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13"/>
  </p:notesMasterIdLst>
  <p:sldIdLst>
    <p:sldId id="256" r:id="rId2"/>
    <p:sldId id="296" r:id="rId3"/>
    <p:sldId id="297" r:id="rId4"/>
    <p:sldId id="259" r:id="rId5"/>
    <p:sldId id="298" r:id="rId6"/>
    <p:sldId id="299" r:id="rId7"/>
    <p:sldId id="300" r:id="rId8"/>
    <p:sldId id="301" r:id="rId9"/>
    <p:sldId id="257" r:id="rId10"/>
    <p:sldId id="302" r:id="rId11"/>
    <p:sldId id="260" r:id="rId12"/>
  </p:sldIdLst>
  <p:sldSz cx="9144000" cy="5143500" type="screen16x9"/>
  <p:notesSz cx="6858000" cy="9144000"/>
  <p:embeddedFontLst>
    <p:embeddedFont>
      <p:font typeface="Nunito" panose="020B0604020202020204" charset="-52"/>
      <p:regular r:id="rId14"/>
      <p:bold r:id="rId15"/>
      <p:italic r:id="rId16"/>
      <p:boldItalic r:id="rId17"/>
    </p:embeddedFont>
    <p:embeddedFont>
      <p:font typeface="Send Flowers" panose="020B0604020202020204" charset="0"/>
      <p:regular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43" userDrawn="1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38B5D1-6DC8-4018-B724-254CD3CF9D4F}">
  <a:tblStyle styleId="{E438B5D1-6DC8-4018-B724-254CD3CF9D4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636" autoAdjust="0"/>
  </p:normalViewPr>
  <p:slideViewPr>
    <p:cSldViewPr snapToGrid="0">
      <p:cViewPr varScale="1">
        <p:scale>
          <a:sx n="85" d="100"/>
          <a:sy n="85" d="100"/>
        </p:scale>
        <p:origin x="966" y="-18"/>
      </p:cViewPr>
      <p:guideLst>
        <p:guide orient="horz" pos="164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1" name="Google Shape;4191;ged3401ed3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2" name="Google Shape;4192;ged3401ed3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8" name="Google Shape;4448;ge207fd22f2_0_250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9" name="Google Shape;4449;ge207fd22f2_0_250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2" name="Google Shape;4422;g2ae7bc89db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3" name="Google Shape;4423;g2ae7bc89db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5" name="Google Shape;4455;g2ae7bc89dbb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6" name="Google Shape;4456;g2ae7bc89dbb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584700" y="1391438"/>
            <a:ext cx="3974700" cy="195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584700" y="3358462"/>
            <a:ext cx="3974700" cy="39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-324531" y="-969897"/>
            <a:ext cx="9699870" cy="6991864"/>
            <a:chOff x="-324531" y="-969897"/>
            <a:chExt cx="9699870" cy="6991864"/>
          </a:xfrm>
        </p:grpSpPr>
        <p:grpSp>
          <p:nvGrpSpPr>
            <p:cNvPr id="12" name="Google Shape;12;p2"/>
            <p:cNvGrpSpPr/>
            <p:nvPr/>
          </p:nvGrpSpPr>
          <p:grpSpPr>
            <a:xfrm>
              <a:off x="-185925" y="2929786"/>
              <a:ext cx="827834" cy="1036954"/>
              <a:chOff x="6832440" y="4075560"/>
              <a:chExt cx="601143" cy="752998"/>
            </a:xfrm>
          </p:grpSpPr>
          <p:sp>
            <p:nvSpPr>
              <p:cNvPr id="13" name="Google Shape;13;p2"/>
              <p:cNvSpPr/>
              <p:nvPr/>
            </p:nvSpPr>
            <p:spPr>
              <a:xfrm>
                <a:off x="6832440" y="4165920"/>
                <a:ext cx="477552" cy="662638"/>
              </a:xfrm>
              <a:custGeom>
                <a:avLst/>
                <a:gdLst/>
                <a:ahLst/>
                <a:cxnLst/>
                <a:rect l="l" t="t" r="r" b="b"/>
                <a:pathLst>
                  <a:path w="477552" h="662638" extrusionOk="0">
                    <a:moveTo>
                      <a:pt x="476289" y="4467"/>
                    </a:moveTo>
                    <a:cubicBezTo>
                      <a:pt x="434205" y="57043"/>
                      <a:pt x="393670" y="110848"/>
                      <a:pt x="353680" y="165051"/>
                    </a:cubicBezTo>
                    <a:cubicBezTo>
                      <a:pt x="313793" y="219334"/>
                      <a:pt x="274498" y="274061"/>
                      <a:pt x="235271" y="328856"/>
                    </a:cubicBezTo>
                    <a:cubicBezTo>
                      <a:pt x="215561" y="356134"/>
                      <a:pt x="196453" y="383787"/>
                      <a:pt x="177380" y="411554"/>
                    </a:cubicBezTo>
                    <a:cubicBezTo>
                      <a:pt x="158216" y="439242"/>
                      <a:pt x="139041" y="466918"/>
                      <a:pt x="120048" y="494720"/>
                    </a:cubicBezTo>
                    <a:cubicBezTo>
                      <a:pt x="101032" y="522499"/>
                      <a:pt x="81822" y="550152"/>
                      <a:pt x="62590" y="577783"/>
                    </a:cubicBezTo>
                    <a:lnTo>
                      <a:pt x="33685" y="619172"/>
                    </a:lnTo>
                    <a:cubicBezTo>
                      <a:pt x="23966" y="632908"/>
                      <a:pt x="14429" y="646769"/>
                      <a:pt x="5030" y="660652"/>
                    </a:cubicBezTo>
                    <a:lnTo>
                      <a:pt x="4995" y="660709"/>
                    </a:lnTo>
                    <a:cubicBezTo>
                      <a:pt x="4153" y="661961"/>
                      <a:pt x="2446" y="662291"/>
                      <a:pt x="1194" y="661438"/>
                    </a:cubicBezTo>
                    <a:cubicBezTo>
                      <a:pt x="22" y="660641"/>
                      <a:pt x="-330" y="659082"/>
                      <a:pt x="330" y="657853"/>
                    </a:cubicBezTo>
                    <a:cubicBezTo>
                      <a:pt x="16671" y="628162"/>
                      <a:pt x="34674" y="599633"/>
                      <a:pt x="53053" y="571353"/>
                    </a:cubicBezTo>
                    <a:cubicBezTo>
                      <a:pt x="71466" y="543108"/>
                      <a:pt x="90289" y="515136"/>
                      <a:pt x="109498" y="487437"/>
                    </a:cubicBezTo>
                    <a:cubicBezTo>
                      <a:pt x="128742" y="459760"/>
                      <a:pt x="148020" y="432118"/>
                      <a:pt x="167571" y="404658"/>
                    </a:cubicBezTo>
                    <a:cubicBezTo>
                      <a:pt x="187247" y="377312"/>
                      <a:pt x="206969" y="349886"/>
                      <a:pt x="227396" y="323052"/>
                    </a:cubicBezTo>
                    <a:lnTo>
                      <a:pt x="349071" y="161603"/>
                    </a:lnTo>
                    <a:cubicBezTo>
                      <a:pt x="389573" y="107741"/>
                      <a:pt x="430507" y="54187"/>
                      <a:pt x="471987" y="1053"/>
                    </a:cubicBezTo>
                    <a:cubicBezTo>
                      <a:pt x="472920" y="-142"/>
                      <a:pt x="474639" y="-347"/>
                      <a:pt x="475822" y="576"/>
                    </a:cubicBezTo>
                    <a:cubicBezTo>
                      <a:pt x="477017" y="1509"/>
                      <a:pt x="477222" y="3227"/>
                      <a:pt x="476300" y="4410"/>
                    </a:cubicBezTo>
                    <a:cubicBezTo>
                      <a:pt x="476300" y="4410"/>
                      <a:pt x="476278" y="4433"/>
                      <a:pt x="476278" y="443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7151760" y="4318560"/>
                <a:ext cx="227645" cy="60426"/>
              </a:xfrm>
              <a:custGeom>
                <a:avLst/>
                <a:gdLst/>
                <a:ahLst/>
                <a:cxnLst/>
                <a:rect l="l" t="t" r="r" b="b"/>
                <a:pathLst>
                  <a:path w="228216" h="60883" extrusionOk="0">
                    <a:moveTo>
                      <a:pt x="225467" y="5436"/>
                    </a:moveTo>
                    <a:cubicBezTo>
                      <a:pt x="206530" y="7974"/>
                      <a:pt x="187753" y="11593"/>
                      <a:pt x="169090" y="15667"/>
                    </a:cubicBezTo>
                    <a:cubicBezTo>
                      <a:pt x="150427" y="19752"/>
                      <a:pt x="131968" y="24737"/>
                      <a:pt x="113669" y="30165"/>
                    </a:cubicBezTo>
                    <a:lnTo>
                      <a:pt x="58885" y="46598"/>
                    </a:lnTo>
                    <a:cubicBezTo>
                      <a:pt x="40609" y="51992"/>
                      <a:pt x="22310" y="57181"/>
                      <a:pt x="3237" y="60402"/>
                    </a:cubicBezTo>
                    <a:cubicBezTo>
                      <a:pt x="1724" y="60664"/>
                      <a:pt x="301" y="59640"/>
                      <a:pt x="39" y="58138"/>
                    </a:cubicBezTo>
                    <a:cubicBezTo>
                      <a:pt x="-166" y="56931"/>
                      <a:pt x="449" y="55782"/>
                      <a:pt x="1462" y="55236"/>
                    </a:cubicBezTo>
                    <a:cubicBezTo>
                      <a:pt x="18600" y="46075"/>
                      <a:pt x="36797" y="39668"/>
                      <a:pt x="55255" y="34262"/>
                    </a:cubicBezTo>
                    <a:cubicBezTo>
                      <a:pt x="73702" y="28834"/>
                      <a:pt x="92457" y="24453"/>
                      <a:pt x="111325" y="20697"/>
                    </a:cubicBezTo>
                    <a:cubicBezTo>
                      <a:pt x="130182" y="16942"/>
                      <a:pt x="149095" y="13539"/>
                      <a:pt x="167952" y="10057"/>
                    </a:cubicBezTo>
                    <a:cubicBezTo>
                      <a:pt x="186820" y="6563"/>
                      <a:pt x="205734" y="3422"/>
                      <a:pt x="224613" y="42"/>
                    </a:cubicBezTo>
                    <a:cubicBezTo>
                      <a:pt x="226104" y="-219"/>
                      <a:pt x="227526" y="759"/>
                      <a:pt x="227788" y="2250"/>
                    </a:cubicBezTo>
                    <a:cubicBezTo>
                      <a:pt x="228050" y="3741"/>
                      <a:pt x="227071" y="5163"/>
                      <a:pt x="225581" y="5425"/>
                    </a:cubicBezTo>
                    <a:cubicBezTo>
                      <a:pt x="225546" y="5425"/>
                      <a:pt x="225501" y="5436"/>
                      <a:pt x="225467" y="544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6954480" y="4262760"/>
                <a:ext cx="101573" cy="236102"/>
              </a:xfrm>
              <a:custGeom>
                <a:avLst/>
                <a:gdLst/>
                <a:ahLst/>
                <a:cxnLst/>
                <a:rect l="l" t="t" r="r" b="b"/>
                <a:pathLst>
                  <a:path w="102341" h="236694" extrusionOk="0">
                    <a:moveTo>
                      <a:pt x="96474" y="234469"/>
                    </a:moveTo>
                    <a:cubicBezTo>
                      <a:pt x="88155" y="215316"/>
                      <a:pt x="79404" y="196380"/>
                      <a:pt x="70755" y="177375"/>
                    </a:cubicBezTo>
                    <a:cubicBezTo>
                      <a:pt x="62106" y="158382"/>
                      <a:pt x="53150" y="139502"/>
                      <a:pt x="44285" y="120566"/>
                    </a:cubicBezTo>
                    <a:cubicBezTo>
                      <a:pt x="35522" y="101595"/>
                      <a:pt x="26873" y="82557"/>
                      <a:pt x="19226" y="63108"/>
                    </a:cubicBezTo>
                    <a:cubicBezTo>
                      <a:pt x="11499" y="43705"/>
                      <a:pt x="4512" y="23983"/>
                      <a:pt x="62" y="3351"/>
                    </a:cubicBezTo>
                    <a:cubicBezTo>
                      <a:pt x="-257" y="1861"/>
                      <a:pt x="688" y="393"/>
                      <a:pt x="2178" y="63"/>
                    </a:cubicBezTo>
                    <a:cubicBezTo>
                      <a:pt x="3396" y="-199"/>
                      <a:pt x="4603" y="381"/>
                      <a:pt x="5171" y="1417"/>
                    </a:cubicBezTo>
                    <a:cubicBezTo>
                      <a:pt x="15448" y="19818"/>
                      <a:pt x="23505" y="38994"/>
                      <a:pt x="31175" y="58362"/>
                    </a:cubicBezTo>
                    <a:cubicBezTo>
                      <a:pt x="38913" y="77686"/>
                      <a:pt x="45992" y="97282"/>
                      <a:pt x="53286" y="116811"/>
                    </a:cubicBezTo>
                    <a:cubicBezTo>
                      <a:pt x="60490" y="136373"/>
                      <a:pt x="67921" y="155856"/>
                      <a:pt x="75989" y="175076"/>
                    </a:cubicBezTo>
                    <a:cubicBezTo>
                      <a:pt x="84069" y="194286"/>
                      <a:pt x="92366" y="213416"/>
                      <a:pt x="101424" y="232182"/>
                    </a:cubicBezTo>
                    <a:cubicBezTo>
                      <a:pt x="102084" y="233547"/>
                      <a:pt x="101515" y="235174"/>
                      <a:pt x="100149" y="235834"/>
                    </a:cubicBezTo>
                    <a:cubicBezTo>
                      <a:pt x="98795" y="236495"/>
                      <a:pt x="97156" y="235926"/>
                      <a:pt x="96496" y="234560"/>
                    </a:cubicBezTo>
                    <a:cubicBezTo>
                      <a:pt x="96485" y="234526"/>
                      <a:pt x="96462" y="234492"/>
                      <a:pt x="96451" y="23445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132680" y="4138560"/>
                <a:ext cx="15111" cy="248563"/>
              </a:xfrm>
              <a:custGeom>
                <a:avLst/>
                <a:gdLst/>
                <a:ahLst/>
                <a:cxnLst/>
                <a:rect l="l" t="t" r="r" b="b"/>
                <a:pathLst>
                  <a:path w="15659" h="248563" extrusionOk="0">
                    <a:moveTo>
                      <a:pt x="6943" y="245867"/>
                    </a:moveTo>
                    <a:cubicBezTo>
                      <a:pt x="5406" y="225496"/>
                      <a:pt x="4610" y="205115"/>
                      <a:pt x="4371" y="184756"/>
                    </a:cubicBezTo>
                    <a:lnTo>
                      <a:pt x="3551" y="123747"/>
                    </a:lnTo>
                    <a:cubicBezTo>
                      <a:pt x="3142" y="103457"/>
                      <a:pt x="2766" y="83257"/>
                      <a:pt x="2083" y="63171"/>
                    </a:cubicBezTo>
                    <a:cubicBezTo>
                      <a:pt x="1378" y="43063"/>
                      <a:pt x="342" y="23182"/>
                      <a:pt x="1" y="2823"/>
                    </a:cubicBezTo>
                    <a:cubicBezTo>
                      <a:pt x="-33" y="1298"/>
                      <a:pt x="1184" y="35"/>
                      <a:pt x="2709" y="0"/>
                    </a:cubicBezTo>
                    <a:cubicBezTo>
                      <a:pt x="3950" y="-22"/>
                      <a:pt x="5008" y="775"/>
                      <a:pt x="5384" y="1890"/>
                    </a:cubicBezTo>
                    <a:cubicBezTo>
                      <a:pt x="11950" y="21566"/>
                      <a:pt x="14271" y="42266"/>
                      <a:pt x="14931" y="62728"/>
                    </a:cubicBezTo>
                    <a:cubicBezTo>
                      <a:pt x="15626" y="83234"/>
                      <a:pt x="14658" y="103673"/>
                      <a:pt x="13293" y="123963"/>
                    </a:cubicBezTo>
                    <a:cubicBezTo>
                      <a:pt x="11927" y="144265"/>
                      <a:pt x="10448" y="164511"/>
                      <a:pt x="10084" y="184756"/>
                    </a:cubicBezTo>
                    <a:cubicBezTo>
                      <a:pt x="9719" y="204989"/>
                      <a:pt x="10015" y="225269"/>
                      <a:pt x="12371" y="245332"/>
                    </a:cubicBezTo>
                    <a:cubicBezTo>
                      <a:pt x="12542" y="246834"/>
                      <a:pt x="11472" y="248188"/>
                      <a:pt x="9970" y="248370"/>
                    </a:cubicBezTo>
                    <a:cubicBezTo>
                      <a:pt x="8468" y="248541"/>
                      <a:pt x="7113" y="247471"/>
                      <a:pt x="6931" y="245969"/>
                    </a:cubicBezTo>
                    <a:cubicBezTo>
                      <a:pt x="6931" y="245935"/>
                      <a:pt x="6931" y="245889"/>
                      <a:pt x="6931" y="24585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060320" y="4468320"/>
                <a:ext cx="225427" cy="26652"/>
              </a:xfrm>
              <a:custGeom>
                <a:avLst/>
                <a:gdLst/>
                <a:ahLst/>
                <a:cxnLst/>
                <a:rect l="l" t="t" r="r" b="b"/>
                <a:pathLst>
                  <a:path w="225427" h="26652" extrusionOk="0">
                    <a:moveTo>
                      <a:pt x="222517" y="5463"/>
                    </a:moveTo>
                    <a:cubicBezTo>
                      <a:pt x="204104" y="4666"/>
                      <a:pt x="185646" y="5064"/>
                      <a:pt x="167256" y="6066"/>
                    </a:cubicBezTo>
                    <a:cubicBezTo>
                      <a:pt x="148854" y="7067"/>
                      <a:pt x="130521" y="9116"/>
                      <a:pt x="112301" y="11744"/>
                    </a:cubicBezTo>
                    <a:cubicBezTo>
                      <a:pt x="94082" y="14384"/>
                      <a:pt x="75953" y="17332"/>
                      <a:pt x="57814" y="20131"/>
                    </a:cubicBezTo>
                    <a:cubicBezTo>
                      <a:pt x="39674" y="22965"/>
                      <a:pt x="21557" y="25696"/>
                      <a:pt x="2894" y="26527"/>
                    </a:cubicBezTo>
                    <a:cubicBezTo>
                      <a:pt x="1369" y="26595"/>
                      <a:pt x="71" y="25412"/>
                      <a:pt x="3" y="23887"/>
                    </a:cubicBezTo>
                    <a:cubicBezTo>
                      <a:pt x="-54" y="22681"/>
                      <a:pt x="686" y="21611"/>
                      <a:pt x="1744" y="21190"/>
                    </a:cubicBezTo>
                    <a:cubicBezTo>
                      <a:pt x="19212" y="14237"/>
                      <a:pt x="37466" y="10253"/>
                      <a:pt x="55845" y="7431"/>
                    </a:cubicBezTo>
                    <a:cubicBezTo>
                      <a:pt x="74235" y="4575"/>
                      <a:pt x="92796" y="2925"/>
                      <a:pt x="111368" y="2037"/>
                    </a:cubicBezTo>
                    <a:cubicBezTo>
                      <a:pt x="129940" y="1150"/>
                      <a:pt x="148501" y="729"/>
                      <a:pt x="167039" y="341"/>
                    </a:cubicBezTo>
                    <a:cubicBezTo>
                      <a:pt x="185578" y="-57"/>
                      <a:pt x="204093" y="34"/>
                      <a:pt x="222631" y="0"/>
                    </a:cubicBezTo>
                    <a:cubicBezTo>
                      <a:pt x="224144" y="0"/>
                      <a:pt x="225373" y="1218"/>
                      <a:pt x="225373" y="2731"/>
                    </a:cubicBezTo>
                    <a:cubicBezTo>
                      <a:pt x="225373" y="4245"/>
                      <a:pt x="224156" y="5474"/>
                      <a:pt x="222642" y="5474"/>
                    </a:cubicBezTo>
                    <a:cubicBezTo>
                      <a:pt x="222608" y="5474"/>
                      <a:pt x="222551" y="5474"/>
                      <a:pt x="222517" y="547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6976800" y="4599000"/>
                <a:ext cx="204510" cy="15491"/>
              </a:xfrm>
              <a:custGeom>
                <a:avLst/>
                <a:gdLst/>
                <a:ahLst/>
                <a:cxnLst/>
                <a:rect l="l" t="t" r="r" b="b"/>
                <a:pathLst>
                  <a:path w="204510" h="15807" extrusionOk="0">
                    <a:moveTo>
                      <a:pt x="201518" y="6935"/>
                    </a:moveTo>
                    <a:cubicBezTo>
                      <a:pt x="184926" y="6127"/>
                      <a:pt x="168299" y="6230"/>
                      <a:pt x="151696" y="6651"/>
                    </a:cubicBezTo>
                    <a:cubicBezTo>
                      <a:pt x="135092" y="7072"/>
                      <a:pt x="118512" y="8278"/>
                      <a:pt x="101976" y="9826"/>
                    </a:cubicBezTo>
                    <a:cubicBezTo>
                      <a:pt x="85441" y="11373"/>
                      <a:pt x="68951" y="12978"/>
                      <a:pt x="52428" y="14162"/>
                    </a:cubicBezTo>
                    <a:cubicBezTo>
                      <a:pt x="44177" y="14867"/>
                      <a:pt x="35892" y="15254"/>
                      <a:pt x="27597" y="15470"/>
                    </a:cubicBezTo>
                    <a:cubicBezTo>
                      <a:pt x="19289" y="15652"/>
                      <a:pt x="10959" y="15630"/>
                      <a:pt x="2537" y="14844"/>
                    </a:cubicBezTo>
                    <a:cubicBezTo>
                      <a:pt x="1001" y="14708"/>
                      <a:pt x="-125" y="13354"/>
                      <a:pt x="11" y="11817"/>
                    </a:cubicBezTo>
                    <a:cubicBezTo>
                      <a:pt x="114" y="10657"/>
                      <a:pt x="933" y="9723"/>
                      <a:pt x="1980" y="9405"/>
                    </a:cubicBezTo>
                    <a:cubicBezTo>
                      <a:pt x="10105" y="6935"/>
                      <a:pt x="18333" y="5319"/>
                      <a:pt x="26595" y="4022"/>
                    </a:cubicBezTo>
                    <a:cubicBezTo>
                      <a:pt x="30726" y="3407"/>
                      <a:pt x="34880" y="2884"/>
                      <a:pt x="39022" y="2395"/>
                    </a:cubicBezTo>
                    <a:cubicBezTo>
                      <a:pt x="43176" y="1962"/>
                      <a:pt x="47341" y="1609"/>
                      <a:pt x="51506" y="1336"/>
                    </a:cubicBezTo>
                    <a:cubicBezTo>
                      <a:pt x="68166" y="119"/>
                      <a:pt x="84895" y="-155"/>
                      <a:pt x="101601" y="73"/>
                    </a:cubicBezTo>
                    <a:lnTo>
                      <a:pt x="151662" y="927"/>
                    </a:lnTo>
                    <a:cubicBezTo>
                      <a:pt x="168333" y="1109"/>
                      <a:pt x="184983" y="1507"/>
                      <a:pt x="201643" y="1473"/>
                    </a:cubicBezTo>
                    <a:cubicBezTo>
                      <a:pt x="203156" y="1473"/>
                      <a:pt x="204385" y="2690"/>
                      <a:pt x="204385" y="4204"/>
                    </a:cubicBezTo>
                    <a:cubicBezTo>
                      <a:pt x="204385" y="5717"/>
                      <a:pt x="203168" y="6947"/>
                      <a:pt x="201654" y="6947"/>
                    </a:cubicBezTo>
                    <a:cubicBezTo>
                      <a:pt x="201609" y="6947"/>
                      <a:pt x="201563" y="6947"/>
                      <a:pt x="201518" y="694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6874200" y="4395240"/>
                <a:ext cx="93249" cy="237021"/>
              </a:xfrm>
              <a:custGeom>
                <a:avLst/>
                <a:gdLst/>
                <a:ahLst/>
                <a:cxnLst/>
                <a:rect l="l" t="t" r="r" b="b"/>
                <a:pathLst>
                  <a:path w="93954" h="237615" extrusionOk="0">
                    <a:moveTo>
                      <a:pt x="88018" y="235186"/>
                    </a:moveTo>
                    <a:cubicBezTo>
                      <a:pt x="81088" y="215714"/>
                      <a:pt x="73520" y="196482"/>
                      <a:pt x="65907" y="177273"/>
                    </a:cubicBezTo>
                    <a:cubicBezTo>
                      <a:pt x="58282" y="158063"/>
                      <a:pt x="50191" y="139024"/>
                      <a:pt x="42031" y="120020"/>
                    </a:cubicBezTo>
                    <a:cubicBezTo>
                      <a:pt x="33872" y="101015"/>
                      <a:pt x="25917" y="81919"/>
                      <a:pt x="18588" y="62607"/>
                    </a:cubicBezTo>
                    <a:cubicBezTo>
                      <a:pt x="11237" y="43295"/>
                      <a:pt x="4477" y="23767"/>
                      <a:pt x="62" y="3352"/>
                    </a:cubicBezTo>
                    <a:cubicBezTo>
                      <a:pt x="-257" y="1861"/>
                      <a:pt x="688" y="393"/>
                      <a:pt x="2179" y="63"/>
                    </a:cubicBezTo>
                    <a:cubicBezTo>
                      <a:pt x="3396" y="-199"/>
                      <a:pt x="4591" y="381"/>
                      <a:pt x="5172" y="1405"/>
                    </a:cubicBezTo>
                    <a:lnTo>
                      <a:pt x="5172" y="1440"/>
                    </a:lnTo>
                    <a:cubicBezTo>
                      <a:pt x="15436" y="19670"/>
                      <a:pt x="23334" y="38778"/>
                      <a:pt x="30640" y="58112"/>
                    </a:cubicBezTo>
                    <a:cubicBezTo>
                      <a:pt x="37980" y="77424"/>
                      <a:pt x="44671" y="96987"/>
                      <a:pt x="51170" y="116617"/>
                    </a:cubicBezTo>
                    <a:cubicBezTo>
                      <a:pt x="57667" y="136247"/>
                      <a:pt x="64234" y="155856"/>
                      <a:pt x="71267" y="175281"/>
                    </a:cubicBezTo>
                    <a:cubicBezTo>
                      <a:pt x="78311" y="194707"/>
                      <a:pt x="85412" y="214110"/>
                      <a:pt x="93128" y="233285"/>
                    </a:cubicBezTo>
                    <a:cubicBezTo>
                      <a:pt x="93697" y="234685"/>
                      <a:pt x="93014" y="236278"/>
                      <a:pt x="91614" y="236847"/>
                    </a:cubicBezTo>
                    <a:cubicBezTo>
                      <a:pt x="90215" y="237416"/>
                      <a:pt x="88621" y="236734"/>
                      <a:pt x="88052" y="235334"/>
                    </a:cubicBezTo>
                    <a:cubicBezTo>
                      <a:pt x="88041" y="235300"/>
                      <a:pt x="88029" y="235277"/>
                      <a:pt x="88018" y="235243"/>
                    </a:cubicBezTo>
                    <a:lnTo>
                      <a:pt x="88018" y="23520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7238520" y="4102200"/>
                <a:ext cx="147319" cy="141283"/>
              </a:xfrm>
              <a:custGeom>
                <a:avLst/>
                <a:gdLst/>
                <a:ahLst/>
                <a:cxnLst/>
                <a:rect l="l" t="t" r="r" b="b"/>
                <a:pathLst>
                  <a:path w="153858" h="166706" extrusionOk="0">
                    <a:moveTo>
                      <a:pt x="73185" y="133491"/>
                    </a:moveTo>
                    <a:cubicBezTo>
                      <a:pt x="59848" y="139579"/>
                      <a:pt x="44894" y="143517"/>
                      <a:pt x="30510" y="140683"/>
                    </a:cubicBezTo>
                    <a:cubicBezTo>
                      <a:pt x="16125" y="137850"/>
                      <a:pt x="2663" y="126902"/>
                      <a:pt x="375" y="112415"/>
                    </a:cubicBezTo>
                    <a:cubicBezTo>
                      <a:pt x="-933" y="104130"/>
                      <a:pt x="1388" y="95721"/>
                      <a:pt x="4131" y="87789"/>
                    </a:cubicBezTo>
                    <a:cubicBezTo>
                      <a:pt x="11539" y="66315"/>
                      <a:pt x="22339" y="45671"/>
                      <a:pt x="38191" y="29409"/>
                    </a:cubicBezTo>
                    <a:cubicBezTo>
                      <a:pt x="61862" y="5147"/>
                      <a:pt x="138677" y="-23189"/>
                      <a:pt x="146620" y="31116"/>
                    </a:cubicBezTo>
                    <a:cubicBezTo>
                      <a:pt x="152925" y="74212"/>
                      <a:pt x="108429" y="117400"/>
                      <a:pt x="73185" y="13349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7278840" y="4276440"/>
                <a:ext cx="154743" cy="105749"/>
              </a:xfrm>
              <a:custGeom>
                <a:avLst/>
                <a:gdLst/>
                <a:ahLst/>
                <a:cxnLst/>
                <a:rect l="l" t="t" r="r" b="b"/>
                <a:pathLst>
                  <a:path w="178894" h="109020" extrusionOk="0">
                    <a:moveTo>
                      <a:pt x="138809" y="82992"/>
                    </a:moveTo>
                    <a:cubicBezTo>
                      <a:pt x="127417" y="94383"/>
                      <a:pt x="111838" y="100858"/>
                      <a:pt x="96008" y="103874"/>
                    </a:cubicBezTo>
                    <a:cubicBezTo>
                      <a:pt x="73715" y="108107"/>
                      <a:pt x="50226" y="105877"/>
                      <a:pt x="29139" y="97501"/>
                    </a:cubicBezTo>
                    <a:cubicBezTo>
                      <a:pt x="16564" y="92505"/>
                      <a:pt x="3796" y="84005"/>
                      <a:pt x="700" y="70838"/>
                    </a:cubicBezTo>
                    <a:cubicBezTo>
                      <a:pt x="-3317" y="53700"/>
                      <a:pt x="10647" y="37779"/>
                      <a:pt x="24724" y="27218"/>
                    </a:cubicBezTo>
                    <a:cubicBezTo>
                      <a:pt x="45947" y="11274"/>
                      <a:pt x="71405" y="-913"/>
                      <a:pt x="97931" y="54"/>
                    </a:cubicBezTo>
                    <a:cubicBezTo>
                      <a:pt x="143599" y="1715"/>
                      <a:pt x="175577" y="46257"/>
                      <a:pt x="138820" y="8301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7066080" y="4075560"/>
                <a:ext cx="127690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43070" h="174115" extrusionOk="0">
                    <a:moveTo>
                      <a:pt x="102538" y="136003"/>
                    </a:moveTo>
                    <a:cubicBezTo>
                      <a:pt x="89701" y="150933"/>
                      <a:pt x="69148" y="160197"/>
                      <a:pt x="49939" y="155861"/>
                    </a:cubicBezTo>
                    <a:cubicBezTo>
                      <a:pt x="28567" y="151036"/>
                      <a:pt x="13659" y="131121"/>
                      <a:pt x="6330" y="110477"/>
                    </a:cubicBezTo>
                    <a:cubicBezTo>
                      <a:pt x="-1670" y="87956"/>
                      <a:pt x="-2705" y="62385"/>
                      <a:pt x="6808" y="40456"/>
                    </a:cubicBezTo>
                    <a:cubicBezTo>
                      <a:pt x="25779" y="-3278"/>
                      <a:pt x="79516" y="-13918"/>
                      <a:pt x="113314" y="20222"/>
                    </a:cubicBezTo>
                    <a:cubicBezTo>
                      <a:pt x="140365" y="47557"/>
                      <a:pt x="124808" y="110102"/>
                      <a:pt x="102549" y="13600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7174080" y="4424760"/>
                <a:ext cx="181519" cy="112900"/>
              </a:xfrm>
              <a:custGeom>
                <a:avLst/>
                <a:gdLst/>
                <a:ahLst/>
                <a:cxnLst/>
                <a:rect l="l" t="t" r="r" b="b"/>
                <a:pathLst>
                  <a:path w="202815" h="121072" extrusionOk="0">
                    <a:moveTo>
                      <a:pt x="57279" y="111798"/>
                    </a:moveTo>
                    <a:cubicBezTo>
                      <a:pt x="44989" y="110159"/>
                      <a:pt x="32687" y="106961"/>
                      <a:pt x="22206" y="100361"/>
                    </a:cubicBezTo>
                    <a:cubicBezTo>
                      <a:pt x="11725" y="93760"/>
                      <a:pt x="3167" y="83416"/>
                      <a:pt x="720" y="71262"/>
                    </a:cubicBezTo>
                    <a:cubicBezTo>
                      <a:pt x="-1840" y="58471"/>
                      <a:pt x="2644" y="44940"/>
                      <a:pt x="10701" y="34687"/>
                    </a:cubicBezTo>
                    <a:cubicBezTo>
                      <a:pt x="18758" y="24433"/>
                      <a:pt x="30081" y="17161"/>
                      <a:pt x="41973" y="11813"/>
                    </a:cubicBezTo>
                    <a:cubicBezTo>
                      <a:pt x="78663" y="-4665"/>
                      <a:pt x="130567" y="-5644"/>
                      <a:pt x="163649" y="20063"/>
                    </a:cubicBezTo>
                    <a:cubicBezTo>
                      <a:pt x="200975" y="49071"/>
                      <a:pt x="172685" y="86716"/>
                      <a:pt x="138010" y="101237"/>
                    </a:cubicBezTo>
                    <a:cubicBezTo>
                      <a:pt x="112723" y="111821"/>
                      <a:pt x="84432" y="115428"/>
                      <a:pt x="57279" y="11179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6907320" y="4209480"/>
                <a:ext cx="127059" cy="163898"/>
              </a:xfrm>
              <a:custGeom>
                <a:avLst/>
                <a:gdLst/>
                <a:ahLst/>
                <a:cxnLst/>
                <a:rect l="l" t="t" r="r" b="b"/>
                <a:pathLst>
                  <a:path w="138108" h="169404" extrusionOk="0">
                    <a:moveTo>
                      <a:pt x="79370" y="163428"/>
                    </a:moveTo>
                    <a:cubicBezTo>
                      <a:pt x="63813" y="165340"/>
                      <a:pt x="48006" y="158955"/>
                      <a:pt x="36194" y="148656"/>
                    </a:cubicBezTo>
                    <a:cubicBezTo>
                      <a:pt x="24381" y="138357"/>
                      <a:pt x="16199" y="124474"/>
                      <a:pt x="10133" y="110032"/>
                    </a:cubicBezTo>
                    <a:cubicBezTo>
                      <a:pt x="540" y="87136"/>
                      <a:pt x="-4069" y="60802"/>
                      <a:pt x="4557" y="37519"/>
                    </a:cubicBezTo>
                    <a:cubicBezTo>
                      <a:pt x="13183" y="14235"/>
                      <a:pt x="37935" y="-4064"/>
                      <a:pt x="62288" y="784"/>
                    </a:cubicBezTo>
                    <a:cubicBezTo>
                      <a:pt x="93219" y="6952"/>
                      <a:pt x="115740" y="51937"/>
                      <a:pt x="124173" y="80000"/>
                    </a:cubicBezTo>
                    <a:cubicBezTo>
                      <a:pt x="134039" y="112809"/>
                      <a:pt x="116742" y="158830"/>
                      <a:pt x="79370" y="16342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6834960" y="4357080"/>
                <a:ext cx="107349" cy="151150"/>
              </a:xfrm>
              <a:custGeom>
                <a:avLst/>
                <a:gdLst/>
                <a:ahLst/>
                <a:cxnLst/>
                <a:rect l="l" t="t" r="r" b="b"/>
                <a:pathLst>
                  <a:path w="109261" h="164294" extrusionOk="0">
                    <a:moveTo>
                      <a:pt x="58841" y="150247"/>
                    </a:moveTo>
                    <a:cubicBezTo>
                      <a:pt x="47802" y="147652"/>
                      <a:pt x="38903" y="139527"/>
                      <a:pt x="31642" y="130810"/>
                    </a:cubicBezTo>
                    <a:cubicBezTo>
                      <a:pt x="13275" y="108733"/>
                      <a:pt x="2100" y="80772"/>
                      <a:pt x="199" y="52117"/>
                    </a:cubicBezTo>
                    <a:cubicBezTo>
                      <a:pt x="-985" y="34285"/>
                      <a:pt x="2874" y="13721"/>
                      <a:pt x="18168" y="4457"/>
                    </a:cubicBezTo>
                    <a:cubicBezTo>
                      <a:pt x="35124" y="-5819"/>
                      <a:pt x="57646" y="3114"/>
                      <a:pt x="72155" y="16623"/>
                    </a:cubicBezTo>
                    <a:cubicBezTo>
                      <a:pt x="91342" y="34478"/>
                      <a:pt x="106387" y="64692"/>
                      <a:pt x="107320" y="91310"/>
                    </a:cubicBezTo>
                    <a:cubicBezTo>
                      <a:pt x="108276" y="118770"/>
                      <a:pt x="93914" y="158475"/>
                      <a:pt x="58852" y="15024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7092000" y="4560840"/>
                <a:ext cx="158974" cy="106702"/>
              </a:xfrm>
              <a:custGeom>
                <a:avLst/>
                <a:gdLst/>
                <a:ahLst/>
                <a:cxnLst/>
                <a:rect l="l" t="t" r="r" b="b"/>
                <a:pathLst>
                  <a:path w="182729" h="114120" extrusionOk="0">
                    <a:moveTo>
                      <a:pt x="108666" y="100660"/>
                    </a:moveTo>
                    <a:cubicBezTo>
                      <a:pt x="91129" y="105235"/>
                      <a:pt x="72796" y="108046"/>
                      <a:pt x="54872" y="105371"/>
                    </a:cubicBezTo>
                    <a:cubicBezTo>
                      <a:pt x="36949" y="102697"/>
                      <a:pt x="19367" y="93980"/>
                      <a:pt x="8908" y="79174"/>
                    </a:cubicBezTo>
                    <a:cubicBezTo>
                      <a:pt x="-1538" y="64369"/>
                      <a:pt x="-3473" y="43100"/>
                      <a:pt x="6735" y="28124"/>
                    </a:cubicBezTo>
                    <a:cubicBezTo>
                      <a:pt x="13791" y="17768"/>
                      <a:pt x="25455" y="11497"/>
                      <a:pt x="37233" y="7230"/>
                    </a:cubicBezTo>
                    <a:cubicBezTo>
                      <a:pt x="73957" y="-6074"/>
                      <a:pt x="118954" y="-1658"/>
                      <a:pt x="146721" y="25825"/>
                    </a:cubicBezTo>
                    <a:cubicBezTo>
                      <a:pt x="179256" y="58031"/>
                      <a:pt x="141213" y="92171"/>
                      <a:pt x="108666" y="10066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7" name="Google Shape;27;p2"/>
              <p:cNvGrpSpPr/>
              <p:nvPr/>
            </p:nvGrpSpPr>
            <p:grpSpPr>
              <a:xfrm>
                <a:off x="6880320" y="4104360"/>
                <a:ext cx="528542" cy="540344"/>
                <a:chOff x="6880320" y="4104360"/>
                <a:chExt cx="528542" cy="540344"/>
              </a:xfrm>
            </p:grpSpPr>
            <p:sp>
              <p:nvSpPr>
                <p:cNvPr id="28" name="Google Shape;28;p2"/>
                <p:cNvSpPr/>
                <p:nvPr/>
              </p:nvSpPr>
              <p:spPr>
                <a:xfrm>
                  <a:off x="7159680" y="4104360"/>
                  <a:ext cx="16193" cy="730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23" h="73584" extrusionOk="0">
                      <a:moveTo>
                        <a:pt x="3454" y="241"/>
                      </a:moveTo>
                      <a:cubicBezTo>
                        <a:pt x="6697" y="1777"/>
                        <a:pt x="9189" y="4645"/>
                        <a:pt x="10828" y="7615"/>
                      </a:cubicBezTo>
                      <a:cubicBezTo>
                        <a:pt x="12478" y="10631"/>
                        <a:pt x="13434" y="13795"/>
                        <a:pt x="14105" y="16902"/>
                      </a:cubicBezTo>
                      <a:cubicBezTo>
                        <a:pt x="15369" y="23058"/>
                        <a:pt x="15926" y="29101"/>
                        <a:pt x="16063" y="35269"/>
                      </a:cubicBezTo>
                      <a:cubicBezTo>
                        <a:pt x="16233" y="47537"/>
                        <a:pt x="14390" y="59930"/>
                        <a:pt x="9940" y="71332"/>
                      </a:cubicBezTo>
                      <a:cubicBezTo>
                        <a:pt x="9405" y="72687"/>
                        <a:pt x="7880" y="73358"/>
                        <a:pt x="6515" y="72835"/>
                      </a:cubicBezTo>
                      <a:cubicBezTo>
                        <a:pt x="5354" y="72379"/>
                        <a:pt x="4694" y="71196"/>
                        <a:pt x="4865" y="70001"/>
                      </a:cubicBezTo>
                      <a:lnTo>
                        <a:pt x="4865" y="69956"/>
                      </a:lnTo>
                      <a:cubicBezTo>
                        <a:pt x="5696" y="64140"/>
                        <a:pt x="6481" y="58405"/>
                        <a:pt x="6959" y="52646"/>
                      </a:cubicBezTo>
                      <a:cubicBezTo>
                        <a:pt x="7459" y="46888"/>
                        <a:pt x="7687" y="41130"/>
                        <a:pt x="7653" y="35372"/>
                      </a:cubicBezTo>
                      <a:cubicBezTo>
                        <a:pt x="7630" y="29647"/>
                        <a:pt x="7277" y="23787"/>
                        <a:pt x="6686" y="18176"/>
                      </a:cubicBezTo>
                      <a:cubicBezTo>
                        <a:pt x="6003" y="12691"/>
                        <a:pt x="4671" y="7490"/>
                        <a:pt x="939" y="4338"/>
                      </a:cubicBezTo>
                      <a:lnTo>
                        <a:pt x="859" y="4270"/>
                      </a:lnTo>
                      <a:cubicBezTo>
                        <a:pt x="-165" y="3405"/>
                        <a:pt x="-290" y="1880"/>
                        <a:pt x="574" y="856"/>
                      </a:cubicBezTo>
                      <a:cubicBezTo>
                        <a:pt x="1303" y="2"/>
                        <a:pt x="2486" y="-226"/>
                        <a:pt x="3465" y="23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" name="Google Shape;29;p2"/>
                <p:cNvSpPr/>
                <p:nvPr/>
              </p:nvSpPr>
              <p:spPr>
                <a:xfrm>
                  <a:off x="7326000" y="4144320"/>
                  <a:ext cx="46837" cy="579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54" h="58505" extrusionOk="0">
                      <a:moveTo>
                        <a:pt x="44768" y="488"/>
                      </a:moveTo>
                      <a:cubicBezTo>
                        <a:pt x="45519" y="977"/>
                        <a:pt x="46100" y="1819"/>
                        <a:pt x="46361" y="2571"/>
                      </a:cubicBezTo>
                      <a:cubicBezTo>
                        <a:pt x="46623" y="3333"/>
                        <a:pt x="46680" y="3993"/>
                        <a:pt x="46680" y="4573"/>
                      </a:cubicBezTo>
                      <a:cubicBezTo>
                        <a:pt x="46680" y="5700"/>
                        <a:pt x="46407" y="6724"/>
                        <a:pt x="46259" y="7373"/>
                      </a:cubicBezTo>
                      <a:cubicBezTo>
                        <a:pt x="45895" y="8841"/>
                        <a:pt x="45565" y="10320"/>
                        <a:pt x="45110" y="11766"/>
                      </a:cubicBezTo>
                      <a:cubicBezTo>
                        <a:pt x="44210" y="14656"/>
                        <a:pt x="43175" y="17524"/>
                        <a:pt x="41900" y="20289"/>
                      </a:cubicBezTo>
                      <a:cubicBezTo>
                        <a:pt x="39408" y="25843"/>
                        <a:pt x="36154" y="31066"/>
                        <a:pt x="32387" y="35857"/>
                      </a:cubicBezTo>
                      <a:cubicBezTo>
                        <a:pt x="24819" y="45394"/>
                        <a:pt x="14907" y="53280"/>
                        <a:pt x="3606" y="57662"/>
                      </a:cubicBezTo>
                      <a:cubicBezTo>
                        <a:pt x="2241" y="58185"/>
                        <a:pt x="716" y="57514"/>
                        <a:pt x="181" y="56159"/>
                      </a:cubicBezTo>
                      <a:cubicBezTo>
                        <a:pt x="-274" y="54987"/>
                        <a:pt x="158" y="53701"/>
                        <a:pt x="1148" y="53018"/>
                      </a:cubicBezTo>
                      <a:lnTo>
                        <a:pt x="1171" y="53018"/>
                      </a:lnTo>
                      <a:cubicBezTo>
                        <a:pt x="10514" y="46611"/>
                        <a:pt x="18844" y="39237"/>
                        <a:pt x="25809" y="30600"/>
                      </a:cubicBezTo>
                      <a:cubicBezTo>
                        <a:pt x="29303" y="26309"/>
                        <a:pt x="32409" y="21701"/>
                        <a:pt x="35175" y="16875"/>
                      </a:cubicBezTo>
                      <a:cubicBezTo>
                        <a:pt x="36552" y="14463"/>
                        <a:pt x="37838" y="11982"/>
                        <a:pt x="39033" y="9444"/>
                      </a:cubicBezTo>
                      <a:cubicBezTo>
                        <a:pt x="39681" y="8192"/>
                        <a:pt x="40159" y="6884"/>
                        <a:pt x="40774" y="5609"/>
                      </a:cubicBezTo>
                      <a:cubicBezTo>
                        <a:pt x="41104" y="4892"/>
                        <a:pt x="41274" y="4505"/>
                        <a:pt x="41377" y="4187"/>
                      </a:cubicBezTo>
                      <a:cubicBezTo>
                        <a:pt x="41434" y="4050"/>
                        <a:pt x="41456" y="3970"/>
                        <a:pt x="41513" y="4027"/>
                      </a:cubicBezTo>
                      <a:cubicBezTo>
                        <a:pt x="41559" y="4084"/>
                        <a:pt x="41730" y="4289"/>
                        <a:pt x="41900" y="4335"/>
                      </a:cubicBezTo>
                      <a:cubicBezTo>
                        <a:pt x="40842" y="3538"/>
                        <a:pt x="40615" y="2036"/>
                        <a:pt x="41411" y="966"/>
                      </a:cubicBezTo>
                      <a:cubicBezTo>
                        <a:pt x="42208" y="-92"/>
                        <a:pt x="43721" y="-320"/>
                        <a:pt x="44780" y="47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" name="Google Shape;30;p2"/>
                <p:cNvSpPr/>
                <p:nvPr/>
              </p:nvSpPr>
              <p:spPr>
                <a:xfrm>
                  <a:off x="7352280" y="4341960"/>
                  <a:ext cx="56582" cy="172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866" h="18185" extrusionOk="0">
                      <a:moveTo>
                        <a:pt x="55400" y="4434"/>
                      </a:moveTo>
                      <a:cubicBezTo>
                        <a:pt x="47741" y="9669"/>
                        <a:pt x="38933" y="13106"/>
                        <a:pt x="29897" y="15200"/>
                      </a:cubicBezTo>
                      <a:cubicBezTo>
                        <a:pt x="20839" y="17226"/>
                        <a:pt x="11393" y="17897"/>
                        <a:pt x="2221" y="16383"/>
                      </a:cubicBezTo>
                      <a:cubicBezTo>
                        <a:pt x="776" y="16145"/>
                        <a:pt x="-203" y="14779"/>
                        <a:pt x="36" y="13334"/>
                      </a:cubicBezTo>
                      <a:cubicBezTo>
                        <a:pt x="229" y="12150"/>
                        <a:pt x="1174" y="11285"/>
                        <a:pt x="2301" y="11137"/>
                      </a:cubicBezTo>
                      <a:lnTo>
                        <a:pt x="2323" y="11137"/>
                      </a:lnTo>
                      <a:cubicBezTo>
                        <a:pt x="11097" y="9965"/>
                        <a:pt x="19621" y="8827"/>
                        <a:pt x="28088" y="6984"/>
                      </a:cubicBezTo>
                      <a:cubicBezTo>
                        <a:pt x="36566" y="5219"/>
                        <a:pt x="44828" y="2727"/>
                        <a:pt x="53294" y="110"/>
                      </a:cubicBezTo>
                      <a:lnTo>
                        <a:pt x="53306" y="110"/>
                      </a:lnTo>
                      <a:cubicBezTo>
                        <a:pt x="54592" y="-288"/>
                        <a:pt x="55946" y="429"/>
                        <a:pt x="56344" y="1715"/>
                      </a:cubicBezTo>
                      <a:cubicBezTo>
                        <a:pt x="56663" y="2762"/>
                        <a:pt x="56253" y="3854"/>
                        <a:pt x="55389" y="4446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" name="Google Shape;31;p2"/>
                <p:cNvSpPr/>
                <p:nvPr/>
              </p:nvSpPr>
              <p:spPr>
                <a:xfrm>
                  <a:off x="7247520" y="4487760"/>
                  <a:ext cx="82840" cy="291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256" h="30590" extrusionOk="0">
                      <a:moveTo>
                        <a:pt x="82012" y="4202"/>
                      </a:moveTo>
                      <a:cubicBezTo>
                        <a:pt x="71405" y="13704"/>
                        <a:pt x="58398" y="20532"/>
                        <a:pt x="44697" y="24686"/>
                      </a:cubicBezTo>
                      <a:cubicBezTo>
                        <a:pt x="30984" y="28794"/>
                        <a:pt x="16337" y="30251"/>
                        <a:pt x="2238" y="28088"/>
                      </a:cubicBezTo>
                      <a:cubicBezTo>
                        <a:pt x="792" y="27861"/>
                        <a:pt x="-186" y="26518"/>
                        <a:pt x="30" y="25084"/>
                      </a:cubicBezTo>
                      <a:cubicBezTo>
                        <a:pt x="223" y="23809"/>
                        <a:pt x="1305" y="22899"/>
                        <a:pt x="2545" y="22853"/>
                      </a:cubicBezTo>
                      <a:cubicBezTo>
                        <a:pt x="16132" y="22318"/>
                        <a:pt x="29436" y="20407"/>
                        <a:pt x="42307" y="16628"/>
                      </a:cubicBezTo>
                      <a:cubicBezTo>
                        <a:pt x="55189" y="12907"/>
                        <a:pt x="67445" y="7308"/>
                        <a:pt x="79155" y="344"/>
                      </a:cubicBezTo>
                      <a:cubicBezTo>
                        <a:pt x="80305" y="-339"/>
                        <a:pt x="81784" y="25"/>
                        <a:pt x="82467" y="1174"/>
                      </a:cubicBezTo>
                      <a:cubicBezTo>
                        <a:pt x="83070" y="2187"/>
                        <a:pt x="82842" y="3462"/>
                        <a:pt x="82012" y="4224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" name="Google Shape;32;p2"/>
                <p:cNvSpPr/>
                <p:nvPr/>
              </p:nvSpPr>
              <p:spPr>
                <a:xfrm>
                  <a:off x="7166160" y="4622400"/>
                  <a:ext cx="60545" cy="22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849" h="23728" extrusionOk="0">
                      <a:moveTo>
                        <a:pt x="59633" y="4179"/>
                      </a:moveTo>
                      <a:cubicBezTo>
                        <a:pt x="52202" y="11337"/>
                        <a:pt x="42802" y="16367"/>
                        <a:pt x="32890" y="19406"/>
                      </a:cubicBezTo>
                      <a:cubicBezTo>
                        <a:pt x="22966" y="22387"/>
                        <a:pt x="12303" y="23378"/>
                        <a:pt x="2152" y="21443"/>
                      </a:cubicBezTo>
                      <a:cubicBezTo>
                        <a:pt x="718" y="21170"/>
                        <a:pt x="-226" y="19781"/>
                        <a:pt x="47" y="18348"/>
                      </a:cubicBezTo>
                      <a:cubicBezTo>
                        <a:pt x="275" y="17153"/>
                        <a:pt x="1276" y="16299"/>
                        <a:pt x="2437" y="16197"/>
                      </a:cubicBezTo>
                      <a:lnTo>
                        <a:pt x="2459" y="16197"/>
                      </a:lnTo>
                      <a:cubicBezTo>
                        <a:pt x="12098" y="15411"/>
                        <a:pt x="21419" y="13989"/>
                        <a:pt x="30500" y="11337"/>
                      </a:cubicBezTo>
                      <a:cubicBezTo>
                        <a:pt x="39592" y="8743"/>
                        <a:pt x="48241" y="4908"/>
                        <a:pt x="56788" y="299"/>
                      </a:cubicBezTo>
                      <a:lnTo>
                        <a:pt x="56811" y="299"/>
                      </a:lnTo>
                      <a:cubicBezTo>
                        <a:pt x="57994" y="-350"/>
                        <a:pt x="59462" y="94"/>
                        <a:pt x="60099" y="1278"/>
                      </a:cubicBezTo>
                      <a:cubicBezTo>
                        <a:pt x="60623" y="2256"/>
                        <a:pt x="60407" y="3440"/>
                        <a:pt x="59644" y="417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" name="Google Shape;33;p2"/>
                <p:cNvSpPr/>
                <p:nvPr/>
              </p:nvSpPr>
              <p:spPr>
                <a:xfrm>
                  <a:off x="6969600" y="4232880"/>
                  <a:ext cx="41018" cy="568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37" h="57389" extrusionOk="0">
                      <a:moveTo>
                        <a:pt x="3269" y="161"/>
                      </a:moveTo>
                      <a:cubicBezTo>
                        <a:pt x="8663" y="2187"/>
                        <a:pt x="13625" y="5419"/>
                        <a:pt x="17927" y="9288"/>
                      </a:cubicBezTo>
                      <a:cubicBezTo>
                        <a:pt x="22262" y="13146"/>
                        <a:pt x="25916" y="17687"/>
                        <a:pt x="29022" y="22489"/>
                      </a:cubicBezTo>
                      <a:cubicBezTo>
                        <a:pt x="32106" y="27314"/>
                        <a:pt x="34633" y="32435"/>
                        <a:pt x="36613" y="37716"/>
                      </a:cubicBezTo>
                      <a:cubicBezTo>
                        <a:pt x="38604" y="42996"/>
                        <a:pt x="40106" y="48413"/>
                        <a:pt x="40983" y="53943"/>
                      </a:cubicBezTo>
                      <a:cubicBezTo>
                        <a:pt x="41210" y="55389"/>
                        <a:pt x="40232" y="56743"/>
                        <a:pt x="38786" y="56970"/>
                      </a:cubicBezTo>
                      <a:cubicBezTo>
                        <a:pt x="37569" y="57164"/>
                        <a:pt x="36408" y="56493"/>
                        <a:pt x="35941" y="55400"/>
                      </a:cubicBezTo>
                      <a:cubicBezTo>
                        <a:pt x="31662" y="45488"/>
                        <a:pt x="27452" y="35792"/>
                        <a:pt x="21921" y="26996"/>
                      </a:cubicBezTo>
                      <a:cubicBezTo>
                        <a:pt x="16436" y="18176"/>
                        <a:pt x="9631" y="10449"/>
                        <a:pt x="1039" y="4418"/>
                      </a:cubicBezTo>
                      <a:cubicBezTo>
                        <a:pt x="-65" y="3655"/>
                        <a:pt x="-327" y="2141"/>
                        <a:pt x="436" y="1038"/>
                      </a:cubicBezTo>
                      <a:cubicBezTo>
                        <a:pt x="1084" y="116"/>
                        <a:pt x="2268" y="-225"/>
                        <a:pt x="3281" y="15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" name="Google Shape;34;p2"/>
                <p:cNvSpPr/>
                <p:nvPr/>
              </p:nvSpPr>
              <p:spPr>
                <a:xfrm>
                  <a:off x="6880320" y="4375440"/>
                  <a:ext cx="39578" cy="427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78" h="43222" extrusionOk="0">
                      <a:moveTo>
                        <a:pt x="3049" y="79"/>
                      </a:moveTo>
                      <a:cubicBezTo>
                        <a:pt x="12131" y="2469"/>
                        <a:pt x="20324" y="7931"/>
                        <a:pt x="26742" y="14862"/>
                      </a:cubicBezTo>
                      <a:cubicBezTo>
                        <a:pt x="33127" y="21826"/>
                        <a:pt x="37872" y="30498"/>
                        <a:pt x="39397" y="39795"/>
                      </a:cubicBezTo>
                      <a:cubicBezTo>
                        <a:pt x="39636" y="41241"/>
                        <a:pt x="38657" y="42606"/>
                        <a:pt x="37212" y="42845"/>
                      </a:cubicBezTo>
                      <a:cubicBezTo>
                        <a:pt x="36040" y="43039"/>
                        <a:pt x="34914" y="42424"/>
                        <a:pt x="34413" y="41423"/>
                      </a:cubicBezTo>
                      <a:lnTo>
                        <a:pt x="34390" y="41388"/>
                      </a:lnTo>
                      <a:cubicBezTo>
                        <a:pt x="30555" y="33719"/>
                        <a:pt x="26083" y="26720"/>
                        <a:pt x="20506" y="20529"/>
                      </a:cubicBezTo>
                      <a:cubicBezTo>
                        <a:pt x="14976" y="14304"/>
                        <a:pt x="8455" y="9092"/>
                        <a:pt x="1160" y="4506"/>
                      </a:cubicBezTo>
                      <a:lnTo>
                        <a:pt x="1137" y="4506"/>
                      </a:lnTo>
                      <a:cubicBezTo>
                        <a:pt x="0" y="3777"/>
                        <a:pt x="-342" y="2275"/>
                        <a:pt x="375" y="1137"/>
                      </a:cubicBezTo>
                      <a:cubicBezTo>
                        <a:pt x="955" y="216"/>
                        <a:pt x="2048" y="-183"/>
                        <a:pt x="3049" y="7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35" name="Google Shape;35;p2"/>
            <p:cNvGrpSpPr/>
            <p:nvPr/>
          </p:nvGrpSpPr>
          <p:grpSpPr>
            <a:xfrm>
              <a:off x="1074191" y="4169773"/>
              <a:ext cx="983958" cy="1852194"/>
              <a:chOff x="8193600" y="4707000"/>
              <a:chExt cx="714515" cy="1344996"/>
            </a:xfrm>
          </p:grpSpPr>
          <p:sp>
            <p:nvSpPr>
              <p:cNvPr id="36" name="Google Shape;36;p2"/>
              <p:cNvSpPr/>
              <p:nvPr/>
            </p:nvSpPr>
            <p:spPr>
              <a:xfrm>
                <a:off x="8244720" y="5399640"/>
                <a:ext cx="362343" cy="332279"/>
              </a:xfrm>
              <a:custGeom>
                <a:avLst/>
                <a:gdLst/>
                <a:ahLst/>
                <a:cxnLst/>
                <a:rect l="l" t="t" r="r" b="b"/>
                <a:pathLst>
                  <a:path w="363251" h="334790" extrusionOk="0">
                    <a:moveTo>
                      <a:pt x="288143" y="5283"/>
                    </a:moveTo>
                    <a:cubicBezTo>
                      <a:pt x="302800" y="867"/>
                      <a:pt x="318800" y="-2638"/>
                      <a:pt x="333151" y="2688"/>
                    </a:cubicBezTo>
                    <a:cubicBezTo>
                      <a:pt x="352452" y="9846"/>
                      <a:pt x="363251" y="31901"/>
                      <a:pt x="362477" y="52476"/>
                    </a:cubicBezTo>
                    <a:cubicBezTo>
                      <a:pt x="361703" y="73051"/>
                      <a:pt x="351518" y="92135"/>
                      <a:pt x="339398" y="108773"/>
                    </a:cubicBezTo>
                    <a:cubicBezTo>
                      <a:pt x="259033" y="219182"/>
                      <a:pt x="101966" y="241305"/>
                      <a:pt x="0" y="332152"/>
                    </a:cubicBezTo>
                    <a:cubicBezTo>
                      <a:pt x="10060" y="323184"/>
                      <a:pt x="14703" y="279189"/>
                      <a:pt x="19517" y="265340"/>
                    </a:cubicBezTo>
                    <a:cubicBezTo>
                      <a:pt x="25389" y="248429"/>
                      <a:pt x="31409" y="231052"/>
                      <a:pt x="39659" y="215108"/>
                    </a:cubicBezTo>
                    <a:cubicBezTo>
                      <a:pt x="53588" y="188194"/>
                      <a:pt x="73799" y="162828"/>
                      <a:pt x="92543" y="139180"/>
                    </a:cubicBezTo>
                    <a:cubicBezTo>
                      <a:pt x="142353" y="76294"/>
                      <a:pt x="211214" y="28430"/>
                      <a:pt x="288143" y="528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8279280" y="5140800"/>
                <a:ext cx="89993" cy="426662"/>
              </a:xfrm>
              <a:custGeom>
                <a:avLst/>
                <a:gdLst/>
                <a:ahLst/>
                <a:cxnLst/>
                <a:rect l="l" t="t" r="r" b="b"/>
                <a:pathLst>
                  <a:path w="115007" h="427731" extrusionOk="0">
                    <a:moveTo>
                      <a:pt x="77132" y="38737"/>
                    </a:moveTo>
                    <a:cubicBezTo>
                      <a:pt x="73182" y="20665"/>
                      <a:pt x="62815" y="-1253"/>
                      <a:pt x="44357" y="56"/>
                    </a:cubicBezTo>
                    <a:cubicBezTo>
                      <a:pt x="31452" y="978"/>
                      <a:pt x="22701" y="13439"/>
                      <a:pt x="17340" y="25217"/>
                    </a:cubicBezTo>
                    <a:cubicBezTo>
                      <a:pt x="-11520" y="88684"/>
                      <a:pt x="2239" y="162188"/>
                      <a:pt x="11753" y="231253"/>
                    </a:cubicBezTo>
                    <a:cubicBezTo>
                      <a:pt x="20686" y="296074"/>
                      <a:pt x="21563" y="361782"/>
                      <a:pt x="29915" y="426478"/>
                    </a:cubicBezTo>
                    <a:cubicBezTo>
                      <a:pt x="90389" y="317058"/>
                      <a:pt x="103487" y="159252"/>
                      <a:pt x="77132" y="3873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8254080" y="5450400"/>
                <a:ext cx="313247" cy="231652"/>
              </a:xfrm>
              <a:custGeom>
                <a:avLst/>
                <a:gdLst/>
                <a:ahLst/>
                <a:cxnLst/>
                <a:rect l="l" t="t" r="r" b="b"/>
                <a:pathLst>
                  <a:path w="314032" h="232233" extrusionOk="0">
                    <a:moveTo>
                      <a:pt x="312283" y="3903"/>
                    </a:moveTo>
                    <a:cubicBezTo>
                      <a:pt x="282318" y="15875"/>
                      <a:pt x="253288" y="30169"/>
                      <a:pt x="225293" y="46192"/>
                    </a:cubicBezTo>
                    <a:cubicBezTo>
                      <a:pt x="197299" y="62226"/>
                      <a:pt x="170487" y="80286"/>
                      <a:pt x="144939" y="99894"/>
                    </a:cubicBezTo>
                    <a:lnTo>
                      <a:pt x="125968" y="114836"/>
                    </a:lnTo>
                    <a:lnTo>
                      <a:pt x="107453" y="130313"/>
                    </a:lnTo>
                    <a:lnTo>
                      <a:pt x="89324" y="146222"/>
                    </a:lnTo>
                    <a:lnTo>
                      <a:pt x="71583" y="162564"/>
                    </a:lnTo>
                    <a:cubicBezTo>
                      <a:pt x="65859" y="168208"/>
                      <a:pt x="60021" y="173728"/>
                      <a:pt x="54228" y="179304"/>
                    </a:cubicBezTo>
                    <a:cubicBezTo>
                      <a:pt x="48584" y="185028"/>
                      <a:pt x="42882" y="190695"/>
                      <a:pt x="37158" y="196351"/>
                    </a:cubicBezTo>
                    <a:lnTo>
                      <a:pt x="28782" y="205046"/>
                    </a:lnTo>
                    <a:lnTo>
                      <a:pt x="20304" y="213660"/>
                    </a:lnTo>
                    <a:cubicBezTo>
                      <a:pt x="14785" y="219532"/>
                      <a:pt x="9266" y="225404"/>
                      <a:pt x="3519" y="231117"/>
                    </a:cubicBezTo>
                    <a:lnTo>
                      <a:pt x="3473" y="231163"/>
                    </a:lnTo>
                    <a:cubicBezTo>
                      <a:pt x="2676" y="231960"/>
                      <a:pt x="1391" y="231948"/>
                      <a:pt x="594" y="231163"/>
                    </a:cubicBezTo>
                    <a:cubicBezTo>
                      <a:pt x="-123" y="230446"/>
                      <a:pt x="-191" y="229331"/>
                      <a:pt x="389" y="228534"/>
                    </a:cubicBezTo>
                    <a:cubicBezTo>
                      <a:pt x="5158" y="221957"/>
                      <a:pt x="10142" y="215538"/>
                      <a:pt x="15127" y="209108"/>
                    </a:cubicBezTo>
                    <a:lnTo>
                      <a:pt x="22979" y="199777"/>
                    </a:lnTo>
                    <a:lnTo>
                      <a:pt x="30934" y="190525"/>
                    </a:lnTo>
                    <a:cubicBezTo>
                      <a:pt x="36453" y="184550"/>
                      <a:pt x="41995" y="178599"/>
                      <a:pt x="47594" y="172704"/>
                    </a:cubicBezTo>
                    <a:cubicBezTo>
                      <a:pt x="53398" y="167014"/>
                      <a:pt x="59156" y="161255"/>
                      <a:pt x="65028" y="155634"/>
                    </a:cubicBezTo>
                    <a:lnTo>
                      <a:pt x="83100" y="139235"/>
                    </a:lnTo>
                    <a:lnTo>
                      <a:pt x="101763" y="123508"/>
                    </a:lnTo>
                    <a:lnTo>
                      <a:pt x="120984" y="108486"/>
                    </a:lnTo>
                    <a:lnTo>
                      <a:pt x="140648" y="94079"/>
                    </a:lnTo>
                    <a:cubicBezTo>
                      <a:pt x="167209" y="75347"/>
                      <a:pt x="194841" y="58220"/>
                      <a:pt x="223211" y="42504"/>
                    </a:cubicBezTo>
                    <a:cubicBezTo>
                      <a:pt x="251581" y="26777"/>
                      <a:pt x="280874" y="12768"/>
                      <a:pt x="310746" y="159"/>
                    </a:cubicBezTo>
                    <a:cubicBezTo>
                      <a:pt x="311782" y="-273"/>
                      <a:pt x="312966" y="205"/>
                      <a:pt x="313409" y="1240"/>
                    </a:cubicBezTo>
                    <a:cubicBezTo>
                      <a:pt x="313841" y="2276"/>
                      <a:pt x="313364" y="3459"/>
                      <a:pt x="312328" y="3903"/>
                    </a:cubicBezTo>
                    <a:cubicBezTo>
                      <a:pt x="312328" y="3903"/>
                      <a:pt x="312305" y="3903"/>
                      <a:pt x="312294" y="391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8313120" y="5185080"/>
                <a:ext cx="14747" cy="340116"/>
              </a:xfrm>
              <a:custGeom>
                <a:avLst/>
                <a:gdLst/>
                <a:ahLst/>
                <a:cxnLst/>
                <a:rect l="l" t="t" r="r" b="b"/>
                <a:pathLst>
                  <a:path w="15010" h="340116" extrusionOk="0">
                    <a:moveTo>
                      <a:pt x="4048" y="1875"/>
                    </a:moveTo>
                    <a:cubicBezTo>
                      <a:pt x="5926" y="29859"/>
                      <a:pt x="7861" y="57831"/>
                      <a:pt x="9397" y="85826"/>
                    </a:cubicBezTo>
                    <a:cubicBezTo>
                      <a:pt x="10945" y="113821"/>
                      <a:pt x="12447" y="141838"/>
                      <a:pt x="13551" y="169890"/>
                    </a:cubicBezTo>
                    <a:lnTo>
                      <a:pt x="14234" y="190932"/>
                    </a:lnTo>
                    <a:lnTo>
                      <a:pt x="14734" y="211973"/>
                    </a:lnTo>
                    <a:lnTo>
                      <a:pt x="14916" y="233027"/>
                    </a:lnTo>
                    <a:lnTo>
                      <a:pt x="14780" y="254080"/>
                    </a:lnTo>
                    <a:cubicBezTo>
                      <a:pt x="14700" y="261101"/>
                      <a:pt x="14461" y="268111"/>
                      <a:pt x="14302" y="275121"/>
                    </a:cubicBezTo>
                    <a:cubicBezTo>
                      <a:pt x="14040" y="282132"/>
                      <a:pt x="13699" y="289142"/>
                      <a:pt x="13334" y="296152"/>
                    </a:cubicBezTo>
                    <a:lnTo>
                      <a:pt x="12628" y="306656"/>
                    </a:lnTo>
                    <a:lnTo>
                      <a:pt x="11798" y="317159"/>
                    </a:lnTo>
                    <a:cubicBezTo>
                      <a:pt x="11127" y="324158"/>
                      <a:pt x="10444" y="331145"/>
                      <a:pt x="9510" y="338121"/>
                    </a:cubicBezTo>
                    <a:cubicBezTo>
                      <a:pt x="9363" y="339237"/>
                      <a:pt x="8339" y="340022"/>
                      <a:pt x="7223" y="339863"/>
                    </a:cubicBezTo>
                    <a:cubicBezTo>
                      <a:pt x="6233" y="339726"/>
                      <a:pt x="5505" y="338906"/>
                      <a:pt x="5459" y="337951"/>
                    </a:cubicBezTo>
                    <a:lnTo>
                      <a:pt x="5459" y="337951"/>
                    </a:lnTo>
                    <a:cubicBezTo>
                      <a:pt x="5107" y="330906"/>
                      <a:pt x="5016" y="323908"/>
                      <a:pt x="4924" y="316898"/>
                    </a:cubicBezTo>
                    <a:lnTo>
                      <a:pt x="4811" y="306394"/>
                    </a:lnTo>
                    <a:lnTo>
                      <a:pt x="4811" y="295901"/>
                    </a:lnTo>
                    <a:cubicBezTo>
                      <a:pt x="4811" y="288903"/>
                      <a:pt x="4845" y="281904"/>
                      <a:pt x="4947" y="274917"/>
                    </a:cubicBezTo>
                    <a:cubicBezTo>
                      <a:pt x="5038" y="267929"/>
                      <a:pt x="5061" y="260930"/>
                      <a:pt x="5243" y="253943"/>
                    </a:cubicBezTo>
                    <a:lnTo>
                      <a:pt x="5869" y="211985"/>
                    </a:lnTo>
                    <a:lnTo>
                      <a:pt x="6165" y="191000"/>
                    </a:lnTo>
                    <a:lnTo>
                      <a:pt x="6324" y="170015"/>
                    </a:lnTo>
                    <a:cubicBezTo>
                      <a:pt x="6529" y="142020"/>
                      <a:pt x="6245" y="114014"/>
                      <a:pt x="5164" y="86042"/>
                    </a:cubicBezTo>
                    <a:cubicBezTo>
                      <a:pt x="4071" y="58070"/>
                      <a:pt x="2501" y="30098"/>
                      <a:pt x="9" y="2205"/>
                    </a:cubicBezTo>
                    <a:cubicBezTo>
                      <a:pt x="-94" y="1090"/>
                      <a:pt x="737" y="100"/>
                      <a:pt x="1852" y="9"/>
                    </a:cubicBezTo>
                    <a:cubicBezTo>
                      <a:pt x="2967" y="-94"/>
                      <a:pt x="3957" y="737"/>
                      <a:pt x="4048" y="1852"/>
                    </a:cubicBezTo>
                    <a:cubicBezTo>
                      <a:pt x="4048" y="1863"/>
                      <a:pt x="4048" y="1886"/>
                      <a:pt x="4048" y="189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8193600" y="5275080"/>
                <a:ext cx="299319" cy="776916"/>
              </a:xfrm>
              <a:custGeom>
                <a:avLst/>
                <a:gdLst/>
                <a:ahLst/>
                <a:cxnLst/>
                <a:rect l="l" t="t" r="r" b="b"/>
                <a:pathLst>
                  <a:path w="300069" h="776916" extrusionOk="0">
                    <a:moveTo>
                      <a:pt x="298590" y="6697"/>
                    </a:moveTo>
                    <a:cubicBezTo>
                      <a:pt x="253320" y="59489"/>
                      <a:pt x="213456" y="116867"/>
                      <a:pt x="178803" y="177125"/>
                    </a:cubicBezTo>
                    <a:lnTo>
                      <a:pt x="166069" y="199873"/>
                    </a:lnTo>
                    <a:lnTo>
                      <a:pt x="153893" y="222918"/>
                    </a:lnTo>
                    <a:lnTo>
                      <a:pt x="142217" y="246213"/>
                    </a:lnTo>
                    <a:lnTo>
                      <a:pt x="131121" y="269781"/>
                    </a:lnTo>
                    <a:cubicBezTo>
                      <a:pt x="116611" y="301338"/>
                      <a:pt x="103661" y="333589"/>
                      <a:pt x="91951" y="366227"/>
                    </a:cubicBezTo>
                    <a:cubicBezTo>
                      <a:pt x="68633" y="431571"/>
                      <a:pt x="50482" y="498588"/>
                      <a:pt x="37053" y="566493"/>
                    </a:cubicBezTo>
                    <a:cubicBezTo>
                      <a:pt x="30430" y="600463"/>
                      <a:pt x="24911" y="634637"/>
                      <a:pt x="20256" y="668970"/>
                    </a:cubicBezTo>
                    <a:lnTo>
                      <a:pt x="16990" y="694758"/>
                    </a:lnTo>
                    <a:lnTo>
                      <a:pt x="14020" y="720602"/>
                    </a:lnTo>
                    <a:lnTo>
                      <a:pt x="11346" y="746514"/>
                    </a:lnTo>
                    <a:lnTo>
                      <a:pt x="10162" y="759499"/>
                    </a:lnTo>
                    <a:cubicBezTo>
                      <a:pt x="9719" y="763823"/>
                      <a:pt x="9320" y="768159"/>
                      <a:pt x="8831" y="772495"/>
                    </a:cubicBezTo>
                    <a:lnTo>
                      <a:pt x="8831" y="772586"/>
                    </a:lnTo>
                    <a:cubicBezTo>
                      <a:pt x="8569" y="774816"/>
                      <a:pt x="6555" y="776421"/>
                      <a:pt x="4324" y="776171"/>
                    </a:cubicBezTo>
                    <a:cubicBezTo>
                      <a:pt x="2310" y="775943"/>
                      <a:pt x="797" y="774270"/>
                      <a:pt x="717" y="772301"/>
                    </a:cubicBezTo>
                    <a:cubicBezTo>
                      <a:pt x="535" y="767920"/>
                      <a:pt x="432" y="763538"/>
                      <a:pt x="284" y="759157"/>
                    </a:cubicBezTo>
                    <a:lnTo>
                      <a:pt x="0" y="746002"/>
                    </a:lnTo>
                    <a:lnTo>
                      <a:pt x="273" y="719680"/>
                    </a:lnTo>
                    <a:lnTo>
                      <a:pt x="1377" y="693369"/>
                    </a:lnTo>
                    <a:lnTo>
                      <a:pt x="3300" y="667093"/>
                    </a:lnTo>
                    <a:cubicBezTo>
                      <a:pt x="6305" y="632088"/>
                      <a:pt x="11437" y="597253"/>
                      <a:pt x="18333" y="562795"/>
                    </a:cubicBezTo>
                    <a:cubicBezTo>
                      <a:pt x="31944" y="493820"/>
                      <a:pt x="52348" y="426245"/>
                      <a:pt x="78409" y="361106"/>
                    </a:cubicBezTo>
                    <a:cubicBezTo>
                      <a:pt x="91381" y="328502"/>
                      <a:pt x="105834" y="296536"/>
                      <a:pt x="121334" y="265115"/>
                    </a:cubicBezTo>
                    <a:lnTo>
                      <a:pt x="133238" y="241695"/>
                    </a:lnTo>
                    <a:lnTo>
                      <a:pt x="145528" y="218491"/>
                    </a:lnTo>
                    <a:lnTo>
                      <a:pt x="158296" y="195549"/>
                    </a:lnTo>
                    <a:lnTo>
                      <a:pt x="171463" y="172834"/>
                    </a:lnTo>
                    <a:cubicBezTo>
                      <a:pt x="207151" y="112600"/>
                      <a:pt x="247778" y="55404"/>
                      <a:pt x="292388" y="1473"/>
                    </a:cubicBezTo>
                    <a:cubicBezTo>
                      <a:pt x="293810" y="-256"/>
                      <a:pt x="296370" y="-495"/>
                      <a:pt x="298101" y="927"/>
                    </a:cubicBezTo>
                    <a:cubicBezTo>
                      <a:pt x="299830" y="2350"/>
                      <a:pt x="300069" y="4910"/>
                      <a:pt x="298646" y="6640"/>
                    </a:cubicBezTo>
                    <a:cubicBezTo>
                      <a:pt x="298646" y="6652"/>
                      <a:pt x="298612" y="6686"/>
                      <a:pt x="298601" y="669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1" name="Google Shape;41;p2"/>
              <p:cNvGrpSpPr/>
              <p:nvPr/>
            </p:nvGrpSpPr>
            <p:grpSpPr>
              <a:xfrm>
                <a:off x="8403840" y="4707000"/>
                <a:ext cx="504275" cy="608300"/>
                <a:chOff x="8403840" y="4707000"/>
                <a:chExt cx="504275" cy="608300"/>
              </a:xfrm>
            </p:grpSpPr>
            <p:sp>
              <p:nvSpPr>
                <p:cNvPr id="42" name="Google Shape;42;p2"/>
                <p:cNvSpPr/>
                <p:nvPr/>
              </p:nvSpPr>
              <p:spPr>
                <a:xfrm>
                  <a:off x="8497080" y="4724280"/>
                  <a:ext cx="411035" cy="5002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9279" h="504034" extrusionOk="0">
                      <a:moveTo>
                        <a:pt x="409259" y="343454"/>
                      </a:moveTo>
                      <a:cubicBezTo>
                        <a:pt x="406369" y="323107"/>
                        <a:pt x="402784" y="301428"/>
                        <a:pt x="388798" y="286372"/>
                      </a:cubicBezTo>
                      <a:cubicBezTo>
                        <a:pt x="360871" y="256317"/>
                        <a:pt x="303424" y="264909"/>
                        <a:pt x="282474" y="229631"/>
                      </a:cubicBezTo>
                      <a:cubicBezTo>
                        <a:pt x="275543" y="217978"/>
                        <a:pt x="274473" y="203901"/>
                        <a:pt x="272789" y="190450"/>
                      </a:cubicBezTo>
                      <a:cubicBezTo>
                        <a:pt x="268363" y="154898"/>
                        <a:pt x="256163" y="116627"/>
                        <a:pt x="225528" y="98055"/>
                      </a:cubicBezTo>
                      <a:cubicBezTo>
                        <a:pt x="207149" y="86914"/>
                        <a:pt x="183604" y="83898"/>
                        <a:pt x="168832" y="68285"/>
                      </a:cubicBezTo>
                      <a:cubicBezTo>
                        <a:pt x="152138" y="50623"/>
                        <a:pt x="150886" y="20898"/>
                        <a:pt x="131062" y="6855"/>
                      </a:cubicBezTo>
                      <a:cubicBezTo>
                        <a:pt x="115779" y="-3967"/>
                        <a:pt x="93872" y="-1088"/>
                        <a:pt x="78293" y="9302"/>
                      </a:cubicBezTo>
                      <a:cubicBezTo>
                        <a:pt x="62714" y="19692"/>
                        <a:pt x="52312" y="36148"/>
                        <a:pt x="43584" y="52717"/>
                      </a:cubicBezTo>
                      <a:cubicBezTo>
                        <a:pt x="-2164" y="139569"/>
                        <a:pt x="-13306" y="244801"/>
                        <a:pt x="16875" y="338208"/>
                      </a:cubicBezTo>
                      <a:cubicBezTo>
                        <a:pt x="23919" y="359989"/>
                        <a:pt x="33182" y="381247"/>
                        <a:pt x="46543" y="399854"/>
                      </a:cubicBezTo>
                      <a:cubicBezTo>
                        <a:pt x="56705" y="413999"/>
                        <a:pt x="69098" y="426426"/>
                        <a:pt x="82446" y="437624"/>
                      </a:cubicBezTo>
                      <a:cubicBezTo>
                        <a:pt x="128092" y="475907"/>
                        <a:pt x="186540" y="500067"/>
                        <a:pt x="246114" y="499805"/>
                      </a:cubicBezTo>
                      <a:cubicBezTo>
                        <a:pt x="289928" y="499611"/>
                        <a:pt x="333991" y="485557"/>
                        <a:pt x="369144" y="459246"/>
                      </a:cubicBezTo>
                      <a:cubicBezTo>
                        <a:pt x="408075" y="430113"/>
                        <a:pt x="415973" y="390613"/>
                        <a:pt x="409271" y="34346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" name="Google Shape;43;p2"/>
                <p:cNvSpPr/>
                <p:nvPr/>
              </p:nvSpPr>
              <p:spPr>
                <a:xfrm>
                  <a:off x="8649000" y="5024520"/>
                  <a:ext cx="212140" cy="1529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206" h="153289" extrusionOk="0">
                      <a:moveTo>
                        <a:pt x="211065" y="1723"/>
                      </a:moveTo>
                      <a:cubicBezTo>
                        <a:pt x="213034" y="13512"/>
                        <a:pt x="211804" y="25632"/>
                        <a:pt x="208231" y="36887"/>
                      </a:cubicBezTo>
                      <a:cubicBezTo>
                        <a:pt x="204590" y="48130"/>
                        <a:pt x="198718" y="58646"/>
                        <a:pt x="191127" y="67682"/>
                      </a:cubicBezTo>
                      <a:cubicBezTo>
                        <a:pt x="183593" y="76785"/>
                        <a:pt x="174546" y="84513"/>
                        <a:pt x="164873" y="91192"/>
                      </a:cubicBezTo>
                      <a:cubicBezTo>
                        <a:pt x="155166" y="97850"/>
                        <a:pt x="144719" y="103415"/>
                        <a:pt x="134022" y="108172"/>
                      </a:cubicBezTo>
                      <a:cubicBezTo>
                        <a:pt x="123325" y="112951"/>
                        <a:pt x="112400" y="117025"/>
                        <a:pt x="101566" y="121020"/>
                      </a:cubicBezTo>
                      <a:cubicBezTo>
                        <a:pt x="90709" y="124991"/>
                        <a:pt x="79830" y="128895"/>
                        <a:pt x="68917" y="132696"/>
                      </a:cubicBezTo>
                      <a:cubicBezTo>
                        <a:pt x="58026" y="136554"/>
                        <a:pt x="47033" y="140149"/>
                        <a:pt x="35994" y="143586"/>
                      </a:cubicBezTo>
                      <a:cubicBezTo>
                        <a:pt x="24944" y="146989"/>
                        <a:pt x="13826" y="150209"/>
                        <a:pt x="2503" y="152850"/>
                      </a:cubicBezTo>
                      <a:cubicBezTo>
                        <a:pt x="1410" y="153111"/>
                        <a:pt x="307" y="152429"/>
                        <a:pt x="56" y="151325"/>
                      </a:cubicBezTo>
                      <a:cubicBezTo>
                        <a:pt x="-172" y="150369"/>
                        <a:pt x="318" y="149413"/>
                        <a:pt x="1171" y="149015"/>
                      </a:cubicBezTo>
                      <a:cubicBezTo>
                        <a:pt x="11687" y="144076"/>
                        <a:pt x="22406" y="139706"/>
                        <a:pt x="33194" y="135529"/>
                      </a:cubicBezTo>
                      <a:cubicBezTo>
                        <a:pt x="43994" y="131387"/>
                        <a:pt x="54840" y="127392"/>
                        <a:pt x="65787" y="123671"/>
                      </a:cubicBezTo>
                      <a:cubicBezTo>
                        <a:pt x="76712" y="119893"/>
                        <a:pt x="87659" y="116206"/>
                        <a:pt x="98653" y="112598"/>
                      </a:cubicBezTo>
                      <a:cubicBezTo>
                        <a:pt x="109646" y="109002"/>
                        <a:pt x="120593" y="105543"/>
                        <a:pt x="131256" y="101469"/>
                      </a:cubicBezTo>
                      <a:cubicBezTo>
                        <a:pt x="141908" y="97383"/>
                        <a:pt x="152287" y="92672"/>
                        <a:pt x="161914" y="86641"/>
                      </a:cubicBezTo>
                      <a:cubicBezTo>
                        <a:pt x="166740" y="83648"/>
                        <a:pt x="171371" y="80370"/>
                        <a:pt x="175730" y="76740"/>
                      </a:cubicBezTo>
                      <a:cubicBezTo>
                        <a:pt x="180088" y="73133"/>
                        <a:pt x="184219" y="69218"/>
                        <a:pt x="187895" y="64916"/>
                      </a:cubicBezTo>
                      <a:cubicBezTo>
                        <a:pt x="195269" y="56370"/>
                        <a:pt x="201221" y="46503"/>
                        <a:pt x="204669" y="35715"/>
                      </a:cubicBezTo>
                      <a:cubicBezTo>
                        <a:pt x="208140" y="24995"/>
                        <a:pt x="209255" y="13433"/>
                        <a:pt x="207093" y="2428"/>
                      </a:cubicBezTo>
                      <a:lnTo>
                        <a:pt x="207093" y="2428"/>
                      </a:lnTo>
                      <a:cubicBezTo>
                        <a:pt x="206877" y="1324"/>
                        <a:pt x="207594" y="255"/>
                        <a:pt x="208697" y="39"/>
                      </a:cubicBezTo>
                      <a:cubicBezTo>
                        <a:pt x="209802" y="-178"/>
                        <a:pt x="210860" y="539"/>
                        <a:pt x="211076" y="1643"/>
                      </a:cubicBezTo>
                      <a:cubicBezTo>
                        <a:pt x="211076" y="1654"/>
                        <a:pt x="211076" y="1689"/>
                        <a:pt x="211076" y="170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" name="Google Shape;44;p2"/>
                <p:cNvSpPr/>
                <p:nvPr/>
              </p:nvSpPr>
              <p:spPr>
                <a:xfrm>
                  <a:off x="8581320" y="4838400"/>
                  <a:ext cx="114760" cy="2436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337" h="243636" extrusionOk="0">
                      <a:moveTo>
                        <a:pt x="112401" y="4589"/>
                      </a:moveTo>
                      <a:cubicBezTo>
                        <a:pt x="109794" y="3998"/>
                        <a:pt x="107109" y="3781"/>
                        <a:pt x="104411" y="3986"/>
                      </a:cubicBezTo>
                      <a:cubicBezTo>
                        <a:pt x="101726" y="4259"/>
                        <a:pt x="99063" y="4919"/>
                        <a:pt x="96491" y="5875"/>
                      </a:cubicBezTo>
                      <a:cubicBezTo>
                        <a:pt x="93919" y="6854"/>
                        <a:pt x="91484" y="8208"/>
                        <a:pt x="89140" y="9699"/>
                      </a:cubicBezTo>
                      <a:cubicBezTo>
                        <a:pt x="86818" y="11247"/>
                        <a:pt x="84622" y="12976"/>
                        <a:pt x="82539" y="14854"/>
                      </a:cubicBezTo>
                      <a:cubicBezTo>
                        <a:pt x="80491" y="16777"/>
                        <a:pt x="78522" y="18780"/>
                        <a:pt x="76735" y="20965"/>
                      </a:cubicBezTo>
                      <a:cubicBezTo>
                        <a:pt x="74938" y="23127"/>
                        <a:pt x="73367" y="25495"/>
                        <a:pt x="71751" y="27827"/>
                      </a:cubicBezTo>
                      <a:cubicBezTo>
                        <a:pt x="68679" y="32607"/>
                        <a:pt x="65879" y="37569"/>
                        <a:pt x="63512" y="42758"/>
                      </a:cubicBezTo>
                      <a:cubicBezTo>
                        <a:pt x="58778" y="53137"/>
                        <a:pt x="55443" y="64141"/>
                        <a:pt x="52848" y="75328"/>
                      </a:cubicBezTo>
                      <a:cubicBezTo>
                        <a:pt x="50197" y="86514"/>
                        <a:pt x="48297" y="97894"/>
                        <a:pt x="46146" y="109320"/>
                      </a:cubicBezTo>
                      <a:cubicBezTo>
                        <a:pt x="41924" y="132217"/>
                        <a:pt x="36564" y="154943"/>
                        <a:pt x="29736" y="177236"/>
                      </a:cubicBezTo>
                      <a:cubicBezTo>
                        <a:pt x="26390" y="188400"/>
                        <a:pt x="22544" y="199416"/>
                        <a:pt x="18299" y="210272"/>
                      </a:cubicBezTo>
                      <a:cubicBezTo>
                        <a:pt x="14020" y="221117"/>
                        <a:pt x="9320" y="231792"/>
                        <a:pt x="3835" y="242114"/>
                      </a:cubicBezTo>
                      <a:cubicBezTo>
                        <a:pt x="3311" y="243104"/>
                        <a:pt x="2071" y="243491"/>
                        <a:pt x="1081" y="242956"/>
                      </a:cubicBezTo>
                      <a:cubicBezTo>
                        <a:pt x="216" y="242501"/>
                        <a:pt x="-182" y="241499"/>
                        <a:pt x="80" y="240589"/>
                      </a:cubicBezTo>
                      <a:cubicBezTo>
                        <a:pt x="3288" y="229413"/>
                        <a:pt x="6793" y="218420"/>
                        <a:pt x="10265" y="207427"/>
                      </a:cubicBezTo>
                      <a:lnTo>
                        <a:pt x="20620" y="174448"/>
                      </a:lnTo>
                      <a:cubicBezTo>
                        <a:pt x="27357" y="152416"/>
                        <a:pt x="33616" y="130236"/>
                        <a:pt x="39079" y="107807"/>
                      </a:cubicBezTo>
                      <a:cubicBezTo>
                        <a:pt x="41799" y="96574"/>
                        <a:pt x="44450" y="85228"/>
                        <a:pt x="47614" y="73973"/>
                      </a:cubicBezTo>
                      <a:cubicBezTo>
                        <a:pt x="49173" y="68340"/>
                        <a:pt x="50982" y="62764"/>
                        <a:pt x="52917" y="57222"/>
                      </a:cubicBezTo>
                      <a:cubicBezTo>
                        <a:pt x="54852" y="51680"/>
                        <a:pt x="57185" y="46274"/>
                        <a:pt x="59688" y="40949"/>
                      </a:cubicBezTo>
                      <a:cubicBezTo>
                        <a:pt x="62214" y="35634"/>
                        <a:pt x="65219" y="30524"/>
                        <a:pt x="68496" y="25631"/>
                      </a:cubicBezTo>
                      <a:cubicBezTo>
                        <a:pt x="71820" y="20772"/>
                        <a:pt x="75620" y="16106"/>
                        <a:pt x="80024" y="12077"/>
                      </a:cubicBezTo>
                      <a:cubicBezTo>
                        <a:pt x="82243" y="10075"/>
                        <a:pt x="84610" y="8220"/>
                        <a:pt x="87114" y="6558"/>
                      </a:cubicBezTo>
                      <a:cubicBezTo>
                        <a:pt x="89652" y="4942"/>
                        <a:pt x="92326" y="3508"/>
                        <a:pt x="95148" y="2370"/>
                      </a:cubicBezTo>
                      <a:cubicBezTo>
                        <a:pt x="97994" y="1278"/>
                        <a:pt x="100975" y="481"/>
                        <a:pt x="104059" y="128"/>
                      </a:cubicBezTo>
                      <a:cubicBezTo>
                        <a:pt x="107143" y="-145"/>
                        <a:pt x="110283" y="15"/>
                        <a:pt x="113345" y="640"/>
                      </a:cubicBezTo>
                      <a:cubicBezTo>
                        <a:pt x="114449" y="857"/>
                        <a:pt x="115155" y="1926"/>
                        <a:pt x="114939" y="3030"/>
                      </a:cubicBezTo>
                      <a:cubicBezTo>
                        <a:pt x="114722" y="4134"/>
                        <a:pt x="113652" y="4840"/>
                        <a:pt x="112548" y="4623"/>
                      </a:cubicBezTo>
                      <a:cubicBezTo>
                        <a:pt x="112537" y="4623"/>
                        <a:pt x="112526" y="4623"/>
                        <a:pt x="112503" y="4623"/>
                      </a:cubicBezTo>
                      <a:lnTo>
                        <a:pt x="112423" y="460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" name="Google Shape;45;p2"/>
                <p:cNvSpPr/>
                <p:nvPr/>
              </p:nvSpPr>
              <p:spPr>
                <a:xfrm>
                  <a:off x="8628120" y="4968360"/>
                  <a:ext cx="137933" cy="1154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279" h="116020" extrusionOk="0">
                      <a:moveTo>
                        <a:pt x="137564" y="3001"/>
                      </a:moveTo>
                      <a:cubicBezTo>
                        <a:pt x="134036" y="9636"/>
                        <a:pt x="129803" y="15860"/>
                        <a:pt x="125034" y="21607"/>
                      </a:cubicBezTo>
                      <a:cubicBezTo>
                        <a:pt x="120232" y="27332"/>
                        <a:pt x="114975" y="32646"/>
                        <a:pt x="109399" y="37574"/>
                      </a:cubicBezTo>
                      <a:cubicBezTo>
                        <a:pt x="98235" y="47429"/>
                        <a:pt x="86058" y="56009"/>
                        <a:pt x="73756" y="64192"/>
                      </a:cubicBezTo>
                      <a:cubicBezTo>
                        <a:pt x="61466" y="72363"/>
                        <a:pt x="49028" y="80056"/>
                        <a:pt x="37181" y="88249"/>
                      </a:cubicBezTo>
                      <a:cubicBezTo>
                        <a:pt x="31286" y="92391"/>
                        <a:pt x="25505" y="96613"/>
                        <a:pt x="19883" y="101017"/>
                      </a:cubicBezTo>
                      <a:cubicBezTo>
                        <a:pt x="14250" y="105433"/>
                        <a:pt x="8856" y="110088"/>
                        <a:pt x="3428" y="114969"/>
                      </a:cubicBezTo>
                      <a:lnTo>
                        <a:pt x="3428" y="114969"/>
                      </a:lnTo>
                      <a:cubicBezTo>
                        <a:pt x="2586" y="115732"/>
                        <a:pt x="1288" y="115664"/>
                        <a:pt x="526" y="114822"/>
                      </a:cubicBezTo>
                      <a:cubicBezTo>
                        <a:pt x="-77" y="114150"/>
                        <a:pt x="-157" y="113194"/>
                        <a:pt x="264" y="112443"/>
                      </a:cubicBezTo>
                      <a:cubicBezTo>
                        <a:pt x="3962" y="105820"/>
                        <a:pt x="8868" y="99914"/>
                        <a:pt x="14250" y="94611"/>
                      </a:cubicBezTo>
                      <a:cubicBezTo>
                        <a:pt x="19644" y="89296"/>
                        <a:pt x="25585" y="84619"/>
                        <a:pt x="31764" y="80397"/>
                      </a:cubicBezTo>
                      <a:cubicBezTo>
                        <a:pt x="44077" y="71862"/>
                        <a:pt x="57176" y="64954"/>
                        <a:pt x="70035" y="57978"/>
                      </a:cubicBezTo>
                      <a:cubicBezTo>
                        <a:pt x="82872" y="51014"/>
                        <a:pt x="95458" y="43571"/>
                        <a:pt x="106668" y="34342"/>
                      </a:cubicBezTo>
                      <a:cubicBezTo>
                        <a:pt x="112255" y="29733"/>
                        <a:pt x="117535" y="24737"/>
                        <a:pt x="122167" y="19184"/>
                      </a:cubicBezTo>
                      <a:cubicBezTo>
                        <a:pt x="126822" y="13664"/>
                        <a:pt x="130872" y="7644"/>
                        <a:pt x="133968" y="1157"/>
                      </a:cubicBezTo>
                      <a:cubicBezTo>
                        <a:pt x="134446" y="145"/>
                        <a:pt x="135664" y="-288"/>
                        <a:pt x="136676" y="202"/>
                      </a:cubicBezTo>
                      <a:cubicBezTo>
                        <a:pt x="137689" y="680"/>
                        <a:pt x="138122" y="1897"/>
                        <a:pt x="137633" y="2910"/>
                      </a:cubicBezTo>
                      <a:cubicBezTo>
                        <a:pt x="137633" y="2933"/>
                        <a:pt x="137598" y="2967"/>
                        <a:pt x="137587" y="299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" name="Google Shape;46;p2"/>
                <p:cNvSpPr/>
                <p:nvPr/>
              </p:nvSpPr>
              <p:spPr>
                <a:xfrm>
                  <a:off x="8403840" y="4707000"/>
                  <a:ext cx="449947" cy="5833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1484" h="590750" extrusionOk="0">
                      <a:moveTo>
                        <a:pt x="713" y="276432"/>
                      </a:moveTo>
                      <a:cubicBezTo>
                        <a:pt x="-4169" y="194200"/>
                        <a:pt x="15792" y="108418"/>
                        <a:pt x="67559" y="44336"/>
                      </a:cubicBezTo>
                      <a:cubicBezTo>
                        <a:pt x="79395" y="29690"/>
                        <a:pt x="93096" y="16046"/>
                        <a:pt x="109984" y="7716"/>
                      </a:cubicBezTo>
                      <a:cubicBezTo>
                        <a:pt x="126872" y="-615"/>
                        <a:pt x="147402" y="-3050"/>
                        <a:pt x="164574" y="4666"/>
                      </a:cubicBezTo>
                      <a:cubicBezTo>
                        <a:pt x="190498" y="16319"/>
                        <a:pt x="202105" y="46999"/>
                        <a:pt x="204916" y="75279"/>
                      </a:cubicBezTo>
                      <a:cubicBezTo>
                        <a:pt x="207727" y="103558"/>
                        <a:pt x="204495" y="132725"/>
                        <a:pt x="212473" y="160003"/>
                      </a:cubicBezTo>
                      <a:cubicBezTo>
                        <a:pt x="215375" y="169927"/>
                        <a:pt x="219950" y="179713"/>
                        <a:pt x="227745" y="186496"/>
                      </a:cubicBezTo>
                      <a:cubicBezTo>
                        <a:pt x="242539" y="199378"/>
                        <a:pt x="264730" y="198468"/>
                        <a:pt x="282449" y="206900"/>
                      </a:cubicBezTo>
                      <a:cubicBezTo>
                        <a:pt x="297470" y="214047"/>
                        <a:pt x="308896" y="228340"/>
                        <a:pt x="312572" y="244568"/>
                      </a:cubicBezTo>
                      <a:cubicBezTo>
                        <a:pt x="318968" y="272814"/>
                        <a:pt x="302762" y="301366"/>
                        <a:pt x="303217" y="330317"/>
                      </a:cubicBezTo>
                      <a:cubicBezTo>
                        <a:pt x="303695" y="360554"/>
                        <a:pt x="324373" y="389459"/>
                        <a:pt x="352835" y="399690"/>
                      </a:cubicBezTo>
                      <a:cubicBezTo>
                        <a:pt x="366980" y="404765"/>
                        <a:pt x="382343" y="405505"/>
                        <a:pt x="396637" y="410125"/>
                      </a:cubicBezTo>
                      <a:cubicBezTo>
                        <a:pt x="431858" y="421517"/>
                        <a:pt x="457315" y="461290"/>
                        <a:pt x="447277" y="496932"/>
                      </a:cubicBezTo>
                      <a:cubicBezTo>
                        <a:pt x="442168" y="515061"/>
                        <a:pt x="429240" y="530094"/>
                        <a:pt x="414503" y="541838"/>
                      </a:cubicBezTo>
                      <a:cubicBezTo>
                        <a:pt x="358957" y="586095"/>
                        <a:pt x="281197" y="587700"/>
                        <a:pt x="210538" y="580564"/>
                      </a:cubicBezTo>
                      <a:cubicBezTo>
                        <a:pt x="144773" y="573930"/>
                        <a:pt x="83298" y="550259"/>
                        <a:pt x="56157" y="485962"/>
                      </a:cubicBezTo>
                      <a:cubicBezTo>
                        <a:pt x="27946" y="419115"/>
                        <a:pt x="5049" y="349333"/>
                        <a:pt x="713" y="276432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" name="Google Shape;47;p2"/>
                <p:cNvSpPr/>
                <p:nvPr/>
              </p:nvSpPr>
              <p:spPr>
                <a:xfrm>
                  <a:off x="8448480" y="4739760"/>
                  <a:ext cx="109868" cy="4574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420" h="457490" extrusionOk="0">
                      <a:moveTo>
                        <a:pt x="108435" y="3910"/>
                      </a:moveTo>
                      <a:lnTo>
                        <a:pt x="105043" y="5344"/>
                      </a:lnTo>
                      <a:lnTo>
                        <a:pt x="103348" y="6061"/>
                      </a:lnTo>
                      <a:cubicBezTo>
                        <a:pt x="102790" y="6323"/>
                        <a:pt x="102255" y="6619"/>
                        <a:pt x="101709" y="6903"/>
                      </a:cubicBezTo>
                      <a:lnTo>
                        <a:pt x="98432" y="8599"/>
                      </a:lnTo>
                      <a:cubicBezTo>
                        <a:pt x="97374" y="9224"/>
                        <a:pt x="96326" y="9885"/>
                        <a:pt x="95280" y="10522"/>
                      </a:cubicBezTo>
                      <a:lnTo>
                        <a:pt x="93709" y="11489"/>
                      </a:lnTo>
                      <a:cubicBezTo>
                        <a:pt x="93185" y="11819"/>
                        <a:pt x="92707" y="12206"/>
                        <a:pt x="92196" y="12559"/>
                      </a:cubicBezTo>
                      <a:lnTo>
                        <a:pt x="89191" y="14721"/>
                      </a:lnTo>
                      <a:cubicBezTo>
                        <a:pt x="88212" y="15472"/>
                        <a:pt x="87279" y="16280"/>
                        <a:pt x="86312" y="17066"/>
                      </a:cubicBezTo>
                      <a:cubicBezTo>
                        <a:pt x="85356" y="17851"/>
                        <a:pt x="84388" y="18625"/>
                        <a:pt x="83501" y="19501"/>
                      </a:cubicBezTo>
                      <a:cubicBezTo>
                        <a:pt x="76184" y="26192"/>
                        <a:pt x="69890" y="34010"/>
                        <a:pt x="64439" y="42375"/>
                      </a:cubicBezTo>
                      <a:cubicBezTo>
                        <a:pt x="61663" y="46528"/>
                        <a:pt x="59170" y="50875"/>
                        <a:pt x="56735" y="55245"/>
                      </a:cubicBezTo>
                      <a:cubicBezTo>
                        <a:pt x="54403" y="59684"/>
                        <a:pt x="52126" y="64145"/>
                        <a:pt x="50044" y="68720"/>
                      </a:cubicBezTo>
                      <a:cubicBezTo>
                        <a:pt x="47938" y="73272"/>
                        <a:pt x="46004" y="77926"/>
                        <a:pt x="44001" y="82535"/>
                      </a:cubicBezTo>
                      <a:lnTo>
                        <a:pt x="41201" y="89545"/>
                      </a:lnTo>
                      <a:cubicBezTo>
                        <a:pt x="40257" y="91878"/>
                        <a:pt x="39335" y="94211"/>
                        <a:pt x="38493" y="96589"/>
                      </a:cubicBezTo>
                      <a:cubicBezTo>
                        <a:pt x="24507" y="134337"/>
                        <a:pt x="16200" y="174008"/>
                        <a:pt x="12319" y="213986"/>
                      </a:cubicBezTo>
                      <a:cubicBezTo>
                        <a:pt x="10384" y="233980"/>
                        <a:pt x="9269" y="254055"/>
                        <a:pt x="9189" y="274152"/>
                      </a:cubicBezTo>
                      <a:cubicBezTo>
                        <a:pt x="9121" y="284201"/>
                        <a:pt x="9132" y="294249"/>
                        <a:pt x="9428" y="304298"/>
                      </a:cubicBezTo>
                      <a:cubicBezTo>
                        <a:pt x="9519" y="309317"/>
                        <a:pt x="9747" y="314346"/>
                        <a:pt x="9895" y="319365"/>
                      </a:cubicBezTo>
                      <a:cubicBezTo>
                        <a:pt x="10122" y="324383"/>
                        <a:pt x="10339" y="329414"/>
                        <a:pt x="10623" y="334432"/>
                      </a:cubicBezTo>
                      <a:cubicBezTo>
                        <a:pt x="11249" y="344469"/>
                        <a:pt x="11795" y="354507"/>
                        <a:pt x="12660" y="364544"/>
                      </a:cubicBezTo>
                      <a:lnTo>
                        <a:pt x="13867" y="379588"/>
                      </a:lnTo>
                      <a:lnTo>
                        <a:pt x="15220" y="394633"/>
                      </a:lnTo>
                      <a:lnTo>
                        <a:pt x="21150" y="454890"/>
                      </a:lnTo>
                      <a:cubicBezTo>
                        <a:pt x="21263" y="456005"/>
                        <a:pt x="20444" y="457007"/>
                        <a:pt x="19329" y="457109"/>
                      </a:cubicBezTo>
                      <a:cubicBezTo>
                        <a:pt x="18293" y="457212"/>
                        <a:pt x="17360" y="456517"/>
                        <a:pt x="17144" y="455516"/>
                      </a:cubicBezTo>
                      <a:cubicBezTo>
                        <a:pt x="8609" y="415879"/>
                        <a:pt x="3294" y="375537"/>
                        <a:pt x="1098" y="334956"/>
                      </a:cubicBezTo>
                      <a:cubicBezTo>
                        <a:pt x="-17" y="314665"/>
                        <a:pt x="-290" y="294317"/>
                        <a:pt x="313" y="273981"/>
                      </a:cubicBezTo>
                      <a:cubicBezTo>
                        <a:pt x="950" y="253656"/>
                        <a:pt x="2544" y="233343"/>
                        <a:pt x="5127" y="213166"/>
                      </a:cubicBezTo>
                      <a:cubicBezTo>
                        <a:pt x="10418" y="172847"/>
                        <a:pt x="19784" y="132971"/>
                        <a:pt x="34522" y="95087"/>
                      </a:cubicBezTo>
                      <a:cubicBezTo>
                        <a:pt x="35397" y="92697"/>
                        <a:pt x="36354" y="90353"/>
                        <a:pt x="37333" y="88008"/>
                      </a:cubicBezTo>
                      <a:lnTo>
                        <a:pt x="40223" y="80964"/>
                      </a:lnTo>
                      <a:cubicBezTo>
                        <a:pt x="42294" y="76321"/>
                        <a:pt x="44297" y="71667"/>
                        <a:pt x="46482" y="67069"/>
                      </a:cubicBezTo>
                      <a:cubicBezTo>
                        <a:pt x="50840" y="57874"/>
                        <a:pt x="55677" y="48873"/>
                        <a:pt x="61310" y="40338"/>
                      </a:cubicBezTo>
                      <a:cubicBezTo>
                        <a:pt x="64086" y="36047"/>
                        <a:pt x="67159" y="31939"/>
                        <a:pt x="70391" y="27956"/>
                      </a:cubicBezTo>
                      <a:cubicBezTo>
                        <a:pt x="72076" y="26021"/>
                        <a:pt x="73680" y="24019"/>
                        <a:pt x="75501" y="22186"/>
                      </a:cubicBezTo>
                      <a:cubicBezTo>
                        <a:pt x="76388" y="21265"/>
                        <a:pt x="77254" y="20309"/>
                        <a:pt x="78175" y="19410"/>
                      </a:cubicBezTo>
                      <a:lnTo>
                        <a:pt x="80975" y="16747"/>
                      </a:lnTo>
                      <a:cubicBezTo>
                        <a:pt x="81885" y="15836"/>
                        <a:pt x="82875" y="15017"/>
                        <a:pt x="83877" y="14186"/>
                      </a:cubicBezTo>
                      <a:cubicBezTo>
                        <a:pt x="84867" y="13367"/>
                        <a:pt x="85846" y="12513"/>
                        <a:pt x="86858" y="11717"/>
                      </a:cubicBezTo>
                      <a:lnTo>
                        <a:pt x="89987" y="9429"/>
                      </a:lnTo>
                      <a:cubicBezTo>
                        <a:pt x="90511" y="9054"/>
                        <a:pt x="91023" y="8655"/>
                        <a:pt x="91558" y="8303"/>
                      </a:cubicBezTo>
                      <a:lnTo>
                        <a:pt x="93197" y="7267"/>
                      </a:lnTo>
                      <a:cubicBezTo>
                        <a:pt x="94301" y="6584"/>
                        <a:pt x="95382" y="5879"/>
                        <a:pt x="96497" y="5207"/>
                      </a:cubicBezTo>
                      <a:lnTo>
                        <a:pt x="99934" y="3386"/>
                      </a:lnTo>
                      <a:cubicBezTo>
                        <a:pt x="100515" y="3091"/>
                        <a:pt x="101072" y="2772"/>
                        <a:pt x="101663" y="2488"/>
                      </a:cubicBezTo>
                      <a:lnTo>
                        <a:pt x="103451" y="1714"/>
                      </a:lnTo>
                      <a:lnTo>
                        <a:pt x="107024" y="166"/>
                      </a:lnTo>
                      <a:cubicBezTo>
                        <a:pt x="108048" y="-278"/>
                        <a:pt x="109243" y="200"/>
                        <a:pt x="109687" y="1225"/>
                      </a:cubicBezTo>
                      <a:cubicBezTo>
                        <a:pt x="110130" y="2249"/>
                        <a:pt x="109653" y="3443"/>
                        <a:pt x="108628" y="3887"/>
                      </a:cubicBezTo>
                      <a:lnTo>
                        <a:pt x="108617" y="3887"/>
                      </a:lnTo>
                      <a:cubicBezTo>
                        <a:pt x="108617" y="3887"/>
                        <a:pt x="108469" y="3956"/>
                        <a:pt x="108469" y="3956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" name="Google Shape;48;p2"/>
                <p:cNvSpPr/>
                <p:nvPr/>
              </p:nvSpPr>
              <p:spPr>
                <a:xfrm>
                  <a:off x="8490960" y="4852440"/>
                  <a:ext cx="94572" cy="3871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047" h="387104" extrusionOk="0">
                      <a:moveTo>
                        <a:pt x="94228" y="3130"/>
                      </a:moveTo>
                      <a:cubicBezTo>
                        <a:pt x="76316" y="30773"/>
                        <a:pt x="63809" y="61874"/>
                        <a:pt x="57027" y="94057"/>
                      </a:cubicBezTo>
                      <a:cubicBezTo>
                        <a:pt x="55343" y="102114"/>
                        <a:pt x="53965" y="110228"/>
                        <a:pt x="53078" y="118399"/>
                      </a:cubicBezTo>
                      <a:cubicBezTo>
                        <a:pt x="52805" y="120436"/>
                        <a:pt x="52623" y="122484"/>
                        <a:pt x="52441" y="124533"/>
                      </a:cubicBezTo>
                      <a:cubicBezTo>
                        <a:pt x="52270" y="126581"/>
                        <a:pt x="52031" y="128618"/>
                        <a:pt x="51917" y="130678"/>
                      </a:cubicBezTo>
                      <a:cubicBezTo>
                        <a:pt x="51644" y="134775"/>
                        <a:pt x="51462" y="138883"/>
                        <a:pt x="51337" y="143003"/>
                      </a:cubicBezTo>
                      <a:cubicBezTo>
                        <a:pt x="50825" y="159469"/>
                        <a:pt x="51507" y="175993"/>
                        <a:pt x="51712" y="192631"/>
                      </a:cubicBezTo>
                      <a:cubicBezTo>
                        <a:pt x="51940" y="209246"/>
                        <a:pt x="51667" y="226088"/>
                        <a:pt x="49607" y="242817"/>
                      </a:cubicBezTo>
                      <a:cubicBezTo>
                        <a:pt x="47559" y="259512"/>
                        <a:pt x="44179" y="276024"/>
                        <a:pt x="39706" y="292161"/>
                      </a:cubicBezTo>
                      <a:cubicBezTo>
                        <a:pt x="35280" y="308320"/>
                        <a:pt x="29874" y="324150"/>
                        <a:pt x="23820" y="339661"/>
                      </a:cubicBezTo>
                      <a:cubicBezTo>
                        <a:pt x="17732" y="355172"/>
                        <a:pt x="11085" y="370410"/>
                        <a:pt x="3871" y="385386"/>
                      </a:cubicBezTo>
                      <a:cubicBezTo>
                        <a:pt x="3381" y="386399"/>
                        <a:pt x="2163" y="386820"/>
                        <a:pt x="1151" y="386331"/>
                      </a:cubicBezTo>
                      <a:cubicBezTo>
                        <a:pt x="229" y="385887"/>
                        <a:pt x="-204" y="384840"/>
                        <a:pt x="92" y="383896"/>
                      </a:cubicBezTo>
                      <a:cubicBezTo>
                        <a:pt x="5054" y="368032"/>
                        <a:pt x="10539" y="352395"/>
                        <a:pt x="15797" y="336748"/>
                      </a:cubicBezTo>
                      <a:lnTo>
                        <a:pt x="19711" y="325015"/>
                      </a:lnTo>
                      <a:lnTo>
                        <a:pt x="23479" y="313248"/>
                      </a:lnTo>
                      <a:cubicBezTo>
                        <a:pt x="26028" y="305419"/>
                        <a:pt x="28269" y="297521"/>
                        <a:pt x="30512" y="289623"/>
                      </a:cubicBezTo>
                      <a:cubicBezTo>
                        <a:pt x="31627" y="285674"/>
                        <a:pt x="32606" y="281691"/>
                        <a:pt x="33652" y="277731"/>
                      </a:cubicBezTo>
                      <a:cubicBezTo>
                        <a:pt x="34563" y="273737"/>
                        <a:pt x="35576" y="269765"/>
                        <a:pt x="36406" y="265759"/>
                      </a:cubicBezTo>
                      <a:cubicBezTo>
                        <a:pt x="37260" y="261753"/>
                        <a:pt x="38136" y="257759"/>
                        <a:pt x="38808" y="253730"/>
                      </a:cubicBezTo>
                      <a:cubicBezTo>
                        <a:pt x="39160" y="251716"/>
                        <a:pt x="39570" y="249713"/>
                        <a:pt x="39877" y="247688"/>
                      </a:cubicBezTo>
                      <a:lnTo>
                        <a:pt x="40810" y="241633"/>
                      </a:lnTo>
                      <a:cubicBezTo>
                        <a:pt x="43348" y="225497"/>
                        <a:pt x="44077" y="209109"/>
                        <a:pt x="44475" y="192585"/>
                      </a:cubicBezTo>
                      <a:cubicBezTo>
                        <a:pt x="44862" y="176062"/>
                        <a:pt x="44930" y="159424"/>
                        <a:pt x="45920" y="142752"/>
                      </a:cubicBezTo>
                      <a:cubicBezTo>
                        <a:pt x="46899" y="126080"/>
                        <a:pt x="49175" y="109431"/>
                        <a:pt x="52873" y="93146"/>
                      </a:cubicBezTo>
                      <a:cubicBezTo>
                        <a:pt x="60213" y="60543"/>
                        <a:pt x="73187" y="29316"/>
                        <a:pt x="90803" y="957"/>
                      </a:cubicBezTo>
                      <a:cubicBezTo>
                        <a:pt x="91394" y="1"/>
                        <a:pt x="92647" y="-284"/>
                        <a:pt x="93603" y="308"/>
                      </a:cubicBezTo>
                      <a:cubicBezTo>
                        <a:pt x="94558" y="900"/>
                        <a:pt x="94843" y="2152"/>
                        <a:pt x="94251" y="3108"/>
                      </a:cubicBezTo>
                      <a:cubicBezTo>
                        <a:pt x="94251" y="3108"/>
                        <a:pt x="94240" y="3130"/>
                        <a:pt x="94228" y="3142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" name="Google Shape;49;p2"/>
                <p:cNvSpPr/>
                <p:nvPr/>
              </p:nvSpPr>
              <p:spPr>
                <a:xfrm>
                  <a:off x="8505000" y="5076720"/>
                  <a:ext cx="314009" cy="18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796" h="187987" extrusionOk="0">
                      <a:moveTo>
                        <a:pt x="194439" y="2935"/>
                      </a:moveTo>
                      <a:cubicBezTo>
                        <a:pt x="191685" y="8147"/>
                        <a:pt x="187771" y="12630"/>
                        <a:pt x="183309" y="16295"/>
                      </a:cubicBezTo>
                      <a:cubicBezTo>
                        <a:pt x="178814" y="19925"/>
                        <a:pt x="173887" y="22827"/>
                        <a:pt x="168857" y="25387"/>
                      </a:cubicBezTo>
                      <a:cubicBezTo>
                        <a:pt x="163815" y="27925"/>
                        <a:pt x="158672" y="30144"/>
                        <a:pt x="153596" y="32397"/>
                      </a:cubicBezTo>
                      <a:lnTo>
                        <a:pt x="149795" y="34093"/>
                      </a:lnTo>
                      <a:lnTo>
                        <a:pt x="146074" y="35869"/>
                      </a:lnTo>
                      <a:cubicBezTo>
                        <a:pt x="143570" y="37006"/>
                        <a:pt x="141169" y="38349"/>
                        <a:pt x="138723" y="39612"/>
                      </a:cubicBezTo>
                      <a:cubicBezTo>
                        <a:pt x="129049" y="44859"/>
                        <a:pt x="119911" y="51083"/>
                        <a:pt x="111319" y="57991"/>
                      </a:cubicBezTo>
                      <a:cubicBezTo>
                        <a:pt x="102773" y="64956"/>
                        <a:pt x="94761" y="72580"/>
                        <a:pt x="87194" y="80626"/>
                      </a:cubicBezTo>
                      <a:cubicBezTo>
                        <a:pt x="79648" y="88706"/>
                        <a:pt x="72491" y="97150"/>
                        <a:pt x="65639" y="105867"/>
                      </a:cubicBezTo>
                      <a:cubicBezTo>
                        <a:pt x="58812" y="114596"/>
                        <a:pt x="52211" y="123529"/>
                        <a:pt x="45679" y="132519"/>
                      </a:cubicBezTo>
                      <a:cubicBezTo>
                        <a:pt x="32626" y="150511"/>
                        <a:pt x="19698" y="168696"/>
                        <a:pt x="5610" y="186119"/>
                      </a:cubicBezTo>
                      <a:lnTo>
                        <a:pt x="1161" y="181670"/>
                      </a:lnTo>
                      <a:cubicBezTo>
                        <a:pt x="6782" y="176981"/>
                        <a:pt x="12848" y="172839"/>
                        <a:pt x="19243" y="169265"/>
                      </a:cubicBezTo>
                      <a:cubicBezTo>
                        <a:pt x="25684" y="165795"/>
                        <a:pt x="32410" y="162927"/>
                        <a:pt x="39295" y="160537"/>
                      </a:cubicBezTo>
                      <a:cubicBezTo>
                        <a:pt x="46203" y="158204"/>
                        <a:pt x="53258" y="156463"/>
                        <a:pt x="60371" y="155052"/>
                      </a:cubicBezTo>
                      <a:cubicBezTo>
                        <a:pt x="67495" y="153709"/>
                        <a:pt x="74675" y="152799"/>
                        <a:pt x="81868" y="152138"/>
                      </a:cubicBezTo>
                      <a:cubicBezTo>
                        <a:pt x="89060" y="151558"/>
                        <a:pt x="96264" y="151274"/>
                        <a:pt x="103456" y="151194"/>
                      </a:cubicBezTo>
                      <a:cubicBezTo>
                        <a:pt x="110660" y="151171"/>
                        <a:pt x="117806" y="151365"/>
                        <a:pt x="124942" y="151706"/>
                      </a:cubicBezTo>
                      <a:cubicBezTo>
                        <a:pt x="139201" y="152400"/>
                        <a:pt x="153346" y="153424"/>
                        <a:pt x="167412" y="154141"/>
                      </a:cubicBezTo>
                      <a:cubicBezTo>
                        <a:pt x="174445" y="154460"/>
                        <a:pt x="181454" y="154676"/>
                        <a:pt x="188454" y="154699"/>
                      </a:cubicBezTo>
                      <a:cubicBezTo>
                        <a:pt x="195440" y="154653"/>
                        <a:pt x="202405" y="154471"/>
                        <a:pt x="209324" y="153971"/>
                      </a:cubicBezTo>
                      <a:cubicBezTo>
                        <a:pt x="216232" y="153413"/>
                        <a:pt x="223129" y="152537"/>
                        <a:pt x="229854" y="151296"/>
                      </a:cubicBezTo>
                      <a:cubicBezTo>
                        <a:pt x="236591" y="149942"/>
                        <a:pt x="243249" y="148212"/>
                        <a:pt x="249746" y="145959"/>
                      </a:cubicBezTo>
                      <a:cubicBezTo>
                        <a:pt x="256187" y="143603"/>
                        <a:pt x="262560" y="141009"/>
                        <a:pt x="268592" y="137743"/>
                      </a:cubicBezTo>
                      <a:cubicBezTo>
                        <a:pt x="274566" y="134408"/>
                        <a:pt x="280393" y="130767"/>
                        <a:pt x="285707" y="126442"/>
                      </a:cubicBezTo>
                      <a:cubicBezTo>
                        <a:pt x="290942" y="122061"/>
                        <a:pt x="295858" y="117270"/>
                        <a:pt x="300057" y="111853"/>
                      </a:cubicBezTo>
                      <a:cubicBezTo>
                        <a:pt x="304177" y="106391"/>
                        <a:pt x="307648" y="100450"/>
                        <a:pt x="310402" y="94100"/>
                      </a:cubicBezTo>
                      <a:lnTo>
                        <a:pt x="310424" y="94032"/>
                      </a:lnTo>
                      <a:cubicBezTo>
                        <a:pt x="310868" y="93008"/>
                        <a:pt x="312064" y="92530"/>
                        <a:pt x="313087" y="92974"/>
                      </a:cubicBezTo>
                      <a:cubicBezTo>
                        <a:pt x="314055" y="93395"/>
                        <a:pt x="314522" y="94476"/>
                        <a:pt x="314214" y="95454"/>
                      </a:cubicBezTo>
                      <a:cubicBezTo>
                        <a:pt x="311995" y="102408"/>
                        <a:pt x="308809" y="109076"/>
                        <a:pt x="304803" y="115244"/>
                      </a:cubicBezTo>
                      <a:cubicBezTo>
                        <a:pt x="300661" y="121321"/>
                        <a:pt x="295767" y="126875"/>
                        <a:pt x="290339" y="131836"/>
                      </a:cubicBezTo>
                      <a:cubicBezTo>
                        <a:pt x="284876" y="136764"/>
                        <a:pt x="278856" y="141020"/>
                        <a:pt x="272563" y="144775"/>
                      </a:cubicBezTo>
                      <a:lnTo>
                        <a:pt x="267761" y="147450"/>
                      </a:lnTo>
                      <a:cubicBezTo>
                        <a:pt x="266168" y="148349"/>
                        <a:pt x="264483" y="149077"/>
                        <a:pt x="262845" y="149897"/>
                      </a:cubicBezTo>
                      <a:lnTo>
                        <a:pt x="260364" y="151092"/>
                      </a:lnTo>
                      <a:cubicBezTo>
                        <a:pt x="259533" y="151467"/>
                        <a:pt x="258679" y="151808"/>
                        <a:pt x="257838" y="152161"/>
                      </a:cubicBezTo>
                      <a:cubicBezTo>
                        <a:pt x="256142" y="152855"/>
                        <a:pt x="254458" y="153572"/>
                        <a:pt x="252750" y="154221"/>
                      </a:cubicBezTo>
                      <a:cubicBezTo>
                        <a:pt x="245889" y="156770"/>
                        <a:pt x="238844" y="158773"/>
                        <a:pt x="231698" y="160377"/>
                      </a:cubicBezTo>
                      <a:cubicBezTo>
                        <a:pt x="224505" y="161845"/>
                        <a:pt x="217302" y="162756"/>
                        <a:pt x="210087" y="163416"/>
                      </a:cubicBezTo>
                      <a:cubicBezTo>
                        <a:pt x="202861" y="163985"/>
                        <a:pt x="195645" y="164258"/>
                        <a:pt x="188442" y="164247"/>
                      </a:cubicBezTo>
                      <a:cubicBezTo>
                        <a:pt x="181250" y="164213"/>
                        <a:pt x="174081" y="163962"/>
                        <a:pt x="166945" y="163609"/>
                      </a:cubicBezTo>
                      <a:cubicBezTo>
                        <a:pt x="152674" y="162881"/>
                        <a:pt x="138540" y="161629"/>
                        <a:pt x="124463" y="160799"/>
                      </a:cubicBezTo>
                      <a:cubicBezTo>
                        <a:pt x="117430" y="160412"/>
                        <a:pt x="110409" y="160082"/>
                        <a:pt x="103421" y="159945"/>
                      </a:cubicBezTo>
                      <a:cubicBezTo>
                        <a:pt x="96434" y="159866"/>
                        <a:pt x="89447" y="160002"/>
                        <a:pt x="82493" y="160423"/>
                      </a:cubicBezTo>
                      <a:cubicBezTo>
                        <a:pt x="75552" y="160912"/>
                        <a:pt x="68621" y="161641"/>
                        <a:pt x="61782" y="162790"/>
                      </a:cubicBezTo>
                      <a:cubicBezTo>
                        <a:pt x="54954" y="163997"/>
                        <a:pt x="48194" y="165544"/>
                        <a:pt x="41594" y="167570"/>
                      </a:cubicBezTo>
                      <a:cubicBezTo>
                        <a:pt x="35028" y="169675"/>
                        <a:pt x="28609" y="172224"/>
                        <a:pt x="22464" y="175331"/>
                      </a:cubicBezTo>
                      <a:cubicBezTo>
                        <a:pt x="16387" y="178529"/>
                        <a:pt x="10606" y="182273"/>
                        <a:pt x="5211" y="186540"/>
                      </a:cubicBezTo>
                      <a:lnTo>
                        <a:pt x="5120" y="186620"/>
                      </a:lnTo>
                      <a:cubicBezTo>
                        <a:pt x="3755" y="187701"/>
                        <a:pt x="1763" y="187473"/>
                        <a:pt x="683" y="186108"/>
                      </a:cubicBezTo>
                      <a:cubicBezTo>
                        <a:pt x="-274" y="184901"/>
                        <a:pt x="-205" y="183217"/>
                        <a:pt x="762" y="182091"/>
                      </a:cubicBezTo>
                      <a:cubicBezTo>
                        <a:pt x="15147" y="165294"/>
                        <a:pt x="28267" y="147347"/>
                        <a:pt x="41674" y="129572"/>
                      </a:cubicBezTo>
                      <a:cubicBezTo>
                        <a:pt x="48376" y="120673"/>
                        <a:pt x="55170" y="111819"/>
                        <a:pt x="62203" y="103147"/>
                      </a:cubicBezTo>
                      <a:cubicBezTo>
                        <a:pt x="69213" y="94453"/>
                        <a:pt x="76496" y="85952"/>
                        <a:pt x="84212" y="77838"/>
                      </a:cubicBezTo>
                      <a:cubicBezTo>
                        <a:pt x="91950" y="69735"/>
                        <a:pt x="100155" y="62054"/>
                        <a:pt x="108918" y="55032"/>
                      </a:cubicBezTo>
                      <a:cubicBezTo>
                        <a:pt x="117726" y="48079"/>
                        <a:pt x="127024" y="41672"/>
                        <a:pt x="136925" y="36346"/>
                      </a:cubicBezTo>
                      <a:cubicBezTo>
                        <a:pt x="139428" y="35060"/>
                        <a:pt x="141886" y="33683"/>
                        <a:pt x="144447" y="32523"/>
                      </a:cubicBezTo>
                      <a:lnTo>
                        <a:pt x="148259" y="30713"/>
                      </a:lnTo>
                      <a:lnTo>
                        <a:pt x="152082" y="29018"/>
                      </a:lnTo>
                      <a:cubicBezTo>
                        <a:pt x="157181" y="26776"/>
                        <a:pt x="162257" y="24557"/>
                        <a:pt x="167127" y="22042"/>
                      </a:cubicBezTo>
                      <a:cubicBezTo>
                        <a:pt x="171986" y="19515"/>
                        <a:pt x="176664" y="16693"/>
                        <a:pt x="180806" y="13290"/>
                      </a:cubicBezTo>
                      <a:cubicBezTo>
                        <a:pt x="184914" y="9865"/>
                        <a:pt x="188397" y="5780"/>
                        <a:pt x="190820" y="1114"/>
                      </a:cubicBezTo>
                      <a:lnTo>
                        <a:pt x="190820" y="1091"/>
                      </a:lnTo>
                      <a:cubicBezTo>
                        <a:pt x="191356" y="101"/>
                        <a:pt x="192573" y="-286"/>
                        <a:pt x="193574" y="226"/>
                      </a:cubicBezTo>
                      <a:cubicBezTo>
                        <a:pt x="194564" y="738"/>
                        <a:pt x="194951" y="1967"/>
                        <a:pt x="194439" y="2957"/>
                      </a:cubicBezTo>
                      <a:lnTo>
                        <a:pt x="194439" y="295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" name="Google Shape;50;p2"/>
                <p:cNvSpPr/>
                <p:nvPr/>
              </p:nvSpPr>
              <p:spPr>
                <a:xfrm>
                  <a:off x="8429760" y="5165640"/>
                  <a:ext cx="158678" cy="1496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0621" h="161358" extrusionOk="0">
                      <a:moveTo>
                        <a:pt x="132452" y="141306"/>
                      </a:moveTo>
                      <a:cubicBezTo>
                        <a:pt x="140589" y="139144"/>
                        <a:pt x="148896" y="136196"/>
                        <a:pt x="154006" y="130131"/>
                      </a:cubicBezTo>
                      <a:cubicBezTo>
                        <a:pt x="163781" y="118523"/>
                        <a:pt x="157784" y="99587"/>
                        <a:pt x="145619" y="88161"/>
                      </a:cubicBezTo>
                      <a:cubicBezTo>
                        <a:pt x="133454" y="76724"/>
                        <a:pt x="116873" y="70784"/>
                        <a:pt x="101134" y="64514"/>
                      </a:cubicBezTo>
                      <a:cubicBezTo>
                        <a:pt x="85395" y="58243"/>
                        <a:pt x="69065" y="50630"/>
                        <a:pt x="59290" y="37452"/>
                      </a:cubicBezTo>
                      <a:cubicBezTo>
                        <a:pt x="53247" y="29303"/>
                        <a:pt x="50231" y="19642"/>
                        <a:pt x="44018" y="11596"/>
                      </a:cubicBezTo>
                      <a:cubicBezTo>
                        <a:pt x="37816" y="3550"/>
                        <a:pt x="26163" y="-2800"/>
                        <a:pt x="17275" y="1263"/>
                      </a:cubicBezTo>
                      <a:cubicBezTo>
                        <a:pt x="13212" y="3118"/>
                        <a:pt x="10583" y="6771"/>
                        <a:pt x="8535" y="10504"/>
                      </a:cubicBezTo>
                      <a:cubicBezTo>
                        <a:pt x="-6840" y="38408"/>
                        <a:pt x="-1628" y="108987"/>
                        <a:pt x="25673" y="134842"/>
                      </a:cubicBezTo>
                      <a:cubicBezTo>
                        <a:pt x="50709" y="158558"/>
                        <a:pt x="103581" y="149010"/>
                        <a:pt x="132464" y="14132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51" name="Google Shape;51;p2"/>
            <p:cNvGrpSpPr/>
            <p:nvPr/>
          </p:nvGrpSpPr>
          <p:grpSpPr>
            <a:xfrm flipH="1">
              <a:off x="-305755" y="1107180"/>
              <a:ext cx="834927" cy="761110"/>
              <a:chOff x="4399920" y="3221280"/>
              <a:chExt cx="834927" cy="761110"/>
            </a:xfrm>
          </p:grpSpPr>
          <p:sp>
            <p:nvSpPr>
              <p:cNvPr id="52" name="Google Shape;52;p2"/>
              <p:cNvSpPr/>
              <p:nvPr/>
            </p:nvSpPr>
            <p:spPr>
              <a:xfrm>
                <a:off x="4442040" y="3670920"/>
                <a:ext cx="220872" cy="311470"/>
              </a:xfrm>
              <a:custGeom>
                <a:avLst/>
                <a:gdLst/>
                <a:ahLst/>
                <a:cxnLst/>
                <a:rect l="l" t="t" r="r" b="b"/>
                <a:pathLst>
                  <a:path w="236227" h="334016" extrusionOk="0">
                    <a:moveTo>
                      <a:pt x="86646" y="100737"/>
                    </a:moveTo>
                    <a:cubicBezTo>
                      <a:pt x="52711" y="148795"/>
                      <a:pt x="28472" y="202987"/>
                      <a:pt x="6963" y="257748"/>
                    </a:cubicBezTo>
                    <a:cubicBezTo>
                      <a:pt x="3219" y="267273"/>
                      <a:pt x="-502" y="277185"/>
                      <a:pt x="56" y="287404"/>
                    </a:cubicBezTo>
                    <a:cubicBezTo>
                      <a:pt x="625" y="297624"/>
                      <a:pt x="6667" y="308275"/>
                      <a:pt x="16568" y="310893"/>
                    </a:cubicBezTo>
                    <a:cubicBezTo>
                      <a:pt x="27778" y="313863"/>
                      <a:pt x="38782" y="305999"/>
                      <a:pt x="47283" y="298113"/>
                    </a:cubicBezTo>
                    <a:cubicBezTo>
                      <a:pt x="84370" y="263688"/>
                      <a:pt x="111455" y="220091"/>
                      <a:pt x="138073" y="177052"/>
                    </a:cubicBezTo>
                    <a:cubicBezTo>
                      <a:pt x="160127" y="141398"/>
                      <a:pt x="182171" y="105756"/>
                      <a:pt x="204225" y="70102"/>
                    </a:cubicBezTo>
                    <a:cubicBezTo>
                      <a:pt x="223423" y="39057"/>
                      <a:pt x="235725" y="-20153"/>
                      <a:pt x="181784" y="6886"/>
                    </a:cubicBezTo>
                    <a:cubicBezTo>
                      <a:pt x="143740" y="25959"/>
                      <a:pt x="110647" y="66745"/>
                      <a:pt x="86646" y="1007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4399920" y="3542040"/>
                <a:ext cx="344892" cy="101549"/>
              </a:xfrm>
              <a:custGeom>
                <a:avLst/>
                <a:gdLst/>
                <a:ahLst/>
                <a:cxnLst/>
                <a:rect l="l" t="t" r="r" b="b"/>
                <a:pathLst>
                  <a:path w="379002" h="111900" extrusionOk="0">
                    <a:moveTo>
                      <a:pt x="44954" y="40757"/>
                    </a:moveTo>
                    <a:cubicBezTo>
                      <a:pt x="32447" y="46299"/>
                      <a:pt x="20031" y="52479"/>
                      <a:pt x="9607" y="61355"/>
                    </a:cubicBezTo>
                    <a:cubicBezTo>
                      <a:pt x="5283" y="65031"/>
                      <a:pt x="1140" y="69526"/>
                      <a:pt x="207" y="75137"/>
                    </a:cubicBezTo>
                    <a:cubicBezTo>
                      <a:pt x="-2160" y="89521"/>
                      <a:pt x="16230" y="97566"/>
                      <a:pt x="30706" y="99285"/>
                    </a:cubicBezTo>
                    <a:cubicBezTo>
                      <a:pt x="97632" y="107228"/>
                      <a:pt x="164945" y="92229"/>
                      <a:pt x="230540" y="76753"/>
                    </a:cubicBezTo>
                    <a:cubicBezTo>
                      <a:pt x="263815" y="68900"/>
                      <a:pt x="300572" y="60581"/>
                      <a:pt x="328670" y="39983"/>
                    </a:cubicBezTo>
                    <a:cubicBezTo>
                      <a:pt x="376842" y="4671"/>
                      <a:pt x="306456" y="3784"/>
                      <a:pt x="276299" y="1439"/>
                    </a:cubicBezTo>
                    <a:cubicBezTo>
                      <a:pt x="197537" y="-4672"/>
                      <a:pt x="117206" y="8723"/>
                      <a:pt x="44954" y="4075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>
                <a:off x="4459680" y="3410640"/>
                <a:ext cx="407782" cy="75304"/>
              </a:xfrm>
              <a:custGeom>
                <a:avLst/>
                <a:gdLst/>
                <a:ahLst/>
                <a:cxnLst/>
                <a:rect l="l" t="t" r="r" b="b"/>
                <a:pathLst>
                  <a:path w="407782" h="78238" extrusionOk="0">
                    <a:moveTo>
                      <a:pt x="407390" y="36533"/>
                    </a:moveTo>
                    <a:cubicBezTo>
                      <a:pt x="347929" y="10416"/>
                      <a:pt x="282391" y="-224"/>
                      <a:pt x="217445" y="4"/>
                    </a:cubicBezTo>
                    <a:cubicBezTo>
                      <a:pt x="152499" y="231"/>
                      <a:pt x="87963" y="11076"/>
                      <a:pt x="24884" y="26508"/>
                    </a:cubicBezTo>
                    <a:cubicBezTo>
                      <a:pt x="13788" y="29216"/>
                      <a:pt x="348" y="34849"/>
                      <a:pt x="7" y="46264"/>
                    </a:cubicBezTo>
                    <a:cubicBezTo>
                      <a:pt x="-392" y="59578"/>
                      <a:pt x="16770" y="65018"/>
                      <a:pt x="30039" y="66213"/>
                    </a:cubicBezTo>
                    <a:cubicBezTo>
                      <a:pt x="142531" y="76364"/>
                      <a:pt x="255785" y="78014"/>
                      <a:pt x="368515" y="7115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4678560" y="3569040"/>
                <a:ext cx="72730" cy="362026"/>
              </a:xfrm>
              <a:custGeom>
                <a:avLst/>
                <a:gdLst/>
                <a:ahLst/>
                <a:cxnLst/>
                <a:rect l="l" t="t" r="r" b="b"/>
                <a:pathLst>
                  <a:path w="76963" h="362933" extrusionOk="0">
                    <a:moveTo>
                      <a:pt x="29879" y="59119"/>
                    </a:moveTo>
                    <a:cubicBezTo>
                      <a:pt x="7324" y="130654"/>
                      <a:pt x="-2645" y="206138"/>
                      <a:pt x="598" y="281064"/>
                    </a:cubicBezTo>
                    <a:cubicBezTo>
                      <a:pt x="1645" y="305350"/>
                      <a:pt x="4331" y="330408"/>
                      <a:pt x="16371" y="351518"/>
                    </a:cubicBezTo>
                    <a:cubicBezTo>
                      <a:pt x="19535" y="357061"/>
                      <a:pt x="24929" y="362933"/>
                      <a:pt x="31131" y="361453"/>
                    </a:cubicBezTo>
                    <a:cubicBezTo>
                      <a:pt x="35125" y="360508"/>
                      <a:pt x="37754" y="356799"/>
                      <a:pt x="39871" y="353294"/>
                    </a:cubicBezTo>
                    <a:cubicBezTo>
                      <a:pt x="63849" y="313452"/>
                      <a:pt x="68162" y="265121"/>
                      <a:pt x="70244" y="218656"/>
                    </a:cubicBezTo>
                    <a:cubicBezTo>
                      <a:pt x="73465" y="146154"/>
                      <a:pt x="74318" y="72354"/>
                      <a:pt x="67832" y="0"/>
                    </a:cubicBezTo>
                    <a:cubicBezTo>
                      <a:pt x="47086" y="15943"/>
                      <a:pt x="37891" y="33719"/>
                      <a:pt x="29879" y="5910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4784400" y="3454560"/>
                <a:ext cx="87794" cy="393901"/>
              </a:xfrm>
              <a:custGeom>
                <a:avLst/>
                <a:gdLst/>
                <a:ahLst/>
                <a:cxnLst/>
                <a:rect l="l" t="t" r="r" b="b"/>
                <a:pathLst>
                  <a:path w="88457" h="394888" extrusionOk="0">
                    <a:moveTo>
                      <a:pt x="7335" y="362636"/>
                    </a:moveTo>
                    <a:cubicBezTo>
                      <a:pt x="9463" y="376941"/>
                      <a:pt x="16303" y="394888"/>
                      <a:pt x="30744" y="394353"/>
                    </a:cubicBezTo>
                    <a:cubicBezTo>
                      <a:pt x="39643" y="394023"/>
                      <a:pt x="46312" y="386228"/>
                      <a:pt x="51000" y="378660"/>
                    </a:cubicBezTo>
                    <a:cubicBezTo>
                      <a:pt x="78665" y="334004"/>
                      <a:pt x="78096" y="278163"/>
                      <a:pt x="78187" y="225632"/>
                    </a:cubicBezTo>
                    <a:cubicBezTo>
                      <a:pt x="78312" y="150331"/>
                      <a:pt x="81590" y="75029"/>
                      <a:pt x="87985" y="0"/>
                    </a:cubicBezTo>
                    <a:cubicBezTo>
                      <a:pt x="87326" y="7682"/>
                      <a:pt x="47643" y="26151"/>
                      <a:pt x="40519" y="35699"/>
                    </a:cubicBezTo>
                    <a:cubicBezTo>
                      <a:pt x="26806" y="54089"/>
                      <a:pt x="22971" y="85077"/>
                      <a:pt x="17873" y="107007"/>
                    </a:cubicBezTo>
                    <a:cubicBezTo>
                      <a:pt x="5526" y="160129"/>
                      <a:pt x="-472" y="214730"/>
                      <a:pt x="29" y="269275"/>
                    </a:cubicBezTo>
                    <a:cubicBezTo>
                      <a:pt x="314" y="300513"/>
                      <a:pt x="2737" y="331740"/>
                      <a:pt x="7324" y="36263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4586760" y="3301560"/>
                <a:ext cx="371646" cy="108321"/>
              </a:xfrm>
              <a:custGeom>
                <a:avLst/>
                <a:gdLst/>
                <a:ahLst/>
                <a:cxnLst/>
                <a:rect l="l" t="t" r="r" b="b"/>
                <a:pathLst>
                  <a:path w="381175" h="109692" extrusionOk="0">
                    <a:moveTo>
                      <a:pt x="68236" y="11"/>
                    </a:moveTo>
                    <a:cubicBezTo>
                      <a:pt x="47979" y="148"/>
                      <a:pt x="27529" y="1650"/>
                      <a:pt x="8183" y="7624"/>
                    </a:cubicBezTo>
                    <a:cubicBezTo>
                      <a:pt x="4849" y="8660"/>
                      <a:pt x="1093" y="10287"/>
                      <a:pt x="194" y="13656"/>
                    </a:cubicBezTo>
                    <a:cubicBezTo>
                      <a:pt x="-341" y="15659"/>
                      <a:pt x="308" y="17787"/>
                      <a:pt x="1173" y="19676"/>
                    </a:cubicBezTo>
                    <a:cubicBezTo>
                      <a:pt x="7887" y="34390"/>
                      <a:pt x="25401" y="40183"/>
                      <a:pt x="41037" y="44336"/>
                    </a:cubicBezTo>
                    <a:cubicBezTo>
                      <a:pt x="127617" y="67358"/>
                      <a:pt x="214913" y="87706"/>
                      <a:pt x="302744" y="105345"/>
                    </a:cubicBezTo>
                    <a:cubicBezTo>
                      <a:pt x="312554" y="107314"/>
                      <a:pt x="322637" y="109259"/>
                      <a:pt x="332514" y="107643"/>
                    </a:cubicBezTo>
                    <a:cubicBezTo>
                      <a:pt x="345101" y="105584"/>
                      <a:pt x="357164" y="97754"/>
                      <a:pt x="366006" y="88741"/>
                    </a:cubicBezTo>
                    <a:cubicBezTo>
                      <a:pt x="380834" y="73629"/>
                      <a:pt x="363810" y="72707"/>
                      <a:pt x="348913" y="66470"/>
                    </a:cubicBezTo>
                    <a:cubicBezTo>
                      <a:pt x="318677" y="53793"/>
                      <a:pt x="288030" y="42060"/>
                      <a:pt x="256803" y="32057"/>
                    </a:cubicBezTo>
                    <a:cubicBezTo>
                      <a:pt x="195897" y="12552"/>
                      <a:pt x="132419" y="-433"/>
                      <a:pt x="68236" y="1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58;p2"/>
              <p:cNvSpPr/>
              <p:nvPr/>
            </p:nvSpPr>
            <p:spPr>
              <a:xfrm>
                <a:off x="4891680" y="3367440"/>
                <a:ext cx="99393" cy="397381"/>
              </a:xfrm>
              <a:custGeom>
                <a:avLst/>
                <a:gdLst/>
                <a:ahLst/>
                <a:cxnLst/>
                <a:rect l="l" t="t" r="r" b="b"/>
                <a:pathLst>
                  <a:path w="102467" h="400384" extrusionOk="0">
                    <a:moveTo>
                      <a:pt x="1012" y="323159"/>
                    </a:moveTo>
                    <a:cubicBezTo>
                      <a:pt x="2469" y="346306"/>
                      <a:pt x="5769" y="370102"/>
                      <a:pt x="17593" y="390051"/>
                    </a:cubicBezTo>
                    <a:cubicBezTo>
                      <a:pt x="19027" y="392464"/>
                      <a:pt x="20689" y="394922"/>
                      <a:pt x="23192" y="396197"/>
                    </a:cubicBezTo>
                    <a:cubicBezTo>
                      <a:pt x="31386" y="400384"/>
                      <a:pt x="39079" y="389755"/>
                      <a:pt x="42015" y="381027"/>
                    </a:cubicBezTo>
                    <a:cubicBezTo>
                      <a:pt x="83108" y="259067"/>
                      <a:pt x="73173" y="125966"/>
                      <a:pt x="99530" y="0"/>
                    </a:cubicBezTo>
                    <a:cubicBezTo>
                      <a:pt x="98574" y="4563"/>
                      <a:pt x="64536" y="17286"/>
                      <a:pt x="59062" y="20723"/>
                    </a:cubicBezTo>
                    <a:cubicBezTo>
                      <a:pt x="47523" y="27972"/>
                      <a:pt x="46635" y="31136"/>
                      <a:pt x="42948" y="44052"/>
                    </a:cubicBezTo>
                    <a:cubicBezTo>
                      <a:pt x="34185" y="74676"/>
                      <a:pt x="25422" y="105209"/>
                      <a:pt x="18526" y="136322"/>
                    </a:cubicBezTo>
                    <a:cubicBezTo>
                      <a:pt x="4950" y="197524"/>
                      <a:pt x="-2937" y="260410"/>
                      <a:pt x="1024" y="32315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>
                <a:off x="4715280" y="3221280"/>
                <a:ext cx="331550" cy="126668"/>
              </a:xfrm>
              <a:custGeom>
                <a:avLst/>
                <a:gdLst/>
                <a:ahLst/>
                <a:cxnLst/>
                <a:rect l="l" t="t" r="r" b="b"/>
                <a:pathLst>
                  <a:path w="339182" h="128924" extrusionOk="0">
                    <a:moveTo>
                      <a:pt x="73159" y="1626"/>
                    </a:moveTo>
                    <a:cubicBezTo>
                      <a:pt x="49170" y="-752"/>
                      <a:pt x="24475" y="-1378"/>
                      <a:pt x="1465" y="5791"/>
                    </a:cubicBezTo>
                    <a:cubicBezTo>
                      <a:pt x="-2609" y="9524"/>
                      <a:pt x="2614" y="15840"/>
                      <a:pt x="7371" y="18651"/>
                    </a:cubicBezTo>
                    <a:cubicBezTo>
                      <a:pt x="62200" y="50982"/>
                      <a:pt x="121502" y="75062"/>
                      <a:pt x="181600" y="96035"/>
                    </a:cubicBezTo>
                    <a:cubicBezTo>
                      <a:pt x="204178" y="103910"/>
                      <a:pt x="226904" y="111375"/>
                      <a:pt x="249755" y="118408"/>
                    </a:cubicBezTo>
                    <a:cubicBezTo>
                      <a:pt x="264833" y="123051"/>
                      <a:pt x="280333" y="127546"/>
                      <a:pt x="296095" y="126795"/>
                    </a:cubicBezTo>
                    <a:cubicBezTo>
                      <a:pt x="305585" y="126340"/>
                      <a:pt x="324169" y="122949"/>
                      <a:pt x="329404" y="113538"/>
                    </a:cubicBezTo>
                    <a:cubicBezTo>
                      <a:pt x="336573" y="100644"/>
                      <a:pt x="322053" y="94829"/>
                      <a:pt x="312334" y="88262"/>
                    </a:cubicBezTo>
                    <a:cubicBezTo>
                      <a:pt x="288675" y="72273"/>
                      <a:pt x="263695" y="58242"/>
                      <a:pt x="237737" y="46350"/>
                    </a:cubicBezTo>
                    <a:cubicBezTo>
                      <a:pt x="185822" y="22565"/>
                      <a:pt x="129991" y="7271"/>
                      <a:pt x="73148" y="16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4996800" y="3312360"/>
                <a:ext cx="97251" cy="393367"/>
              </a:xfrm>
              <a:custGeom>
                <a:avLst/>
                <a:gdLst/>
                <a:ahLst/>
                <a:cxnLst/>
                <a:rect l="l" t="t" r="r" b="b"/>
                <a:pathLst>
                  <a:path w="98482" h="394353" extrusionOk="0">
                    <a:moveTo>
                      <a:pt x="1572" y="275932"/>
                    </a:moveTo>
                    <a:cubicBezTo>
                      <a:pt x="-931" y="310323"/>
                      <a:pt x="-1420" y="345418"/>
                      <a:pt x="7592" y="378705"/>
                    </a:cubicBezTo>
                    <a:cubicBezTo>
                      <a:pt x="9516" y="385829"/>
                      <a:pt x="14045" y="394353"/>
                      <a:pt x="21374" y="393534"/>
                    </a:cubicBezTo>
                    <a:cubicBezTo>
                      <a:pt x="24549" y="393181"/>
                      <a:pt x="27223" y="391019"/>
                      <a:pt x="29465" y="388742"/>
                    </a:cubicBezTo>
                    <a:cubicBezTo>
                      <a:pt x="37977" y="380082"/>
                      <a:pt x="43064" y="368679"/>
                      <a:pt x="47332" y="357311"/>
                    </a:cubicBezTo>
                    <a:cubicBezTo>
                      <a:pt x="89677" y="244341"/>
                      <a:pt x="66405" y="116691"/>
                      <a:pt x="97062" y="0"/>
                    </a:cubicBezTo>
                    <a:cubicBezTo>
                      <a:pt x="95401" y="5929"/>
                      <a:pt x="69591" y="11983"/>
                      <a:pt x="64174" y="16376"/>
                    </a:cubicBezTo>
                    <a:cubicBezTo>
                      <a:pt x="57141" y="22066"/>
                      <a:pt x="55935" y="26026"/>
                      <a:pt x="52783" y="34413"/>
                    </a:cubicBezTo>
                    <a:cubicBezTo>
                      <a:pt x="43258" y="59791"/>
                      <a:pt x="35565" y="86033"/>
                      <a:pt x="28714" y="112241"/>
                    </a:cubicBezTo>
                    <a:cubicBezTo>
                      <a:pt x="14716" y="165830"/>
                      <a:pt x="5601" y="220693"/>
                      <a:pt x="1572" y="2759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>
                <a:off x="4544640" y="3264840"/>
                <a:ext cx="690207" cy="540838"/>
              </a:xfrm>
              <a:custGeom>
                <a:avLst/>
                <a:gdLst/>
                <a:ahLst/>
                <a:cxnLst/>
                <a:rect l="l" t="t" r="r" b="b"/>
                <a:pathLst>
                  <a:path w="695423" h="543556" extrusionOk="0">
                    <a:moveTo>
                      <a:pt x="684323" y="15435"/>
                    </a:moveTo>
                    <a:cubicBezTo>
                      <a:pt x="467317" y="56631"/>
                      <a:pt x="295705" y="210546"/>
                      <a:pt x="156766" y="373850"/>
                    </a:cubicBezTo>
                    <a:cubicBezTo>
                      <a:pt x="109368" y="428486"/>
                      <a:pt x="63768" y="484760"/>
                      <a:pt x="13560" y="538337"/>
                    </a:cubicBezTo>
                    <a:cubicBezTo>
                      <a:pt x="10601" y="541501"/>
                      <a:pt x="5639" y="541660"/>
                      <a:pt x="2475" y="538701"/>
                    </a:cubicBezTo>
                    <a:cubicBezTo>
                      <a:pt x="-210" y="536186"/>
                      <a:pt x="-722" y="532215"/>
                      <a:pt x="996" y="529142"/>
                    </a:cubicBezTo>
                    <a:cubicBezTo>
                      <a:pt x="111257" y="337957"/>
                      <a:pt x="278169" y="177897"/>
                      <a:pt x="474042" y="76102"/>
                    </a:cubicBezTo>
                    <a:cubicBezTo>
                      <a:pt x="539512" y="42281"/>
                      <a:pt x="609078" y="16380"/>
                      <a:pt x="681147" y="197"/>
                    </a:cubicBezTo>
                    <a:cubicBezTo>
                      <a:pt x="690980" y="-1896"/>
                      <a:pt x="694701" y="13307"/>
                      <a:pt x="684323" y="15447"/>
                    </a:cubicBezTo>
                    <a:lnTo>
                      <a:pt x="684323" y="15447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4462200" y="3564720"/>
                <a:ext cx="272901" cy="281542"/>
              </a:xfrm>
              <a:custGeom>
                <a:avLst/>
                <a:gdLst/>
                <a:ahLst/>
                <a:cxnLst/>
                <a:rect l="l" t="t" r="r" b="b"/>
                <a:pathLst>
                  <a:path w="275658" h="290999" extrusionOk="0">
                    <a:moveTo>
                      <a:pt x="3075" y="43713"/>
                    </a:moveTo>
                    <a:cubicBezTo>
                      <a:pt x="65904" y="31286"/>
                      <a:pt x="135982" y="18540"/>
                      <a:pt x="199437" y="7274"/>
                    </a:cubicBezTo>
                    <a:cubicBezTo>
                      <a:pt x="211512" y="5988"/>
                      <a:pt x="273703" y="-9443"/>
                      <a:pt x="273271" y="8969"/>
                    </a:cubicBezTo>
                    <a:cubicBezTo>
                      <a:pt x="264156" y="98132"/>
                      <a:pt x="262335" y="188080"/>
                      <a:pt x="253845" y="277459"/>
                    </a:cubicBezTo>
                    <a:cubicBezTo>
                      <a:pt x="253618" y="279815"/>
                      <a:pt x="251535" y="281556"/>
                      <a:pt x="249168" y="281328"/>
                    </a:cubicBezTo>
                    <a:cubicBezTo>
                      <a:pt x="246881" y="281112"/>
                      <a:pt x="245174" y="279121"/>
                      <a:pt x="245276" y="276844"/>
                    </a:cubicBezTo>
                    <a:cubicBezTo>
                      <a:pt x="249453" y="187067"/>
                      <a:pt x="250636" y="97176"/>
                      <a:pt x="259626" y="7558"/>
                    </a:cubicBezTo>
                    <a:cubicBezTo>
                      <a:pt x="259626" y="7558"/>
                      <a:pt x="265305" y="15024"/>
                      <a:pt x="265305" y="15024"/>
                    </a:cubicBezTo>
                    <a:cubicBezTo>
                      <a:pt x="245401" y="11689"/>
                      <a:pt x="223381" y="16833"/>
                      <a:pt x="201520" y="20247"/>
                    </a:cubicBezTo>
                    <a:lnTo>
                      <a:pt x="135937" y="31058"/>
                    </a:lnTo>
                    <a:cubicBezTo>
                      <a:pt x="92203" y="38182"/>
                      <a:pt x="48390" y="44930"/>
                      <a:pt x="4520" y="51451"/>
                    </a:cubicBezTo>
                    <a:cubicBezTo>
                      <a:pt x="-351" y="52418"/>
                      <a:pt x="-1955" y="44601"/>
                      <a:pt x="3086" y="43713"/>
                    </a:cubicBezTo>
                    <a:lnTo>
                      <a:pt x="3086" y="4371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4815720" y="3473280"/>
                <a:ext cx="29179" cy="280349"/>
              </a:xfrm>
              <a:custGeom>
                <a:avLst/>
                <a:gdLst/>
                <a:ahLst/>
                <a:cxnLst/>
                <a:rect l="l" t="t" r="r" b="b"/>
                <a:pathLst>
                  <a:path w="31124" h="281758" extrusionOk="0">
                    <a:moveTo>
                      <a:pt x="29291" y="4281"/>
                    </a:moveTo>
                    <a:cubicBezTo>
                      <a:pt x="21234" y="71992"/>
                      <a:pt x="15054" y="139635"/>
                      <a:pt x="12755" y="207722"/>
                    </a:cubicBezTo>
                    <a:cubicBezTo>
                      <a:pt x="11845" y="230391"/>
                      <a:pt x="11401" y="253071"/>
                      <a:pt x="10844" y="275797"/>
                    </a:cubicBezTo>
                    <a:cubicBezTo>
                      <a:pt x="10787" y="278175"/>
                      <a:pt x="8818" y="280053"/>
                      <a:pt x="6440" y="279996"/>
                    </a:cubicBezTo>
                    <a:cubicBezTo>
                      <a:pt x="4220" y="279940"/>
                      <a:pt x="2434" y="278198"/>
                      <a:pt x="2252" y="276025"/>
                    </a:cubicBezTo>
                    <a:cubicBezTo>
                      <a:pt x="-1185" y="230379"/>
                      <a:pt x="-388" y="184506"/>
                      <a:pt x="2627" y="138850"/>
                    </a:cubicBezTo>
                    <a:cubicBezTo>
                      <a:pt x="6155" y="93227"/>
                      <a:pt x="11777" y="47695"/>
                      <a:pt x="21529" y="2995"/>
                    </a:cubicBezTo>
                    <a:cubicBezTo>
                      <a:pt x="22474" y="-1705"/>
                      <a:pt x="29939" y="-567"/>
                      <a:pt x="29291" y="4281"/>
                    </a:cubicBezTo>
                    <a:lnTo>
                      <a:pt x="29291" y="428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4518000" y="3434760"/>
                <a:ext cx="343869" cy="28066"/>
              </a:xfrm>
              <a:custGeom>
                <a:avLst/>
                <a:gdLst/>
                <a:ahLst/>
                <a:cxnLst/>
                <a:rect l="l" t="t" r="r" b="b"/>
                <a:pathLst>
                  <a:path w="347342" h="29543" extrusionOk="0">
                    <a:moveTo>
                      <a:pt x="340154" y="27979"/>
                    </a:moveTo>
                    <a:cubicBezTo>
                      <a:pt x="231360" y="18568"/>
                      <a:pt x="113235" y="12559"/>
                      <a:pt x="4078" y="10374"/>
                    </a:cubicBezTo>
                    <a:cubicBezTo>
                      <a:pt x="-1225" y="10340"/>
                      <a:pt x="-1453" y="1976"/>
                      <a:pt x="3964" y="1782"/>
                    </a:cubicBezTo>
                    <a:cubicBezTo>
                      <a:pt x="60261" y="-1097"/>
                      <a:pt x="116695" y="-255"/>
                      <a:pt x="172981" y="2647"/>
                    </a:cubicBezTo>
                    <a:cubicBezTo>
                      <a:pt x="229244" y="5947"/>
                      <a:pt x="285416" y="11273"/>
                      <a:pt x="341087" y="20161"/>
                    </a:cubicBezTo>
                    <a:cubicBezTo>
                      <a:pt x="345889" y="20844"/>
                      <a:pt x="345092" y="28446"/>
                      <a:pt x="340142" y="27968"/>
                    </a:cubicBezTo>
                    <a:lnTo>
                      <a:pt x="340142" y="2796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4686120" y="3330360"/>
                <a:ext cx="279447" cy="373233"/>
              </a:xfrm>
              <a:custGeom>
                <a:avLst/>
                <a:gdLst/>
                <a:ahLst/>
                <a:cxnLst/>
                <a:rect l="l" t="t" r="r" b="b"/>
                <a:pathLst>
                  <a:path w="282270" h="375109" extrusionOk="0">
                    <a:moveTo>
                      <a:pt x="227007" y="369028"/>
                    </a:moveTo>
                    <a:cubicBezTo>
                      <a:pt x="229886" y="263581"/>
                      <a:pt x="243531" y="158429"/>
                      <a:pt x="266222" y="55406"/>
                    </a:cubicBezTo>
                    <a:cubicBezTo>
                      <a:pt x="266222" y="55406"/>
                      <a:pt x="271138" y="63508"/>
                      <a:pt x="271138" y="63508"/>
                    </a:cubicBezTo>
                    <a:cubicBezTo>
                      <a:pt x="183171" y="40043"/>
                      <a:pt x="93006" y="25032"/>
                      <a:pt x="3411" y="8543"/>
                    </a:cubicBezTo>
                    <a:cubicBezTo>
                      <a:pt x="-1880" y="7735"/>
                      <a:pt x="-697" y="-823"/>
                      <a:pt x="4766" y="64"/>
                    </a:cubicBezTo>
                    <a:cubicBezTo>
                      <a:pt x="95260" y="12582"/>
                      <a:pt x="185777" y="26967"/>
                      <a:pt x="274689" y="50262"/>
                    </a:cubicBezTo>
                    <a:cubicBezTo>
                      <a:pt x="278240" y="51195"/>
                      <a:pt x="280390" y="54814"/>
                      <a:pt x="279605" y="58364"/>
                    </a:cubicBezTo>
                    <a:cubicBezTo>
                      <a:pt x="268214" y="109506"/>
                      <a:pt x="258837" y="161092"/>
                      <a:pt x="251496" y="212997"/>
                    </a:cubicBezTo>
                    <a:cubicBezTo>
                      <a:pt x="244088" y="264878"/>
                      <a:pt x="238546" y="317056"/>
                      <a:pt x="234859" y="369415"/>
                    </a:cubicBezTo>
                    <a:cubicBezTo>
                      <a:pt x="234563" y="374286"/>
                      <a:pt x="226802" y="374104"/>
                      <a:pt x="227007" y="369028"/>
                    </a:cubicBezTo>
                    <a:lnTo>
                      <a:pt x="227007" y="36902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5030640" y="3328200"/>
                <a:ext cx="43225" cy="297119"/>
              </a:xfrm>
              <a:custGeom>
                <a:avLst/>
                <a:gdLst/>
                <a:ahLst/>
                <a:cxnLst/>
                <a:rect l="l" t="t" r="r" b="b"/>
                <a:pathLst>
                  <a:path w="45144" h="299364" extrusionOk="0">
                    <a:moveTo>
                      <a:pt x="43077" y="4550"/>
                    </a:moveTo>
                    <a:cubicBezTo>
                      <a:pt x="29967" y="76130"/>
                      <a:pt x="19713" y="148155"/>
                      <a:pt x="13978" y="220703"/>
                    </a:cubicBezTo>
                    <a:cubicBezTo>
                      <a:pt x="12009" y="244862"/>
                      <a:pt x="10336" y="269056"/>
                      <a:pt x="8948" y="293307"/>
                    </a:cubicBezTo>
                    <a:cubicBezTo>
                      <a:pt x="8811" y="295674"/>
                      <a:pt x="6786" y="297484"/>
                      <a:pt x="4419" y="297359"/>
                    </a:cubicBezTo>
                    <a:cubicBezTo>
                      <a:pt x="2177" y="297233"/>
                      <a:pt x="436" y="295390"/>
                      <a:pt x="367" y="293182"/>
                    </a:cubicBezTo>
                    <a:cubicBezTo>
                      <a:pt x="-1089" y="244282"/>
                      <a:pt x="1881" y="195314"/>
                      <a:pt x="7571" y="146744"/>
                    </a:cubicBezTo>
                    <a:cubicBezTo>
                      <a:pt x="13659" y="98219"/>
                      <a:pt x="22456" y="49979"/>
                      <a:pt x="35407" y="2809"/>
                    </a:cubicBezTo>
                    <a:cubicBezTo>
                      <a:pt x="36590" y="-1880"/>
                      <a:pt x="44055" y="-287"/>
                      <a:pt x="43077" y="4550"/>
                    </a:cubicBezTo>
                    <a:lnTo>
                      <a:pt x="43077" y="455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4803120" y="3246120"/>
                <a:ext cx="232674" cy="95352"/>
              </a:xfrm>
              <a:custGeom>
                <a:avLst/>
                <a:gdLst/>
                <a:ahLst/>
                <a:cxnLst/>
                <a:rect l="l" t="t" r="r" b="b"/>
                <a:pathLst>
                  <a:path w="237422" h="98301" extrusionOk="0">
                    <a:moveTo>
                      <a:pt x="227972" y="95239"/>
                    </a:moveTo>
                    <a:cubicBezTo>
                      <a:pt x="150645" y="72217"/>
                      <a:pt x="75013" y="43232"/>
                      <a:pt x="2329" y="8204"/>
                    </a:cubicBezTo>
                    <a:cubicBezTo>
                      <a:pt x="-2406" y="5973"/>
                      <a:pt x="770" y="-1606"/>
                      <a:pt x="5697" y="306"/>
                    </a:cubicBezTo>
                    <a:cubicBezTo>
                      <a:pt x="79963" y="27971"/>
                      <a:pt x="157108" y="58208"/>
                      <a:pt x="230567" y="87819"/>
                    </a:cubicBezTo>
                    <a:cubicBezTo>
                      <a:pt x="235016" y="89560"/>
                      <a:pt x="232615" y="96695"/>
                      <a:pt x="227972" y="95250"/>
                    </a:cubicBezTo>
                    <a:lnTo>
                      <a:pt x="227972" y="9525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8" name="Google Shape;68;p2"/>
            <p:cNvGrpSpPr/>
            <p:nvPr/>
          </p:nvGrpSpPr>
          <p:grpSpPr>
            <a:xfrm rot="10800000">
              <a:off x="1179503" y="-415544"/>
              <a:ext cx="883138" cy="1372703"/>
              <a:chOff x="2034975" y="2853165"/>
              <a:chExt cx="490060" cy="761724"/>
            </a:xfrm>
          </p:grpSpPr>
          <p:grpSp>
            <p:nvGrpSpPr>
              <p:cNvPr id="69" name="Google Shape;69;p2"/>
              <p:cNvGrpSpPr/>
              <p:nvPr/>
            </p:nvGrpSpPr>
            <p:grpSpPr>
              <a:xfrm>
                <a:off x="2298855" y="2853165"/>
                <a:ext cx="226180" cy="761724"/>
                <a:chOff x="4148280" y="2615040"/>
                <a:chExt cx="226180" cy="761724"/>
              </a:xfrm>
            </p:grpSpPr>
            <p:sp>
              <p:nvSpPr>
                <p:cNvPr id="70" name="Google Shape;70;p2"/>
                <p:cNvSpPr/>
                <p:nvPr/>
              </p:nvSpPr>
              <p:spPr>
                <a:xfrm>
                  <a:off x="4148280" y="2615040"/>
                  <a:ext cx="226180" cy="7617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3767" h="761724" extrusionOk="0">
                      <a:moveTo>
                        <a:pt x="158066" y="761724"/>
                      </a:moveTo>
                      <a:cubicBezTo>
                        <a:pt x="232901" y="585458"/>
                        <a:pt x="246956" y="384042"/>
                        <a:pt x="197327" y="199083"/>
                      </a:cubicBezTo>
                      <a:cubicBezTo>
                        <a:pt x="177014" y="123405"/>
                        <a:pt x="143648" y="46897"/>
                        <a:pt x="80875" y="0"/>
                      </a:cubicBezTo>
                      <a:cubicBezTo>
                        <a:pt x="9318" y="118352"/>
                        <a:pt x="-16811" y="261468"/>
                        <a:pt x="10763" y="396993"/>
                      </a:cubicBezTo>
                      <a:cubicBezTo>
                        <a:pt x="38337" y="532518"/>
                        <a:pt x="72408" y="653124"/>
                        <a:pt x="158066" y="76171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" name="Google Shape;71;p2"/>
                <p:cNvSpPr/>
                <p:nvPr/>
              </p:nvSpPr>
              <p:spPr>
                <a:xfrm>
                  <a:off x="4221360" y="2642760"/>
                  <a:ext cx="67710" cy="703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394" h="705245" extrusionOk="0">
                      <a:moveTo>
                        <a:pt x="6472" y="2922"/>
                      </a:moveTo>
                      <a:cubicBezTo>
                        <a:pt x="29243" y="226369"/>
                        <a:pt x="47474" y="475342"/>
                        <a:pt x="67537" y="699176"/>
                      </a:cubicBezTo>
                      <a:cubicBezTo>
                        <a:pt x="68277" y="703546"/>
                        <a:pt x="61153" y="705128"/>
                        <a:pt x="60527" y="700189"/>
                      </a:cubicBezTo>
                      <a:cubicBezTo>
                        <a:pt x="47952" y="603447"/>
                        <a:pt x="36231" y="450260"/>
                        <a:pt x="27161" y="352005"/>
                      </a:cubicBezTo>
                      <a:cubicBezTo>
                        <a:pt x="19104" y="249652"/>
                        <a:pt x="6848" y="104568"/>
                        <a:pt x="8" y="3479"/>
                      </a:cubicBezTo>
                      <a:cubicBezTo>
                        <a:pt x="-117" y="1692"/>
                        <a:pt x="1237" y="133"/>
                        <a:pt x="3024" y="8"/>
                      </a:cubicBezTo>
                      <a:cubicBezTo>
                        <a:pt x="4776" y="-117"/>
                        <a:pt x="6301" y="1192"/>
                        <a:pt x="6483" y="2922"/>
                      </a:cubicBezTo>
                      <a:lnTo>
                        <a:pt x="6483" y="292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" name="Google Shape;72;p2"/>
                <p:cNvSpPr/>
                <p:nvPr/>
              </p:nvSpPr>
              <p:spPr>
                <a:xfrm>
                  <a:off x="4232160" y="2733120"/>
                  <a:ext cx="64123" cy="738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936" h="76087" extrusionOk="0">
                      <a:moveTo>
                        <a:pt x="63540" y="5066"/>
                      </a:moveTo>
                      <a:cubicBezTo>
                        <a:pt x="46641" y="29624"/>
                        <a:pt x="27556" y="52475"/>
                        <a:pt x="5957" y="73027"/>
                      </a:cubicBezTo>
                      <a:cubicBezTo>
                        <a:pt x="4500" y="74347"/>
                        <a:pt x="2236" y="74245"/>
                        <a:pt x="915" y="72788"/>
                      </a:cubicBezTo>
                      <a:cubicBezTo>
                        <a:pt x="-200" y="71559"/>
                        <a:pt x="-279" y="69727"/>
                        <a:pt x="586" y="68407"/>
                      </a:cubicBezTo>
                      <a:cubicBezTo>
                        <a:pt x="8768" y="55877"/>
                        <a:pt x="18350" y="44566"/>
                        <a:pt x="27852" y="33174"/>
                      </a:cubicBezTo>
                      <a:cubicBezTo>
                        <a:pt x="37707" y="22090"/>
                        <a:pt x="47505" y="10949"/>
                        <a:pt x="58578" y="889"/>
                      </a:cubicBezTo>
                      <a:cubicBezTo>
                        <a:pt x="61275" y="-1740"/>
                        <a:pt x="65657" y="2004"/>
                        <a:pt x="63540" y="5077"/>
                      </a:cubicBezTo>
                      <a:lnTo>
                        <a:pt x="63540" y="507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" name="Google Shape;73;p2"/>
                <p:cNvSpPr/>
                <p:nvPr/>
              </p:nvSpPr>
              <p:spPr>
                <a:xfrm>
                  <a:off x="4239360" y="2795040"/>
                  <a:ext cx="80565" cy="759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631" h="77862" extrusionOk="0">
                      <a:moveTo>
                        <a:pt x="79668" y="5549"/>
                      </a:moveTo>
                      <a:cubicBezTo>
                        <a:pt x="55747" y="29629"/>
                        <a:pt x="31473" y="52742"/>
                        <a:pt x="5845" y="75001"/>
                      </a:cubicBezTo>
                      <a:cubicBezTo>
                        <a:pt x="4332" y="76264"/>
                        <a:pt x="2090" y="76059"/>
                        <a:pt x="827" y="74546"/>
                      </a:cubicBezTo>
                      <a:cubicBezTo>
                        <a:pt x="-266" y="73237"/>
                        <a:pt x="-254" y="71394"/>
                        <a:pt x="736" y="70096"/>
                      </a:cubicBezTo>
                      <a:cubicBezTo>
                        <a:pt x="22051" y="43399"/>
                        <a:pt x="47462" y="20047"/>
                        <a:pt x="75503" y="575"/>
                      </a:cubicBezTo>
                      <a:cubicBezTo>
                        <a:pt x="78609" y="-1598"/>
                        <a:pt x="82365" y="2897"/>
                        <a:pt x="79668" y="5549"/>
                      </a:cubicBezTo>
                      <a:lnTo>
                        <a:pt x="79668" y="554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" name="Google Shape;74;p2"/>
                <p:cNvSpPr/>
                <p:nvPr/>
              </p:nvSpPr>
              <p:spPr>
                <a:xfrm>
                  <a:off x="4243320" y="2862360"/>
                  <a:ext cx="88114" cy="76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42" h="78602" extrusionOk="0">
                      <a:moveTo>
                        <a:pt x="87115" y="5547"/>
                      </a:moveTo>
                      <a:cubicBezTo>
                        <a:pt x="61897" y="31243"/>
                        <a:pt x="34835" y="54857"/>
                        <a:pt x="5589" y="75853"/>
                      </a:cubicBezTo>
                      <a:cubicBezTo>
                        <a:pt x="3973" y="76968"/>
                        <a:pt x="1753" y="76558"/>
                        <a:pt x="627" y="74942"/>
                      </a:cubicBezTo>
                      <a:cubicBezTo>
                        <a:pt x="-341" y="73531"/>
                        <a:pt x="-158" y="71665"/>
                        <a:pt x="968" y="70470"/>
                      </a:cubicBezTo>
                      <a:cubicBezTo>
                        <a:pt x="13350" y="57349"/>
                        <a:pt x="26937" y="45627"/>
                        <a:pt x="40445" y="33815"/>
                      </a:cubicBezTo>
                      <a:cubicBezTo>
                        <a:pt x="54261" y="22367"/>
                        <a:pt x="68031" y="10861"/>
                        <a:pt x="82882" y="608"/>
                      </a:cubicBezTo>
                      <a:cubicBezTo>
                        <a:pt x="85966" y="-1634"/>
                        <a:pt x="89801" y="2850"/>
                        <a:pt x="87104" y="5535"/>
                      </a:cubicBezTo>
                      <a:lnTo>
                        <a:pt x="87104" y="553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" name="Google Shape;75;p2"/>
                <p:cNvSpPr/>
                <p:nvPr/>
              </p:nvSpPr>
              <p:spPr>
                <a:xfrm>
                  <a:off x="4253400" y="2937960"/>
                  <a:ext cx="93491" cy="716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888" h="73629" extrusionOk="0">
                      <a:moveTo>
                        <a:pt x="92634" y="5692"/>
                      </a:moveTo>
                      <a:cubicBezTo>
                        <a:pt x="65356" y="29875"/>
                        <a:pt x="36371" y="51861"/>
                        <a:pt x="5383" y="71093"/>
                      </a:cubicBezTo>
                      <a:cubicBezTo>
                        <a:pt x="3688" y="72095"/>
                        <a:pt x="1503" y="71537"/>
                        <a:pt x="501" y="69853"/>
                      </a:cubicBezTo>
                      <a:cubicBezTo>
                        <a:pt x="-375" y="68373"/>
                        <a:pt x="-68" y="66530"/>
                        <a:pt x="1150" y="65414"/>
                      </a:cubicBezTo>
                      <a:cubicBezTo>
                        <a:pt x="14590" y="53033"/>
                        <a:pt x="29122" y="42120"/>
                        <a:pt x="43598" y="31126"/>
                      </a:cubicBezTo>
                      <a:cubicBezTo>
                        <a:pt x="58346" y="20509"/>
                        <a:pt x="73061" y="9834"/>
                        <a:pt x="88754" y="491"/>
                      </a:cubicBezTo>
                      <a:cubicBezTo>
                        <a:pt x="91986" y="-1534"/>
                        <a:pt x="95513" y="3200"/>
                        <a:pt x="92634" y="5692"/>
                      </a:cubicBezTo>
                      <a:lnTo>
                        <a:pt x="92634" y="569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" name="Google Shape;76;p2"/>
                <p:cNvSpPr/>
                <p:nvPr/>
              </p:nvSpPr>
              <p:spPr>
                <a:xfrm>
                  <a:off x="4259520" y="3015000"/>
                  <a:ext cx="87507" cy="652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370" h="105686" extrusionOk="0">
                      <a:moveTo>
                        <a:pt x="86574" y="4986"/>
                      </a:moveTo>
                      <a:cubicBezTo>
                        <a:pt x="82387" y="9482"/>
                        <a:pt x="-10076" y="85978"/>
                        <a:pt x="905" y="59599"/>
                      </a:cubicBezTo>
                      <a:cubicBezTo>
                        <a:pt x="4797" y="55116"/>
                        <a:pt x="97294" y="-19708"/>
                        <a:pt x="86574" y="4986"/>
                      </a:cubicBezTo>
                      <a:lnTo>
                        <a:pt x="86574" y="498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" name="Google Shape;77;p2"/>
                <p:cNvSpPr/>
                <p:nvPr/>
              </p:nvSpPr>
              <p:spPr>
                <a:xfrm>
                  <a:off x="4262400" y="3090240"/>
                  <a:ext cx="84938" cy="605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708" h="63399" extrusionOk="0">
                      <a:moveTo>
                        <a:pt x="83870" y="5756"/>
                      </a:moveTo>
                      <a:cubicBezTo>
                        <a:pt x="59403" y="26252"/>
                        <a:pt x="33172" y="44585"/>
                        <a:pt x="5211" y="59982"/>
                      </a:cubicBezTo>
                      <a:cubicBezTo>
                        <a:pt x="1626" y="61974"/>
                        <a:pt x="-1936" y="56750"/>
                        <a:pt x="1217" y="54144"/>
                      </a:cubicBezTo>
                      <a:cubicBezTo>
                        <a:pt x="25763" y="33558"/>
                        <a:pt x="52154" y="15850"/>
                        <a:pt x="80217" y="408"/>
                      </a:cubicBezTo>
                      <a:cubicBezTo>
                        <a:pt x="83506" y="-1425"/>
                        <a:pt x="86772" y="3378"/>
                        <a:pt x="83881" y="5756"/>
                      </a:cubicBezTo>
                      <a:lnTo>
                        <a:pt x="83881" y="575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" name="Google Shape;78;p2"/>
                <p:cNvSpPr/>
                <p:nvPr/>
              </p:nvSpPr>
              <p:spPr>
                <a:xfrm>
                  <a:off x="4268880" y="3170520"/>
                  <a:ext cx="74939" cy="48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61" h="50584" extrusionOk="0">
                      <a:moveTo>
                        <a:pt x="73602" y="5831"/>
                      </a:moveTo>
                      <a:cubicBezTo>
                        <a:pt x="52333" y="22582"/>
                        <a:pt x="29539" y="37012"/>
                        <a:pt x="5015" y="48517"/>
                      </a:cubicBezTo>
                      <a:cubicBezTo>
                        <a:pt x="3205" y="49314"/>
                        <a:pt x="1089" y="48483"/>
                        <a:pt x="304" y="46674"/>
                      </a:cubicBezTo>
                      <a:cubicBezTo>
                        <a:pt x="-357" y="45183"/>
                        <a:pt x="99" y="43476"/>
                        <a:pt x="1294" y="42486"/>
                      </a:cubicBezTo>
                      <a:cubicBezTo>
                        <a:pt x="11752" y="33803"/>
                        <a:pt x="23177" y="26679"/>
                        <a:pt x="34546" y="19464"/>
                      </a:cubicBezTo>
                      <a:cubicBezTo>
                        <a:pt x="46165" y="12647"/>
                        <a:pt x="57739" y="5774"/>
                        <a:pt x="70188" y="311"/>
                      </a:cubicBezTo>
                      <a:cubicBezTo>
                        <a:pt x="73534" y="-1270"/>
                        <a:pt x="76504" y="3577"/>
                        <a:pt x="73602" y="5831"/>
                      </a:cubicBezTo>
                      <a:lnTo>
                        <a:pt x="73602" y="583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" name="Google Shape;79;p2"/>
                <p:cNvSpPr/>
                <p:nvPr/>
              </p:nvSpPr>
              <p:spPr>
                <a:xfrm>
                  <a:off x="4169880" y="2745360"/>
                  <a:ext cx="66568" cy="579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804" h="59746" extrusionOk="0">
                      <a:moveTo>
                        <a:pt x="61750" y="57624"/>
                      </a:moveTo>
                      <a:cubicBezTo>
                        <a:pt x="38546" y="44150"/>
                        <a:pt x="17630" y="26636"/>
                        <a:pt x="742" y="5754"/>
                      </a:cubicBezTo>
                      <a:cubicBezTo>
                        <a:pt x="-464" y="4184"/>
                        <a:pt x="-168" y="1942"/>
                        <a:pt x="1402" y="735"/>
                      </a:cubicBezTo>
                      <a:cubicBezTo>
                        <a:pt x="2688" y="-255"/>
                        <a:pt x="4452" y="-220"/>
                        <a:pt x="5704" y="690"/>
                      </a:cubicBezTo>
                      <a:cubicBezTo>
                        <a:pt x="16458" y="8565"/>
                        <a:pt x="26176" y="17384"/>
                        <a:pt x="36282" y="25828"/>
                      </a:cubicBezTo>
                      <a:cubicBezTo>
                        <a:pt x="46080" y="34625"/>
                        <a:pt x="56197" y="43012"/>
                        <a:pt x="65642" y="52424"/>
                      </a:cubicBezTo>
                      <a:cubicBezTo>
                        <a:pt x="68340" y="54961"/>
                        <a:pt x="64925" y="59491"/>
                        <a:pt x="61762" y="57624"/>
                      </a:cubicBezTo>
                      <a:lnTo>
                        <a:pt x="61762" y="57624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" name="Google Shape;80;p2"/>
                <p:cNvSpPr/>
                <p:nvPr/>
              </p:nvSpPr>
              <p:spPr>
                <a:xfrm>
                  <a:off x="4157280" y="2802960"/>
                  <a:ext cx="89996" cy="717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304" h="73754" extrusionOk="0">
                      <a:moveTo>
                        <a:pt x="85078" y="71271"/>
                      </a:moveTo>
                      <a:cubicBezTo>
                        <a:pt x="55353" y="51993"/>
                        <a:pt x="27005" y="30257"/>
                        <a:pt x="1082" y="6097"/>
                      </a:cubicBezTo>
                      <a:cubicBezTo>
                        <a:pt x="-330" y="4732"/>
                        <a:pt x="-364" y="2490"/>
                        <a:pt x="1002" y="1079"/>
                      </a:cubicBezTo>
                      <a:cubicBezTo>
                        <a:pt x="2185" y="-139"/>
                        <a:pt x="4029" y="-332"/>
                        <a:pt x="5417" y="532"/>
                      </a:cubicBezTo>
                      <a:cubicBezTo>
                        <a:pt x="35301" y="19879"/>
                        <a:pt x="62818" y="41740"/>
                        <a:pt x="88879" y="66002"/>
                      </a:cubicBezTo>
                      <a:cubicBezTo>
                        <a:pt x="91940" y="68471"/>
                        <a:pt x="88378" y="73422"/>
                        <a:pt x="85078" y="71271"/>
                      </a:cubicBezTo>
                      <a:lnTo>
                        <a:pt x="85078" y="7127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" name="Google Shape;81;p2"/>
                <p:cNvSpPr/>
                <p:nvPr/>
              </p:nvSpPr>
              <p:spPr>
                <a:xfrm>
                  <a:off x="4149720" y="2876760"/>
                  <a:ext cx="100344" cy="651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53" h="68234" extrusionOk="0">
                      <a:moveTo>
                        <a:pt x="96073" y="65081"/>
                      </a:moveTo>
                      <a:cubicBezTo>
                        <a:pt x="61443" y="51061"/>
                        <a:pt x="28976" y="31157"/>
                        <a:pt x="1141" y="6212"/>
                      </a:cubicBezTo>
                      <a:cubicBezTo>
                        <a:pt x="-1978" y="3447"/>
                        <a:pt x="1914" y="-1697"/>
                        <a:pt x="5419" y="556"/>
                      </a:cubicBezTo>
                      <a:cubicBezTo>
                        <a:pt x="36715" y="20335"/>
                        <a:pt x="67475" y="39874"/>
                        <a:pt x="99009" y="59277"/>
                      </a:cubicBezTo>
                      <a:cubicBezTo>
                        <a:pt x="102275" y="61257"/>
                        <a:pt x="99601" y="66537"/>
                        <a:pt x="96084" y="65069"/>
                      </a:cubicBezTo>
                      <a:lnTo>
                        <a:pt x="96084" y="6506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2" name="Google Shape;82;p2"/>
                <p:cNvSpPr/>
                <p:nvPr/>
              </p:nvSpPr>
              <p:spPr>
                <a:xfrm>
                  <a:off x="4160520" y="2956680"/>
                  <a:ext cx="101554" cy="55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27" h="57150" extrusionOk="0">
                      <a:moveTo>
                        <a:pt x="96930" y="55340"/>
                      </a:moveTo>
                      <a:cubicBezTo>
                        <a:pt x="63860" y="41775"/>
                        <a:pt x="31837" y="25604"/>
                        <a:pt x="1600" y="6531"/>
                      </a:cubicBezTo>
                      <a:cubicBezTo>
                        <a:pt x="-39" y="5450"/>
                        <a:pt x="-494" y="3242"/>
                        <a:pt x="587" y="1603"/>
                      </a:cubicBezTo>
                      <a:cubicBezTo>
                        <a:pt x="1520" y="181"/>
                        <a:pt x="3318" y="-354"/>
                        <a:pt x="4843" y="238"/>
                      </a:cubicBezTo>
                      <a:cubicBezTo>
                        <a:pt x="38050" y="13848"/>
                        <a:pt x="69561" y="30429"/>
                        <a:pt x="99912" y="49570"/>
                      </a:cubicBezTo>
                      <a:cubicBezTo>
                        <a:pt x="103133" y="51573"/>
                        <a:pt x="100436" y="56796"/>
                        <a:pt x="96942" y="55328"/>
                      </a:cubicBezTo>
                      <a:lnTo>
                        <a:pt x="96942" y="553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" name="Google Shape;83;p2"/>
                <p:cNvSpPr/>
                <p:nvPr/>
              </p:nvSpPr>
              <p:spPr>
                <a:xfrm>
                  <a:off x="4159440" y="3022920"/>
                  <a:ext cx="102525" cy="586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369" h="59882" extrusionOk="0">
                      <a:moveTo>
                        <a:pt x="98197" y="58289"/>
                      </a:moveTo>
                      <a:cubicBezTo>
                        <a:pt x="92347" y="56308"/>
                        <a:pt x="-24856" y="819"/>
                        <a:pt x="4801" y="0"/>
                      </a:cubicBezTo>
                      <a:cubicBezTo>
                        <a:pt x="38520" y="14703"/>
                        <a:pt x="70316" y="32285"/>
                        <a:pt x="101065" y="52462"/>
                      </a:cubicBezTo>
                      <a:cubicBezTo>
                        <a:pt x="104513" y="54385"/>
                        <a:pt x="101816" y="59882"/>
                        <a:pt x="98197" y="58289"/>
                      </a:cubicBezTo>
                      <a:lnTo>
                        <a:pt x="98197" y="5828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" name="Google Shape;84;p2"/>
                <p:cNvSpPr/>
                <p:nvPr/>
              </p:nvSpPr>
              <p:spPr>
                <a:xfrm>
                  <a:off x="4181760" y="3099600"/>
                  <a:ext cx="87513" cy="474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527" h="48945" extrusionOk="0">
                      <a:moveTo>
                        <a:pt x="83266" y="47502"/>
                      </a:moveTo>
                      <a:cubicBezTo>
                        <a:pt x="53928" y="38558"/>
                        <a:pt x="25967" y="24742"/>
                        <a:pt x="1375" y="6386"/>
                      </a:cubicBezTo>
                      <a:cubicBezTo>
                        <a:pt x="-184" y="5168"/>
                        <a:pt x="-457" y="2927"/>
                        <a:pt x="761" y="1368"/>
                      </a:cubicBezTo>
                      <a:cubicBezTo>
                        <a:pt x="1785" y="59"/>
                        <a:pt x="3560" y="-339"/>
                        <a:pt x="5017" y="298"/>
                      </a:cubicBezTo>
                      <a:cubicBezTo>
                        <a:pt x="18957" y="6432"/>
                        <a:pt x="32158" y="13647"/>
                        <a:pt x="45678" y="20315"/>
                      </a:cubicBezTo>
                      <a:cubicBezTo>
                        <a:pt x="58992" y="27394"/>
                        <a:pt x="72569" y="33914"/>
                        <a:pt x="85770" y="41505"/>
                      </a:cubicBezTo>
                      <a:cubicBezTo>
                        <a:pt x="89070" y="43280"/>
                        <a:pt x="86828" y="48606"/>
                        <a:pt x="83254" y="47491"/>
                      </a:cubicBezTo>
                      <a:lnTo>
                        <a:pt x="83254" y="4749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5" name="Google Shape;85;p2"/>
                <p:cNvSpPr/>
                <p:nvPr/>
              </p:nvSpPr>
              <p:spPr>
                <a:xfrm>
                  <a:off x="4203000" y="3177720"/>
                  <a:ext cx="71327" cy="388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688" h="41048" extrusionOk="0">
                      <a:moveTo>
                        <a:pt x="67332" y="38840"/>
                      </a:moveTo>
                      <a:cubicBezTo>
                        <a:pt x="43241" y="33252"/>
                        <a:pt x="20241" y="22157"/>
                        <a:pt x="1214" y="6316"/>
                      </a:cubicBezTo>
                      <a:cubicBezTo>
                        <a:pt x="-1859" y="3755"/>
                        <a:pt x="1453" y="-1366"/>
                        <a:pt x="5026" y="341"/>
                      </a:cubicBezTo>
                      <a:cubicBezTo>
                        <a:pt x="27035" y="10720"/>
                        <a:pt x="48009" y="21474"/>
                        <a:pt x="69574" y="32752"/>
                      </a:cubicBezTo>
                      <a:cubicBezTo>
                        <a:pt x="72829" y="34447"/>
                        <a:pt x="70860" y="39682"/>
                        <a:pt x="67321" y="38840"/>
                      </a:cubicBezTo>
                      <a:lnTo>
                        <a:pt x="67321" y="3884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86" name="Google Shape;86;p2"/>
              <p:cNvGrpSpPr/>
              <p:nvPr/>
            </p:nvGrpSpPr>
            <p:grpSpPr>
              <a:xfrm>
                <a:off x="2034975" y="2998245"/>
                <a:ext cx="455062" cy="615718"/>
                <a:chOff x="3884400" y="2760120"/>
                <a:chExt cx="455062" cy="615718"/>
              </a:xfrm>
            </p:grpSpPr>
            <p:sp>
              <p:nvSpPr>
                <p:cNvPr id="87" name="Google Shape;87;p2"/>
                <p:cNvSpPr/>
                <p:nvPr/>
              </p:nvSpPr>
              <p:spPr>
                <a:xfrm>
                  <a:off x="3884400" y="2760120"/>
                  <a:ext cx="455062" cy="6157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203" h="615718" extrusionOk="0">
                      <a:moveTo>
                        <a:pt x="455073" y="615706"/>
                      </a:moveTo>
                      <a:cubicBezTo>
                        <a:pt x="429491" y="425921"/>
                        <a:pt x="338815" y="245536"/>
                        <a:pt x="201753" y="111798"/>
                      </a:cubicBezTo>
                      <a:cubicBezTo>
                        <a:pt x="145672" y="57071"/>
                        <a:pt x="77938" y="8307"/>
                        <a:pt x="19" y="0"/>
                      </a:cubicBezTo>
                      <a:cubicBezTo>
                        <a:pt x="-1130" y="138302"/>
                        <a:pt x="49420" y="274714"/>
                        <a:pt x="142281" y="377203"/>
                      </a:cubicBezTo>
                      <a:cubicBezTo>
                        <a:pt x="235142" y="479692"/>
                        <a:pt x="325989" y="566032"/>
                        <a:pt x="455062" y="615718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8" name="Google Shape;88;p2"/>
                <p:cNvSpPr/>
                <p:nvPr/>
              </p:nvSpPr>
              <p:spPr>
                <a:xfrm>
                  <a:off x="3900240" y="2782080"/>
                  <a:ext cx="414869" cy="5748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954" h="577754" extrusionOk="0">
                      <a:moveTo>
                        <a:pt x="5858" y="1316"/>
                      </a:moveTo>
                      <a:cubicBezTo>
                        <a:pt x="139460" y="181860"/>
                        <a:pt x="282177" y="386678"/>
                        <a:pt x="413640" y="568952"/>
                      </a:cubicBezTo>
                      <a:cubicBezTo>
                        <a:pt x="416508" y="572332"/>
                        <a:pt x="411193" y="577328"/>
                        <a:pt x="408120" y="573402"/>
                      </a:cubicBezTo>
                      <a:cubicBezTo>
                        <a:pt x="347943" y="496621"/>
                        <a:pt x="259702" y="370860"/>
                        <a:pt x="201766" y="290972"/>
                      </a:cubicBezTo>
                      <a:cubicBezTo>
                        <a:pt x="142613" y="207055"/>
                        <a:pt x="58036" y="88532"/>
                        <a:pt x="578" y="5094"/>
                      </a:cubicBezTo>
                      <a:cubicBezTo>
                        <a:pt x="-446" y="3614"/>
                        <a:pt x="-71" y="1600"/>
                        <a:pt x="1397" y="576"/>
                      </a:cubicBezTo>
                      <a:cubicBezTo>
                        <a:pt x="2843" y="-426"/>
                        <a:pt x="4823" y="-84"/>
                        <a:pt x="5858" y="1316"/>
                      </a:cubicBezTo>
                      <a:lnTo>
                        <a:pt x="5858" y="131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9" name="Google Shape;89;p2"/>
                <p:cNvSpPr/>
                <p:nvPr/>
              </p:nvSpPr>
              <p:spPr>
                <a:xfrm>
                  <a:off x="3989880" y="2824560"/>
                  <a:ext cx="21980" cy="935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146" h="95478" extrusionOk="0">
                      <a:moveTo>
                        <a:pt x="21819" y="3345"/>
                      </a:moveTo>
                      <a:cubicBezTo>
                        <a:pt x="19816" y="33092"/>
                        <a:pt x="15059" y="62475"/>
                        <a:pt x="6979" y="91176"/>
                      </a:cubicBezTo>
                      <a:cubicBezTo>
                        <a:pt x="6399" y="93065"/>
                        <a:pt x="4407" y="94123"/>
                        <a:pt x="2518" y="93543"/>
                      </a:cubicBezTo>
                      <a:cubicBezTo>
                        <a:pt x="936" y="93054"/>
                        <a:pt x="-65" y="91529"/>
                        <a:pt x="3" y="89935"/>
                      </a:cubicBezTo>
                      <a:cubicBezTo>
                        <a:pt x="652" y="74982"/>
                        <a:pt x="3110" y="60359"/>
                        <a:pt x="5477" y="45724"/>
                      </a:cubicBezTo>
                      <a:cubicBezTo>
                        <a:pt x="8299" y="31157"/>
                        <a:pt x="11042" y="16580"/>
                        <a:pt x="15423" y="2275"/>
                      </a:cubicBezTo>
                      <a:cubicBezTo>
                        <a:pt x="16402" y="-1355"/>
                        <a:pt x="22081" y="-377"/>
                        <a:pt x="21830" y="3345"/>
                      </a:cubicBezTo>
                      <a:lnTo>
                        <a:pt x="21830" y="334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0" name="Google Shape;90;p2"/>
                <p:cNvSpPr/>
                <p:nvPr/>
              </p:nvSpPr>
              <p:spPr>
                <a:xfrm>
                  <a:off x="4028400" y="2865600"/>
                  <a:ext cx="34903" cy="1036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44" h="127957" extrusionOk="0">
                      <a:moveTo>
                        <a:pt x="35017" y="3953"/>
                      </a:moveTo>
                      <a:cubicBezTo>
                        <a:pt x="26732" y="36875"/>
                        <a:pt x="17651" y="69138"/>
                        <a:pt x="6965" y="101355"/>
                      </a:cubicBezTo>
                      <a:cubicBezTo>
                        <a:pt x="5679" y="105292"/>
                        <a:pt x="-545" y="103824"/>
                        <a:pt x="69" y="99750"/>
                      </a:cubicBezTo>
                      <a:cubicBezTo>
                        <a:pt x="-1615" y="93354"/>
                        <a:pt x="28053" y="-22665"/>
                        <a:pt x="35029" y="3964"/>
                      </a:cubicBezTo>
                      <a:lnTo>
                        <a:pt x="35029" y="3964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1" name="Google Shape;91;p2"/>
                <p:cNvSpPr/>
                <p:nvPr/>
              </p:nvSpPr>
              <p:spPr>
                <a:xfrm>
                  <a:off x="4066560" y="2918160"/>
                  <a:ext cx="41092" cy="108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54" h="110216" extrusionOk="0">
                      <a:moveTo>
                        <a:pt x="41022" y="3931"/>
                      </a:moveTo>
                      <a:cubicBezTo>
                        <a:pt x="32453" y="38891"/>
                        <a:pt x="21221" y="73008"/>
                        <a:pt x="6791" y="105999"/>
                      </a:cubicBezTo>
                      <a:cubicBezTo>
                        <a:pt x="5972" y="107786"/>
                        <a:pt x="3855" y="108571"/>
                        <a:pt x="2068" y="107740"/>
                      </a:cubicBezTo>
                      <a:cubicBezTo>
                        <a:pt x="509" y="107023"/>
                        <a:pt x="-276" y="105328"/>
                        <a:pt x="88" y="103723"/>
                      </a:cubicBezTo>
                      <a:cubicBezTo>
                        <a:pt x="4037" y="86118"/>
                        <a:pt x="9738" y="69105"/>
                        <a:pt x="15337" y="52058"/>
                      </a:cubicBezTo>
                      <a:cubicBezTo>
                        <a:pt x="21380" y="35158"/>
                        <a:pt x="27343" y="18236"/>
                        <a:pt x="34888" y="1849"/>
                      </a:cubicBezTo>
                      <a:cubicBezTo>
                        <a:pt x="36390" y="-1645"/>
                        <a:pt x="41978" y="244"/>
                        <a:pt x="41033" y="3931"/>
                      </a:cubicBezTo>
                      <a:lnTo>
                        <a:pt x="41033" y="393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2" name="Google Shape;92;p2"/>
                <p:cNvSpPr/>
                <p:nvPr/>
              </p:nvSpPr>
              <p:spPr>
                <a:xfrm>
                  <a:off x="4111200" y="2975040"/>
                  <a:ext cx="48632" cy="106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879" h="109021" extrusionOk="0">
                      <a:moveTo>
                        <a:pt x="48357" y="4168"/>
                      </a:moveTo>
                      <a:cubicBezTo>
                        <a:pt x="37238" y="38888"/>
                        <a:pt x="23525" y="72585"/>
                        <a:pt x="6694" y="104927"/>
                      </a:cubicBezTo>
                      <a:cubicBezTo>
                        <a:pt x="5750" y="106657"/>
                        <a:pt x="3587" y="107294"/>
                        <a:pt x="1858" y="106349"/>
                      </a:cubicBezTo>
                      <a:cubicBezTo>
                        <a:pt x="356" y="105530"/>
                        <a:pt x="-327" y="103777"/>
                        <a:pt x="151" y="102196"/>
                      </a:cubicBezTo>
                      <a:cubicBezTo>
                        <a:pt x="5386" y="84693"/>
                        <a:pt x="12327" y="67896"/>
                        <a:pt x="19155" y="51054"/>
                      </a:cubicBezTo>
                      <a:cubicBezTo>
                        <a:pt x="26427" y="34393"/>
                        <a:pt x="33620" y="17710"/>
                        <a:pt x="42359" y="1664"/>
                      </a:cubicBezTo>
                      <a:cubicBezTo>
                        <a:pt x="44100" y="-1727"/>
                        <a:pt x="49552" y="549"/>
                        <a:pt x="48357" y="4157"/>
                      </a:cubicBezTo>
                      <a:lnTo>
                        <a:pt x="48357" y="415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3" name="Google Shape;93;p2"/>
                <p:cNvSpPr/>
                <p:nvPr/>
              </p:nvSpPr>
              <p:spPr>
                <a:xfrm>
                  <a:off x="4152600" y="3040560"/>
                  <a:ext cx="46042" cy="993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466" h="101658" extrusionOk="0">
                      <a:moveTo>
                        <a:pt x="45964" y="4167"/>
                      </a:moveTo>
                      <a:cubicBezTo>
                        <a:pt x="35631" y="36463"/>
                        <a:pt x="22703" y="67724"/>
                        <a:pt x="6680" y="97620"/>
                      </a:cubicBezTo>
                      <a:cubicBezTo>
                        <a:pt x="5713" y="99338"/>
                        <a:pt x="3539" y="99941"/>
                        <a:pt x="1821" y="98974"/>
                      </a:cubicBezTo>
                      <a:cubicBezTo>
                        <a:pt x="341" y="98143"/>
                        <a:pt x="-319" y="96414"/>
                        <a:pt x="148" y="94855"/>
                      </a:cubicBezTo>
                      <a:cubicBezTo>
                        <a:pt x="10481" y="62547"/>
                        <a:pt x="23966" y="31525"/>
                        <a:pt x="39978" y="1629"/>
                      </a:cubicBezTo>
                      <a:cubicBezTo>
                        <a:pt x="41753" y="-1717"/>
                        <a:pt x="47147" y="571"/>
                        <a:pt x="45952" y="4167"/>
                      </a:cubicBezTo>
                      <a:lnTo>
                        <a:pt x="45952" y="416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" name="Google Shape;94;p2"/>
                <p:cNvSpPr/>
                <p:nvPr/>
              </p:nvSpPr>
              <p:spPr>
                <a:xfrm>
                  <a:off x="4191120" y="3105720"/>
                  <a:ext cx="46830" cy="924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037" h="96298" extrusionOk="0">
                      <a:moveTo>
                        <a:pt x="46608" y="4254"/>
                      </a:moveTo>
                      <a:cubicBezTo>
                        <a:pt x="36024" y="34365"/>
                        <a:pt x="22823" y="63510"/>
                        <a:pt x="6630" y="91027"/>
                      </a:cubicBezTo>
                      <a:cubicBezTo>
                        <a:pt x="4558" y="94566"/>
                        <a:pt x="-1166" y="91892"/>
                        <a:pt x="211" y="88045"/>
                      </a:cubicBezTo>
                      <a:cubicBezTo>
                        <a:pt x="10817" y="57820"/>
                        <a:pt x="24485" y="29119"/>
                        <a:pt x="40724" y="1523"/>
                      </a:cubicBezTo>
                      <a:cubicBezTo>
                        <a:pt x="42613" y="-1732"/>
                        <a:pt x="47871" y="726"/>
                        <a:pt x="46596" y="4254"/>
                      </a:cubicBezTo>
                      <a:lnTo>
                        <a:pt x="46596" y="4254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" name="Google Shape;95;p2"/>
                <p:cNvSpPr/>
                <p:nvPr/>
              </p:nvSpPr>
              <p:spPr>
                <a:xfrm>
                  <a:off x="4231440" y="3176640"/>
                  <a:ext cx="43887" cy="773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61" h="79763" extrusionOk="0">
                      <a:moveTo>
                        <a:pt x="43701" y="4368"/>
                      </a:moveTo>
                      <a:cubicBezTo>
                        <a:pt x="33959" y="29632"/>
                        <a:pt x="21715" y="53666"/>
                        <a:pt x="6488" y="76073"/>
                      </a:cubicBezTo>
                      <a:cubicBezTo>
                        <a:pt x="5339" y="77678"/>
                        <a:pt x="3097" y="78042"/>
                        <a:pt x="1492" y="76893"/>
                      </a:cubicBezTo>
                      <a:cubicBezTo>
                        <a:pt x="172" y="75937"/>
                        <a:pt x="-317" y="74253"/>
                        <a:pt x="206" y="72785"/>
                      </a:cubicBezTo>
                      <a:cubicBezTo>
                        <a:pt x="4770" y="59971"/>
                        <a:pt x="10960" y="48022"/>
                        <a:pt x="17060" y="36016"/>
                      </a:cubicBezTo>
                      <a:cubicBezTo>
                        <a:pt x="23581" y="24226"/>
                        <a:pt x="30022" y="12402"/>
                        <a:pt x="37942" y="1352"/>
                      </a:cubicBezTo>
                      <a:cubicBezTo>
                        <a:pt x="40014" y="-1721"/>
                        <a:pt x="45044" y="943"/>
                        <a:pt x="43689" y="4368"/>
                      </a:cubicBezTo>
                      <a:lnTo>
                        <a:pt x="43689" y="436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" name="Google Shape;96;p2"/>
                <p:cNvSpPr/>
                <p:nvPr/>
              </p:nvSpPr>
              <p:spPr>
                <a:xfrm>
                  <a:off x="3908160" y="2896200"/>
                  <a:ext cx="84246" cy="205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965" h="20769" extrusionOk="0">
                      <a:moveTo>
                        <a:pt x="81194" y="20387"/>
                      </a:moveTo>
                      <a:cubicBezTo>
                        <a:pt x="54360" y="20637"/>
                        <a:pt x="27435" y="16244"/>
                        <a:pt x="2251" y="6901"/>
                      </a:cubicBezTo>
                      <a:cubicBezTo>
                        <a:pt x="418" y="6162"/>
                        <a:pt x="-481" y="4079"/>
                        <a:pt x="259" y="2247"/>
                      </a:cubicBezTo>
                      <a:cubicBezTo>
                        <a:pt x="862" y="733"/>
                        <a:pt x="2399" y="-132"/>
                        <a:pt x="3935" y="16"/>
                      </a:cubicBezTo>
                      <a:cubicBezTo>
                        <a:pt x="17204" y="1302"/>
                        <a:pt x="30064" y="3931"/>
                        <a:pt x="43060" y="6036"/>
                      </a:cubicBezTo>
                      <a:cubicBezTo>
                        <a:pt x="55976" y="8597"/>
                        <a:pt x="68949" y="10657"/>
                        <a:pt x="81877" y="13934"/>
                      </a:cubicBezTo>
                      <a:cubicBezTo>
                        <a:pt x="85484" y="14742"/>
                        <a:pt x="84859" y="20375"/>
                        <a:pt x="81183" y="20387"/>
                      </a:cubicBezTo>
                      <a:lnTo>
                        <a:pt x="81183" y="2038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" name="Google Shape;97;p2"/>
                <p:cNvSpPr/>
                <p:nvPr/>
              </p:nvSpPr>
              <p:spPr>
                <a:xfrm>
                  <a:off x="3926880" y="2952360"/>
                  <a:ext cx="111681" cy="20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095" h="20404" extrusionOk="0">
                      <a:moveTo>
                        <a:pt x="108219" y="20189"/>
                      </a:moveTo>
                      <a:cubicBezTo>
                        <a:pt x="72816" y="18778"/>
                        <a:pt x="37344" y="14556"/>
                        <a:pt x="2726" y="7000"/>
                      </a:cubicBezTo>
                      <a:cubicBezTo>
                        <a:pt x="826" y="6544"/>
                        <a:pt x="-358" y="4632"/>
                        <a:pt x="97" y="2721"/>
                      </a:cubicBezTo>
                      <a:cubicBezTo>
                        <a:pt x="496" y="1070"/>
                        <a:pt x="1987" y="-33"/>
                        <a:pt x="3614" y="1"/>
                      </a:cubicBezTo>
                      <a:cubicBezTo>
                        <a:pt x="39268" y="1401"/>
                        <a:pt x="74182" y="6169"/>
                        <a:pt x="109039" y="13771"/>
                      </a:cubicBezTo>
                      <a:cubicBezTo>
                        <a:pt x="112737" y="14556"/>
                        <a:pt x="111997" y="20371"/>
                        <a:pt x="108219" y="20178"/>
                      </a:cubicBezTo>
                      <a:lnTo>
                        <a:pt x="108219" y="2017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" name="Google Shape;98;p2"/>
                <p:cNvSpPr/>
                <p:nvPr/>
              </p:nvSpPr>
              <p:spPr>
                <a:xfrm>
                  <a:off x="3958200" y="3019320"/>
                  <a:ext cx="117109" cy="129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591" h="14851" extrusionOk="0">
                      <a:moveTo>
                        <a:pt x="114494" y="9229"/>
                      </a:moveTo>
                      <a:cubicBezTo>
                        <a:pt x="77566" y="14840"/>
                        <a:pt x="39477" y="14293"/>
                        <a:pt x="2811" y="7044"/>
                      </a:cubicBezTo>
                      <a:cubicBezTo>
                        <a:pt x="887" y="6623"/>
                        <a:pt x="-330" y="4734"/>
                        <a:pt x="79" y="2811"/>
                      </a:cubicBezTo>
                      <a:cubicBezTo>
                        <a:pt x="443" y="1127"/>
                        <a:pt x="1946" y="-11"/>
                        <a:pt x="3596" y="0"/>
                      </a:cubicBezTo>
                      <a:cubicBezTo>
                        <a:pt x="22111" y="171"/>
                        <a:pt x="40422" y="1343"/>
                        <a:pt x="58800" y="1582"/>
                      </a:cubicBezTo>
                      <a:cubicBezTo>
                        <a:pt x="77168" y="2299"/>
                        <a:pt x="95524" y="2105"/>
                        <a:pt x="114039" y="2754"/>
                      </a:cubicBezTo>
                      <a:cubicBezTo>
                        <a:pt x="117863" y="2788"/>
                        <a:pt x="118261" y="8694"/>
                        <a:pt x="114483" y="9229"/>
                      </a:cubicBezTo>
                      <a:lnTo>
                        <a:pt x="114483" y="922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" name="Google Shape;99;p2"/>
                <p:cNvSpPr/>
                <p:nvPr/>
              </p:nvSpPr>
              <p:spPr>
                <a:xfrm>
                  <a:off x="4007880" y="3076560"/>
                  <a:ext cx="112586" cy="136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177" h="15078" extrusionOk="0">
                      <a:moveTo>
                        <a:pt x="110200" y="6717"/>
                      </a:moveTo>
                      <a:cubicBezTo>
                        <a:pt x="74842" y="11918"/>
                        <a:pt x="39041" y="14353"/>
                        <a:pt x="3307" y="13386"/>
                      </a:cubicBezTo>
                      <a:cubicBezTo>
                        <a:pt x="-835" y="13295"/>
                        <a:pt x="-1210" y="6888"/>
                        <a:pt x="2886" y="6330"/>
                      </a:cubicBezTo>
                      <a:cubicBezTo>
                        <a:pt x="38392" y="1095"/>
                        <a:pt x="73943" y="-725"/>
                        <a:pt x="109825" y="253"/>
                      </a:cubicBezTo>
                      <a:cubicBezTo>
                        <a:pt x="113626" y="333"/>
                        <a:pt x="113967" y="6205"/>
                        <a:pt x="110212" y="6717"/>
                      </a:cubicBezTo>
                      <a:lnTo>
                        <a:pt x="110212" y="671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0" name="Google Shape;100;p2"/>
                <p:cNvSpPr/>
                <p:nvPr/>
              </p:nvSpPr>
              <p:spPr>
                <a:xfrm>
                  <a:off x="4040280" y="3135240"/>
                  <a:ext cx="115966" cy="129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82" h="21508" extrusionOk="0">
                      <a:moveTo>
                        <a:pt x="113291" y="7207"/>
                      </a:moveTo>
                      <a:cubicBezTo>
                        <a:pt x="107168" y="8493"/>
                        <a:pt x="-21825" y="20567"/>
                        <a:pt x="3223" y="4738"/>
                      </a:cubicBezTo>
                      <a:cubicBezTo>
                        <a:pt x="39810" y="174"/>
                        <a:pt x="76214" y="-941"/>
                        <a:pt x="113040" y="743"/>
                      </a:cubicBezTo>
                      <a:cubicBezTo>
                        <a:pt x="116830" y="891"/>
                        <a:pt x="117057" y="6775"/>
                        <a:pt x="113291" y="7196"/>
                      </a:cubicBezTo>
                      <a:lnTo>
                        <a:pt x="113291" y="719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1" name="Google Shape;101;p2"/>
                <p:cNvSpPr/>
                <p:nvPr/>
              </p:nvSpPr>
              <p:spPr>
                <a:xfrm>
                  <a:off x="4098960" y="3188880"/>
                  <a:ext cx="96895" cy="143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06" h="22487" extrusionOk="0">
                      <a:moveTo>
                        <a:pt x="94518" y="6433"/>
                      </a:moveTo>
                      <a:cubicBezTo>
                        <a:pt x="89090" y="10701"/>
                        <a:pt x="-19658" y="22331"/>
                        <a:pt x="3136" y="5773"/>
                      </a:cubicBezTo>
                      <a:cubicBezTo>
                        <a:pt x="33407" y="2814"/>
                        <a:pt x="63234" y="1119"/>
                        <a:pt x="93619" y="3"/>
                      </a:cubicBezTo>
                      <a:cubicBezTo>
                        <a:pt x="97374" y="-156"/>
                        <a:pt x="98148" y="5580"/>
                        <a:pt x="94518" y="6433"/>
                      </a:cubicBezTo>
                      <a:lnTo>
                        <a:pt x="94518" y="643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" name="Google Shape;102;p2"/>
                <p:cNvSpPr/>
                <p:nvPr/>
              </p:nvSpPr>
              <p:spPr>
                <a:xfrm>
                  <a:off x="4157640" y="3246120"/>
                  <a:ext cx="78535" cy="140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138" h="16273" extrusionOk="0">
                      <a:moveTo>
                        <a:pt x="76377" y="6390"/>
                      </a:moveTo>
                      <a:cubicBezTo>
                        <a:pt x="52809" y="13878"/>
                        <a:pt x="27363" y="16074"/>
                        <a:pt x="2918" y="12148"/>
                      </a:cubicBezTo>
                      <a:cubicBezTo>
                        <a:pt x="973" y="11784"/>
                        <a:pt x="-302" y="9906"/>
                        <a:pt x="62" y="7960"/>
                      </a:cubicBezTo>
                      <a:cubicBezTo>
                        <a:pt x="358" y="6390"/>
                        <a:pt x="1655" y="5252"/>
                        <a:pt x="3157" y="5058"/>
                      </a:cubicBezTo>
                      <a:cubicBezTo>
                        <a:pt x="15254" y="3556"/>
                        <a:pt x="27192" y="3249"/>
                        <a:pt x="39141" y="2202"/>
                      </a:cubicBezTo>
                      <a:cubicBezTo>
                        <a:pt x="51124" y="1610"/>
                        <a:pt x="63016" y="324"/>
                        <a:pt x="75205" y="6"/>
                      </a:cubicBezTo>
                      <a:cubicBezTo>
                        <a:pt x="78869" y="-199"/>
                        <a:pt x="79836" y="5309"/>
                        <a:pt x="76377" y="6390"/>
                      </a:cubicBezTo>
                      <a:lnTo>
                        <a:pt x="76377" y="639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03" name="Google Shape;103;p2"/>
            <p:cNvGrpSpPr/>
            <p:nvPr/>
          </p:nvGrpSpPr>
          <p:grpSpPr>
            <a:xfrm>
              <a:off x="-22314" y="4224438"/>
              <a:ext cx="401754" cy="1167562"/>
              <a:chOff x="3585600" y="2574720"/>
              <a:chExt cx="290642" cy="844651"/>
            </a:xfrm>
          </p:grpSpPr>
          <p:sp>
            <p:nvSpPr>
              <p:cNvPr id="104" name="Google Shape;104;p2"/>
              <p:cNvSpPr/>
              <p:nvPr/>
            </p:nvSpPr>
            <p:spPr>
              <a:xfrm>
                <a:off x="3746160" y="2574720"/>
                <a:ext cx="70828" cy="295853"/>
              </a:xfrm>
              <a:custGeom>
                <a:avLst/>
                <a:gdLst/>
                <a:ahLst/>
                <a:cxnLst/>
                <a:rect l="l" t="t" r="r" b="b"/>
                <a:pathLst>
                  <a:path w="82358" h="298089" extrusionOk="0">
                    <a:moveTo>
                      <a:pt x="50588" y="7780"/>
                    </a:moveTo>
                    <a:cubicBezTo>
                      <a:pt x="49189" y="3774"/>
                      <a:pt x="46048" y="-1108"/>
                      <a:pt x="42019" y="224"/>
                    </a:cubicBezTo>
                    <a:cubicBezTo>
                      <a:pt x="40187" y="827"/>
                      <a:pt x="39026" y="2579"/>
                      <a:pt x="38025" y="4229"/>
                    </a:cubicBezTo>
                    <a:cubicBezTo>
                      <a:pt x="-5310" y="75855"/>
                      <a:pt x="-8736" y="166509"/>
                      <a:pt x="13330" y="247262"/>
                    </a:cubicBezTo>
                    <a:cubicBezTo>
                      <a:pt x="17723" y="263330"/>
                      <a:pt x="21387" y="279263"/>
                      <a:pt x="24539" y="295536"/>
                    </a:cubicBezTo>
                    <a:cubicBezTo>
                      <a:pt x="52967" y="296981"/>
                      <a:pt x="67875" y="180290"/>
                      <a:pt x="69605" y="158361"/>
                    </a:cubicBezTo>
                    <a:cubicBezTo>
                      <a:pt x="73622" y="107583"/>
                      <a:pt x="67397" y="55918"/>
                      <a:pt x="50600" y="779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2"/>
              <p:cNvSpPr/>
              <p:nvPr/>
            </p:nvSpPr>
            <p:spPr>
              <a:xfrm>
                <a:off x="3668400" y="2787840"/>
                <a:ext cx="67995" cy="288541"/>
              </a:xfrm>
              <a:custGeom>
                <a:avLst/>
                <a:gdLst/>
                <a:ahLst/>
                <a:cxnLst/>
                <a:rect l="l" t="t" r="r" b="b"/>
                <a:pathLst>
                  <a:path w="71763" h="288541" extrusionOk="0">
                    <a:moveTo>
                      <a:pt x="67385" y="131007"/>
                    </a:moveTo>
                    <a:cubicBezTo>
                      <a:pt x="63311" y="82915"/>
                      <a:pt x="44772" y="35540"/>
                      <a:pt x="12123" y="0"/>
                    </a:cubicBezTo>
                    <a:cubicBezTo>
                      <a:pt x="9016" y="49367"/>
                      <a:pt x="208" y="98381"/>
                      <a:pt x="3" y="147850"/>
                    </a:cubicBezTo>
                    <a:cubicBezTo>
                      <a:pt x="-202" y="197319"/>
                      <a:pt x="9107" y="248722"/>
                      <a:pt x="38456" y="288541"/>
                    </a:cubicBezTo>
                    <a:cubicBezTo>
                      <a:pt x="55686" y="236523"/>
                      <a:pt x="71561" y="186712"/>
                      <a:pt x="67385" y="13100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2"/>
              <p:cNvSpPr/>
              <p:nvPr/>
            </p:nvSpPr>
            <p:spPr>
              <a:xfrm>
                <a:off x="3585600" y="2982240"/>
                <a:ext cx="77830" cy="285002"/>
              </a:xfrm>
              <a:custGeom>
                <a:avLst/>
                <a:gdLst/>
                <a:ahLst/>
                <a:cxnLst/>
                <a:rect l="l" t="t" r="r" b="b"/>
                <a:pathLst>
                  <a:path w="86238" h="285002" extrusionOk="0">
                    <a:moveTo>
                      <a:pt x="66545" y="128287"/>
                    </a:moveTo>
                    <a:cubicBezTo>
                      <a:pt x="55074" y="87888"/>
                      <a:pt x="36377" y="49970"/>
                      <a:pt x="17122" y="12655"/>
                    </a:cubicBezTo>
                    <a:cubicBezTo>
                      <a:pt x="14789" y="8125"/>
                      <a:pt x="12376" y="3517"/>
                      <a:pt x="8689" y="0"/>
                    </a:cubicBezTo>
                    <a:cubicBezTo>
                      <a:pt x="-2281" y="73379"/>
                      <a:pt x="-7857" y="151491"/>
                      <a:pt x="23187" y="218873"/>
                    </a:cubicBezTo>
                    <a:cubicBezTo>
                      <a:pt x="34032" y="242418"/>
                      <a:pt x="48997" y="263778"/>
                      <a:pt x="63882" y="285002"/>
                    </a:cubicBezTo>
                    <a:cubicBezTo>
                      <a:pt x="66602" y="259306"/>
                      <a:pt x="76628" y="236113"/>
                      <a:pt x="77482" y="209894"/>
                    </a:cubicBezTo>
                    <a:cubicBezTo>
                      <a:pt x="78381" y="182343"/>
                      <a:pt x="74068" y="154746"/>
                      <a:pt x="66545" y="12827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2"/>
              <p:cNvSpPr/>
              <p:nvPr/>
            </p:nvSpPr>
            <p:spPr>
              <a:xfrm>
                <a:off x="3701160" y="2898360"/>
                <a:ext cx="175082" cy="202906"/>
              </a:xfrm>
              <a:custGeom>
                <a:avLst/>
                <a:gdLst/>
                <a:ahLst/>
                <a:cxnLst/>
                <a:rect l="l" t="t" r="r" b="b"/>
                <a:pathLst>
                  <a:path w="175082" h="202906" extrusionOk="0">
                    <a:moveTo>
                      <a:pt x="175082" y="0"/>
                    </a:moveTo>
                    <a:cubicBezTo>
                      <a:pt x="152299" y="27494"/>
                      <a:pt x="142956" y="63410"/>
                      <a:pt x="126319" y="95001"/>
                    </a:cubicBezTo>
                    <a:cubicBezTo>
                      <a:pt x="99883" y="145187"/>
                      <a:pt x="53702" y="184641"/>
                      <a:pt x="0" y="202906"/>
                    </a:cubicBezTo>
                    <a:cubicBezTo>
                      <a:pt x="15670" y="157739"/>
                      <a:pt x="30157" y="116327"/>
                      <a:pt x="61862" y="79228"/>
                    </a:cubicBezTo>
                    <a:cubicBezTo>
                      <a:pt x="77134" y="61350"/>
                      <a:pt x="94659" y="45395"/>
                      <a:pt x="113937" y="31921"/>
                    </a:cubicBezTo>
                    <a:cubicBezTo>
                      <a:pt x="123382" y="25321"/>
                      <a:pt x="133249" y="19312"/>
                      <a:pt x="143457" y="13963"/>
                    </a:cubicBezTo>
                    <a:cubicBezTo>
                      <a:pt x="150786" y="10128"/>
                      <a:pt x="170234" y="5918"/>
                      <a:pt x="175082" y="1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2"/>
              <p:cNvSpPr/>
              <p:nvPr/>
            </p:nvSpPr>
            <p:spPr>
              <a:xfrm>
                <a:off x="3648600" y="3099240"/>
                <a:ext cx="187646" cy="177722"/>
              </a:xfrm>
              <a:custGeom>
                <a:avLst/>
                <a:gdLst/>
                <a:ahLst/>
                <a:cxnLst/>
                <a:rect l="l" t="t" r="r" b="b"/>
                <a:pathLst>
                  <a:path w="187646" h="177722" extrusionOk="0">
                    <a:moveTo>
                      <a:pt x="11824" y="126387"/>
                    </a:moveTo>
                    <a:cubicBezTo>
                      <a:pt x="24843" y="91359"/>
                      <a:pt x="52951" y="63569"/>
                      <a:pt x="84781" y="43984"/>
                    </a:cubicBezTo>
                    <a:cubicBezTo>
                      <a:pt x="116611" y="24399"/>
                      <a:pt x="152288" y="12120"/>
                      <a:pt x="187646" y="0"/>
                    </a:cubicBezTo>
                    <a:cubicBezTo>
                      <a:pt x="148043" y="78465"/>
                      <a:pt x="80491" y="142444"/>
                      <a:pt x="0" y="17772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2"/>
              <p:cNvSpPr/>
              <p:nvPr/>
            </p:nvSpPr>
            <p:spPr>
              <a:xfrm>
                <a:off x="3616920" y="2639880"/>
                <a:ext cx="179799" cy="779491"/>
              </a:xfrm>
              <a:custGeom>
                <a:avLst/>
                <a:gdLst/>
                <a:ahLst/>
                <a:cxnLst/>
                <a:rect l="l" t="t" r="r" b="b"/>
                <a:pathLst>
                  <a:path w="189262" h="781445" extrusionOk="0">
                    <a:moveTo>
                      <a:pt x="177995" y="4346"/>
                    </a:moveTo>
                    <a:cubicBezTo>
                      <a:pt x="189262" y="137800"/>
                      <a:pt x="153244" y="268887"/>
                      <a:pt x="114256" y="395023"/>
                    </a:cubicBezTo>
                    <a:cubicBezTo>
                      <a:pt x="74847" y="518667"/>
                      <a:pt x="30601" y="646477"/>
                      <a:pt x="9616" y="774605"/>
                    </a:cubicBezTo>
                    <a:cubicBezTo>
                      <a:pt x="9172" y="777233"/>
                      <a:pt x="6680" y="779020"/>
                      <a:pt x="4040" y="778576"/>
                    </a:cubicBezTo>
                    <a:cubicBezTo>
                      <a:pt x="1673" y="778178"/>
                      <a:pt x="0" y="776118"/>
                      <a:pt x="0" y="773797"/>
                    </a:cubicBezTo>
                    <a:cubicBezTo>
                      <a:pt x="2344" y="573064"/>
                      <a:pt x="115189" y="393783"/>
                      <a:pt x="154826" y="200732"/>
                    </a:cubicBezTo>
                    <a:cubicBezTo>
                      <a:pt x="167935" y="136514"/>
                      <a:pt x="175276" y="70476"/>
                      <a:pt x="168379" y="5234"/>
                    </a:cubicBezTo>
                    <a:cubicBezTo>
                      <a:pt x="167651" y="-627"/>
                      <a:pt x="177369" y="-2425"/>
                      <a:pt x="177973" y="4346"/>
                    </a:cubicBezTo>
                    <a:lnTo>
                      <a:pt x="177973" y="434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10;p2"/>
              <p:cNvSpPr/>
              <p:nvPr/>
            </p:nvSpPr>
            <p:spPr>
              <a:xfrm>
                <a:off x="3696480" y="2850480"/>
                <a:ext cx="20507" cy="212932"/>
              </a:xfrm>
              <a:custGeom>
                <a:avLst/>
                <a:gdLst/>
                <a:ahLst/>
                <a:cxnLst/>
                <a:rect l="l" t="t" r="r" b="b"/>
                <a:pathLst>
                  <a:path w="21417" h="214002" extrusionOk="0">
                    <a:moveTo>
                      <a:pt x="4818" y="2093"/>
                    </a:moveTo>
                    <a:cubicBezTo>
                      <a:pt x="8619" y="38771"/>
                      <a:pt x="19862" y="122528"/>
                      <a:pt x="20363" y="158273"/>
                    </a:cubicBezTo>
                    <a:cubicBezTo>
                      <a:pt x="20932" y="175718"/>
                      <a:pt x="20545" y="193221"/>
                      <a:pt x="17757" y="210632"/>
                    </a:cubicBezTo>
                    <a:cubicBezTo>
                      <a:pt x="17541" y="211964"/>
                      <a:pt x="16289" y="212863"/>
                      <a:pt x="14958" y="212658"/>
                    </a:cubicBezTo>
                    <a:cubicBezTo>
                      <a:pt x="13888" y="212487"/>
                      <a:pt x="13091" y="211634"/>
                      <a:pt x="12932" y="210609"/>
                    </a:cubicBezTo>
                    <a:cubicBezTo>
                      <a:pt x="10303" y="193232"/>
                      <a:pt x="9507" y="175923"/>
                      <a:pt x="9074" y="158591"/>
                    </a:cubicBezTo>
                    <a:lnTo>
                      <a:pt x="8061" y="106562"/>
                    </a:lnTo>
                    <a:cubicBezTo>
                      <a:pt x="7515" y="71830"/>
                      <a:pt x="4955" y="37098"/>
                      <a:pt x="38" y="2707"/>
                    </a:cubicBezTo>
                    <a:cubicBezTo>
                      <a:pt x="-485" y="-388"/>
                      <a:pt x="4522" y="-1139"/>
                      <a:pt x="4818" y="2093"/>
                    </a:cubicBezTo>
                    <a:lnTo>
                      <a:pt x="4818" y="209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2"/>
              <p:cNvSpPr/>
              <p:nvPr/>
            </p:nvSpPr>
            <p:spPr>
              <a:xfrm>
                <a:off x="3601440" y="3042720"/>
                <a:ext cx="56944" cy="198987"/>
              </a:xfrm>
              <a:custGeom>
                <a:avLst/>
                <a:gdLst/>
                <a:ahLst/>
                <a:cxnLst/>
                <a:rect l="l" t="t" r="r" b="b"/>
                <a:pathLst>
                  <a:path w="57958" h="201506" extrusionOk="0">
                    <a:moveTo>
                      <a:pt x="4801" y="1919"/>
                    </a:moveTo>
                    <a:cubicBezTo>
                      <a:pt x="15873" y="68424"/>
                      <a:pt x="44005" y="130251"/>
                      <a:pt x="56796" y="196279"/>
                    </a:cubicBezTo>
                    <a:cubicBezTo>
                      <a:pt x="57285" y="198907"/>
                      <a:pt x="53370" y="200227"/>
                      <a:pt x="52221" y="197792"/>
                    </a:cubicBezTo>
                    <a:cubicBezTo>
                      <a:pt x="25694" y="145068"/>
                      <a:pt x="14109" y="60355"/>
                      <a:pt x="78" y="2897"/>
                    </a:cubicBezTo>
                    <a:cubicBezTo>
                      <a:pt x="-673" y="-153"/>
                      <a:pt x="4254" y="-1279"/>
                      <a:pt x="4801" y="1919"/>
                    </a:cubicBezTo>
                    <a:lnTo>
                      <a:pt x="4801" y="191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2"/>
              <p:cNvSpPr/>
              <p:nvPr/>
            </p:nvSpPr>
            <p:spPr>
              <a:xfrm>
                <a:off x="3705480" y="2940480"/>
                <a:ext cx="124098" cy="138360"/>
              </a:xfrm>
              <a:custGeom>
                <a:avLst/>
                <a:gdLst/>
                <a:ahLst/>
                <a:cxnLst/>
                <a:rect l="l" t="t" r="r" b="b"/>
                <a:pathLst>
                  <a:path w="125988" h="140111" extrusionOk="0">
                    <a:moveTo>
                      <a:pt x="123908" y="3759"/>
                    </a:moveTo>
                    <a:cubicBezTo>
                      <a:pt x="98189" y="40927"/>
                      <a:pt x="72128" y="78458"/>
                      <a:pt x="39695" y="110209"/>
                    </a:cubicBezTo>
                    <a:cubicBezTo>
                      <a:pt x="28804" y="120735"/>
                      <a:pt x="17026" y="130397"/>
                      <a:pt x="3643" y="137862"/>
                    </a:cubicBezTo>
                    <a:cubicBezTo>
                      <a:pt x="2460" y="138522"/>
                      <a:pt x="969" y="138101"/>
                      <a:pt x="309" y="136917"/>
                    </a:cubicBezTo>
                    <a:cubicBezTo>
                      <a:pt x="-203" y="136007"/>
                      <a:pt x="-55" y="134892"/>
                      <a:pt x="582" y="134141"/>
                    </a:cubicBezTo>
                    <a:cubicBezTo>
                      <a:pt x="10414" y="122567"/>
                      <a:pt x="21089" y="112291"/>
                      <a:pt x="31877" y="102060"/>
                    </a:cubicBezTo>
                    <a:cubicBezTo>
                      <a:pt x="53385" y="81497"/>
                      <a:pt x="75190" y="60944"/>
                      <a:pt x="93819" y="37615"/>
                    </a:cubicBezTo>
                    <a:cubicBezTo>
                      <a:pt x="102957" y="25803"/>
                      <a:pt x="112038" y="13888"/>
                      <a:pt x="119868" y="1131"/>
                    </a:cubicBezTo>
                    <a:cubicBezTo>
                      <a:pt x="121483" y="-1589"/>
                      <a:pt x="125785" y="1119"/>
                      <a:pt x="123908" y="3771"/>
                    </a:cubicBezTo>
                    <a:lnTo>
                      <a:pt x="123908" y="377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2"/>
              <p:cNvSpPr/>
              <p:nvPr/>
            </p:nvSpPr>
            <p:spPr>
              <a:xfrm>
                <a:off x="3653640" y="3134160"/>
                <a:ext cx="135558" cy="107968"/>
              </a:xfrm>
              <a:custGeom>
                <a:avLst/>
                <a:gdLst/>
                <a:ahLst/>
                <a:cxnLst/>
                <a:rect l="l" t="t" r="r" b="b"/>
                <a:pathLst>
                  <a:path w="138678" h="110171" extrusionOk="0">
                    <a:moveTo>
                      <a:pt x="135140" y="4141"/>
                    </a:moveTo>
                    <a:cubicBezTo>
                      <a:pt x="94183" y="41649"/>
                      <a:pt x="55833" y="86248"/>
                      <a:pt x="3291" y="107665"/>
                    </a:cubicBezTo>
                    <a:cubicBezTo>
                      <a:pt x="856" y="108621"/>
                      <a:pt x="-1193" y="105218"/>
                      <a:pt x="810" y="103534"/>
                    </a:cubicBezTo>
                    <a:cubicBezTo>
                      <a:pt x="18904" y="87169"/>
                      <a:pt x="48276" y="68950"/>
                      <a:pt x="68305" y="54759"/>
                    </a:cubicBezTo>
                    <a:cubicBezTo>
                      <a:pt x="91099" y="38895"/>
                      <a:pt x="112574" y="20960"/>
                      <a:pt x="131704" y="761"/>
                    </a:cubicBezTo>
                    <a:cubicBezTo>
                      <a:pt x="133832" y="-1550"/>
                      <a:pt x="137485" y="1933"/>
                      <a:pt x="135129" y="4152"/>
                    </a:cubicBezTo>
                    <a:lnTo>
                      <a:pt x="135129" y="415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4" name="Google Shape;114;p2"/>
            <p:cNvGrpSpPr/>
            <p:nvPr/>
          </p:nvGrpSpPr>
          <p:grpSpPr>
            <a:xfrm rot="1877061">
              <a:off x="2135656" y="4243882"/>
              <a:ext cx="401750" cy="1167547"/>
              <a:chOff x="3585600" y="2574720"/>
              <a:chExt cx="290642" cy="844651"/>
            </a:xfrm>
          </p:grpSpPr>
          <p:sp>
            <p:nvSpPr>
              <p:cNvPr id="115" name="Google Shape;115;p2"/>
              <p:cNvSpPr/>
              <p:nvPr/>
            </p:nvSpPr>
            <p:spPr>
              <a:xfrm>
                <a:off x="3746160" y="2574720"/>
                <a:ext cx="70828" cy="295853"/>
              </a:xfrm>
              <a:custGeom>
                <a:avLst/>
                <a:gdLst/>
                <a:ahLst/>
                <a:cxnLst/>
                <a:rect l="l" t="t" r="r" b="b"/>
                <a:pathLst>
                  <a:path w="82358" h="298089" extrusionOk="0">
                    <a:moveTo>
                      <a:pt x="50588" y="7780"/>
                    </a:moveTo>
                    <a:cubicBezTo>
                      <a:pt x="49189" y="3774"/>
                      <a:pt x="46048" y="-1108"/>
                      <a:pt x="42019" y="224"/>
                    </a:cubicBezTo>
                    <a:cubicBezTo>
                      <a:pt x="40187" y="827"/>
                      <a:pt x="39026" y="2579"/>
                      <a:pt x="38025" y="4229"/>
                    </a:cubicBezTo>
                    <a:cubicBezTo>
                      <a:pt x="-5310" y="75855"/>
                      <a:pt x="-8736" y="166509"/>
                      <a:pt x="13330" y="247262"/>
                    </a:cubicBezTo>
                    <a:cubicBezTo>
                      <a:pt x="17723" y="263330"/>
                      <a:pt x="21387" y="279263"/>
                      <a:pt x="24539" y="295536"/>
                    </a:cubicBezTo>
                    <a:cubicBezTo>
                      <a:pt x="52967" y="296981"/>
                      <a:pt x="67875" y="180290"/>
                      <a:pt x="69605" y="158361"/>
                    </a:cubicBezTo>
                    <a:cubicBezTo>
                      <a:pt x="73622" y="107583"/>
                      <a:pt x="67397" y="55918"/>
                      <a:pt x="50600" y="779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2"/>
              <p:cNvSpPr/>
              <p:nvPr/>
            </p:nvSpPr>
            <p:spPr>
              <a:xfrm>
                <a:off x="3668400" y="2787840"/>
                <a:ext cx="67995" cy="288541"/>
              </a:xfrm>
              <a:custGeom>
                <a:avLst/>
                <a:gdLst/>
                <a:ahLst/>
                <a:cxnLst/>
                <a:rect l="l" t="t" r="r" b="b"/>
                <a:pathLst>
                  <a:path w="71763" h="288541" extrusionOk="0">
                    <a:moveTo>
                      <a:pt x="67385" y="131007"/>
                    </a:moveTo>
                    <a:cubicBezTo>
                      <a:pt x="63311" y="82915"/>
                      <a:pt x="44772" y="35540"/>
                      <a:pt x="12123" y="0"/>
                    </a:cubicBezTo>
                    <a:cubicBezTo>
                      <a:pt x="9016" y="49367"/>
                      <a:pt x="208" y="98381"/>
                      <a:pt x="3" y="147850"/>
                    </a:cubicBezTo>
                    <a:cubicBezTo>
                      <a:pt x="-202" y="197319"/>
                      <a:pt x="9107" y="248722"/>
                      <a:pt x="38456" y="288541"/>
                    </a:cubicBezTo>
                    <a:cubicBezTo>
                      <a:pt x="55686" y="236523"/>
                      <a:pt x="71561" y="186712"/>
                      <a:pt x="67385" y="13100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2"/>
              <p:cNvSpPr/>
              <p:nvPr/>
            </p:nvSpPr>
            <p:spPr>
              <a:xfrm>
                <a:off x="3585600" y="2982240"/>
                <a:ext cx="77830" cy="285002"/>
              </a:xfrm>
              <a:custGeom>
                <a:avLst/>
                <a:gdLst/>
                <a:ahLst/>
                <a:cxnLst/>
                <a:rect l="l" t="t" r="r" b="b"/>
                <a:pathLst>
                  <a:path w="86238" h="285002" extrusionOk="0">
                    <a:moveTo>
                      <a:pt x="66545" y="128287"/>
                    </a:moveTo>
                    <a:cubicBezTo>
                      <a:pt x="55074" y="87888"/>
                      <a:pt x="36377" y="49970"/>
                      <a:pt x="17122" y="12655"/>
                    </a:cubicBezTo>
                    <a:cubicBezTo>
                      <a:pt x="14789" y="8125"/>
                      <a:pt x="12376" y="3517"/>
                      <a:pt x="8689" y="0"/>
                    </a:cubicBezTo>
                    <a:cubicBezTo>
                      <a:pt x="-2281" y="73379"/>
                      <a:pt x="-7857" y="151491"/>
                      <a:pt x="23187" y="218873"/>
                    </a:cubicBezTo>
                    <a:cubicBezTo>
                      <a:pt x="34032" y="242418"/>
                      <a:pt x="48997" y="263778"/>
                      <a:pt x="63882" y="285002"/>
                    </a:cubicBezTo>
                    <a:cubicBezTo>
                      <a:pt x="66602" y="259306"/>
                      <a:pt x="76628" y="236113"/>
                      <a:pt x="77482" y="209894"/>
                    </a:cubicBezTo>
                    <a:cubicBezTo>
                      <a:pt x="78381" y="182343"/>
                      <a:pt x="74068" y="154746"/>
                      <a:pt x="66545" y="12827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2"/>
              <p:cNvSpPr/>
              <p:nvPr/>
            </p:nvSpPr>
            <p:spPr>
              <a:xfrm>
                <a:off x="3701160" y="2898360"/>
                <a:ext cx="175082" cy="202906"/>
              </a:xfrm>
              <a:custGeom>
                <a:avLst/>
                <a:gdLst/>
                <a:ahLst/>
                <a:cxnLst/>
                <a:rect l="l" t="t" r="r" b="b"/>
                <a:pathLst>
                  <a:path w="175082" h="202906" extrusionOk="0">
                    <a:moveTo>
                      <a:pt x="175082" y="0"/>
                    </a:moveTo>
                    <a:cubicBezTo>
                      <a:pt x="152299" y="27494"/>
                      <a:pt x="142956" y="63410"/>
                      <a:pt x="126319" y="95001"/>
                    </a:cubicBezTo>
                    <a:cubicBezTo>
                      <a:pt x="99883" y="145187"/>
                      <a:pt x="53702" y="184641"/>
                      <a:pt x="0" y="202906"/>
                    </a:cubicBezTo>
                    <a:cubicBezTo>
                      <a:pt x="15670" y="157739"/>
                      <a:pt x="30157" y="116327"/>
                      <a:pt x="61862" y="79228"/>
                    </a:cubicBezTo>
                    <a:cubicBezTo>
                      <a:pt x="77134" y="61350"/>
                      <a:pt x="94659" y="45395"/>
                      <a:pt x="113937" y="31921"/>
                    </a:cubicBezTo>
                    <a:cubicBezTo>
                      <a:pt x="123382" y="25321"/>
                      <a:pt x="133249" y="19312"/>
                      <a:pt x="143457" y="13963"/>
                    </a:cubicBezTo>
                    <a:cubicBezTo>
                      <a:pt x="150786" y="10128"/>
                      <a:pt x="170234" y="5918"/>
                      <a:pt x="175082" y="1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2"/>
              <p:cNvSpPr/>
              <p:nvPr/>
            </p:nvSpPr>
            <p:spPr>
              <a:xfrm>
                <a:off x="3648600" y="3099240"/>
                <a:ext cx="187646" cy="177722"/>
              </a:xfrm>
              <a:custGeom>
                <a:avLst/>
                <a:gdLst/>
                <a:ahLst/>
                <a:cxnLst/>
                <a:rect l="l" t="t" r="r" b="b"/>
                <a:pathLst>
                  <a:path w="187646" h="177722" extrusionOk="0">
                    <a:moveTo>
                      <a:pt x="11824" y="126387"/>
                    </a:moveTo>
                    <a:cubicBezTo>
                      <a:pt x="24843" y="91359"/>
                      <a:pt x="52951" y="63569"/>
                      <a:pt x="84781" y="43984"/>
                    </a:cubicBezTo>
                    <a:cubicBezTo>
                      <a:pt x="116611" y="24399"/>
                      <a:pt x="152288" y="12120"/>
                      <a:pt x="187646" y="0"/>
                    </a:cubicBezTo>
                    <a:cubicBezTo>
                      <a:pt x="148043" y="78465"/>
                      <a:pt x="80491" y="142444"/>
                      <a:pt x="0" y="17772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2"/>
              <p:cNvSpPr/>
              <p:nvPr/>
            </p:nvSpPr>
            <p:spPr>
              <a:xfrm>
                <a:off x="3616920" y="2639880"/>
                <a:ext cx="179799" cy="779491"/>
              </a:xfrm>
              <a:custGeom>
                <a:avLst/>
                <a:gdLst/>
                <a:ahLst/>
                <a:cxnLst/>
                <a:rect l="l" t="t" r="r" b="b"/>
                <a:pathLst>
                  <a:path w="189262" h="781445" extrusionOk="0">
                    <a:moveTo>
                      <a:pt x="177995" y="4346"/>
                    </a:moveTo>
                    <a:cubicBezTo>
                      <a:pt x="189262" y="137800"/>
                      <a:pt x="153244" y="268887"/>
                      <a:pt x="114256" y="395023"/>
                    </a:cubicBezTo>
                    <a:cubicBezTo>
                      <a:pt x="74847" y="518667"/>
                      <a:pt x="30601" y="646477"/>
                      <a:pt x="9616" y="774605"/>
                    </a:cubicBezTo>
                    <a:cubicBezTo>
                      <a:pt x="9172" y="777233"/>
                      <a:pt x="6680" y="779020"/>
                      <a:pt x="4040" y="778576"/>
                    </a:cubicBezTo>
                    <a:cubicBezTo>
                      <a:pt x="1673" y="778178"/>
                      <a:pt x="0" y="776118"/>
                      <a:pt x="0" y="773797"/>
                    </a:cubicBezTo>
                    <a:cubicBezTo>
                      <a:pt x="2344" y="573064"/>
                      <a:pt x="115189" y="393783"/>
                      <a:pt x="154826" y="200732"/>
                    </a:cubicBezTo>
                    <a:cubicBezTo>
                      <a:pt x="167935" y="136514"/>
                      <a:pt x="175276" y="70476"/>
                      <a:pt x="168379" y="5234"/>
                    </a:cubicBezTo>
                    <a:cubicBezTo>
                      <a:pt x="167651" y="-627"/>
                      <a:pt x="177369" y="-2425"/>
                      <a:pt x="177973" y="4346"/>
                    </a:cubicBezTo>
                    <a:lnTo>
                      <a:pt x="177973" y="434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2"/>
              <p:cNvSpPr/>
              <p:nvPr/>
            </p:nvSpPr>
            <p:spPr>
              <a:xfrm>
                <a:off x="3696480" y="2850480"/>
                <a:ext cx="20507" cy="212932"/>
              </a:xfrm>
              <a:custGeom>
                <a:avLst/>
                <a:gdLst/>
                <a:ahLst/>
                <a:cxnLst/>
                <a:rect l="l" t="t" r="r" b="b"/>
                <a:pathLst>
                  <a:path w="21417" h="214002" extrusionOk="0">
                    <a:moveTo>
                      <a:pt x="4818" y="2093"/>
                    </a:moveTo>
                    <a:cubicBezTo>
                      <a:pt x="8619" y="38771"/>
                      <a:pt x="19862" y="122528"/>
                      <a:pt x="20363" y="158273"/>
                    </a:cubicBezTo>
                    <a:cubicBezTo>
                      <a:pt x="20932" y="175718"/>
                      <a:pt x="20545" y="193221"/>
                      <a:pt x="17757" y="210632"/>
                    </a:cubicBezTo>
                    <a:cubicBezTo>
                      <a:pt x="17541" y="211964"/>
                      <a:pt x="16289" y="212863"/>
                      <a:pt x="14958" y="212658"/>
                    </a:cubicBezTo>
                    <a:cubicBezTo>
                      <a:pt x="13888" y="212487"/>
                      <a:pt x="13091" y="211634"/>
                      <a:pt x="12932" y="210609"/>
                    </a:cubicBezTo>
                    <a:cubicBezTo>
                      <a:pt x="10303" y="193232"/>
                      <a:pt x="9507" y="175923"/>
                      <a:pt x="9074" y="158591"/>
                    </a:cubicBezTo>
                    <a:lnTo>
                      <a:pt x="8061" y="106562"/>
                    </a:lnTo>
                    <a:cubicBezTo>
                      <a:pt x="7515" y="71830"/>
                      <a:pt x="4955" y="37098"/>
                      <a:pt x="38" y="2707"/>
                    </a:cubicBezTo>
                    <a:cubicBezTo>
                      <a:pt x="-485" y="-388"/>
                      <a:pt x="4522" y="-1139"/>
                      <a:pt x="4818" y="2093"/>
                    </a:cubicBezTo>
                    <a:lnTo>
                      <a:pt x="4818" y="209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2"/>
              <p:cNvSpPr/>
              <p:nvPr/>
            </p:nvSpPr>
            <p:spPr>
              <a:xfrm>
                <a:off x="3601440" y="3042720"/>
                <a:ext cx="56944" cy="198987"/>
              </a:xfrm>
              <a:custGeom>
                <a:avLst/>
                <a:gdLst/>
                <a:ahLst/>
                <a:cxnLst/>
                <a:rect l="l" t="t" r="r" b="b"/>
                <a:pathLst>
                  <a:path w="57958" h="201506" extrusionOk="0">
                    <a:moveTo>
                      <a:pt x="4801" y="1919"/>
                    </a:moveTo>
                    <a:cubicBezTo>
                      <a:pt x="15873" y="68424"/>
                      <a:pt x="44005" y="130251"/>
                      <a:pt x="56796" y="196279"/>
                    </a:cubicBezTo>
                    <a:cubicBezTo>
                      <a:pt x="57285" y="198907"/>
                      <a:pt x="53370" y="200227"/>
                      <a:pt x="52221" y="197792"/>
                    </a:cubicBezTo>
                    <a:cubicBezTo>
                      <a:pt x="25694" y="145068"/>
                      <a:pt x="14109" y="60355"/>
                      <a:pt x="78" y="2897"/>
                    </a:cubicBezTo>
                    <a:cubicBezTo>
                      <a:pt x="-673" y="-153"/>
                      <a:pt x="4254" y="-1279"/>
                      <a:pt x="4801" y="1919"/>
                    </a:cubicBezTo>
                    <a:lnTo>
                      <a:pt x="4801" y="191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2"/>
              <p:cNvSpPr/>
              <p:nvPr/>
            </p:nvSpPr>
            <p:spPr>
              <a:xfrm>
                <a:off x="3705480" y="2940480"/>
                <a:ext cx="124098" cy="138360"/>
              </a:xfrm>
              <a:custGeom>
                <a:avLst/>
                <a:gdLst/>
                <a:ahLst/>
                <a:cxnLst/>
                <a:rect l="l" t="t" r="r" b="b"/>
                <a:pathLst>
                  <a:path w="125988" h="140111" extrusionOk="0">
                    <a:moveTo>
                      <a:pt x="123908" y="3759"/>
                    </a:moveTo>
                    <a:cubicBezTo>
                      <a:pt x="98189" y="40927"/>
                      <a:pt x="72128" y="78458"/>
                      <a:pt x="39695" y="110209"/>
                    </a:cubicBezTo>
                    <a:cubicBezTo>
                      <a:pt x="28804" y="120735"/>
                      <a:pt x="17026" y="130397"/>
                      <a:pt x="3643" y="137862"/>
                    </a:cubicBezTo>
                    <a:cubicBezTo>
                      <a:pt x="2460" y="138522"/>
                      <a:pt x="969" y="138101"/>
                      <a:pt x="309" y="136917"/>
                    </a:cubicBezTo>
                    <a:cubicBezTo>
                      <a:pt x="-203" y="136007"/>
                      <a:pt x="-55" y="134892"/>
                      <a:pt x="582" y="134141"/>
                    </a:cubicBezTo>
                    <a:cubicBezTo>
                      <a:pt x="10414" y="122567"/>
                      <a:pt x="21089" y="112291"/>
                      <a:pt x="31877" y="102060"/>
                    </a:cubicBezTo>
                    <a:cubicBezTo>
                      <a:pt x="53385" y="81497"/>
                      <a:pt x="75190" y="60944"/>
                      <a:pt x="93819" y="37615"/>
                    </a:cubicBezTo>
                    <a:cubicBezTo>
                      <a:pt x="102957" y="25803"/>
                      <a:pt x="112038" y="13888"/>
                      <a:pt x="119868" y="1131"/>
                    </a:cubicBezTo>
                    <a:cubicBezTo>
                      <a:pt x="121483" y="-1589"/>
                      <a:pt x="125785" y="1119"/>
                      <a:pt x="123908" y="3771"/>
                    </a:cubicBezTo>
                    <a:lnTo>
                      <a:pt x="123908" y="377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2"/>
              <p:cNvSpPr/>
              <p:nvPr/>
            </p:nvSpPr>
            <p:spPr>
              <a:xfrm>
                <a:off x="3653640" y="3134160"/>
                <a:ext cx="135558" cy="107968"/>
              </a:xfrm>
              <a:custGeom>
                <a:avLst/>
                <a:gdLst/>
                <a:ahLst/>
                <a:cxnLst/>
                <a:rect l="l" t="t" r="r" b="b"/>
                <a:pathLst>
                  <a:path w="138678" h="110171" extrusionOk="0">
                    <a:moveTo>
                      <a:pt x="135140" y="4141"/>
                    </a:moveTo>
                    <a:cubicBezTo>
                      <a:pt x="94183" y="41649"/>
                      <a:pt x="55833" y="86248"/>
                      <a:pt x="3291" y="107665"/>
                    </a:cubicBezTo>
                    <a:cubicBezTo>
                      <a:pt x="856" y="108621"/>
                      <a:pt x="-1193" y="105218"/>
                      <a:pt x="810" y="103534"/>
                    </a:cubicBezTo>
                    <a:cubicBezTo>
                      <a:pt x="18904" y="87169"/>
                      <a:pt x="48276" y="68950"/>
                      <a:pt x="68305" y="54759"/>
                    </a:cubicBezTo>
                    <a:cubicBezTo>
                      <a:pt x="91099" y="38895"/>
                      <a:pt x="112574" y="20960"/>
                      <a:pt x="131704" y="761"/>
                    </a:cubicBezTo>
                    <a:cubicBezTo>
                      <a:pt x="133832" y="-1550"/>
                      <a:pt x="137485" y="1933"/>
                      <a:pt x="135129" y="4152"/>
                    </a:cubicBezTo>
                    <a:lnTo>
                      <a:pt x="135129" y="415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5" name="Google Shape;125;p2"/>
            <p:cNvGrpSpPr/>
            <p:nvPr/>
          </p:nvGrpSpPr>
          <p:grpSpPr>
            <a:xfrm rot="10800000" flipH="1">
              <a:off x="-324531" y="-264451"/>
              <a:ext cx="1634770" cy="1544370"/>
              <a:chOff x="1966680" y="4295520"/>
              <a:chExt cx="1185475" cy="1119920"/>
            </a:xfrm>
          </p:grpSpPr>
          <p:sp>
            <p:nvSpPr>
              <p:cNvPr id="126" name="Google Shape;126;p2"/>
              <p:cNvSpPr/>
              <p:nvPr/>
            </p:nvSpPr>
            <p:spPr>
              <a:xfrm>
                <a:off x="2154600" y="4931640"/>
                <a:ext cx="781798" cy="191309"/>
              </a:xfrm>
              <a:custGeom>
                <a:avLst/>
                <a:gdLst/>
                <a:ahLst/>
                <a:cxnLst/>
                <a:rect l="l" t="t" r="r" b="b"/>
                <a:pathLst>
                  <a:path w="781798" h="203520" extrusionOk="0">
                    <a:moveTo>
                      <a:pt x="781798" y="90555"/>
                    </a:moveTo>
                    <a:cubicBezTo>
                      <a:pt x="663992" y="152087"/>
                      <a:pt x="530845" y="179684"/>
                      <a:pt x="398199" y="188082"/>
                    </a:cubicBezTo>
                    <a:cubicBezTo>
                      <a:pt x="265553" y="196480"/>
                      <a:pt x="132521" y="186352"/>
                      <a:pt x="0" y="176235"/>
                    </a:cubicBezTo>
                    <a:cubicBezTo>
                      <a:pt x="6191" y="176713"/>
                      <a:pt x="55739" y="117457"/>
                      <a:pt x="63250" y="110345"/>
                    </a:cubicBezTo>
                    <a:cubicBezTo>
                      <a:pt x="77441" y="96928"/>
                      <a:pt x="90608" y="79960"/>
                      <a:pt x="106233" y="68250"/>
                    </a:cubicBezTo>
                    <a:cubicBezTo>
                      <a:pt x="146905" y="37774"/>
                      <a:pt x="210451" y="26087"/>
                      <a:pt x="259272" y="16027"/>
                    </a:cubicBezTo>
                    <a:cubicBezTo>
                      <a:pt x="371274" y="-7040"/>
                      <a:pt x="488352" y="-5151"/>
                      <a:pt x="599581" y="21330"/>
                    </a:cubicBezTo>
                    <a:cubicBezTo>
                      <a:pt x="662956" y="36420"/>
                      <a:pt x="724454" y="59544"/>
                      <a:pt x="781775" y="9055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2"/>
              <p:cNvSpPr/>
              <p:nvPr/>
            </p:nvSpPr>
            <p:spPr>
              <a:xfrm>
                <a:off x="2191320" y="4471200"/>
                <a:ext cx="180890" cy="573304"/>
              </a:xfrm>
              <a:custGeom>
                <a:avLst/>
                <a:gdLst/>
                <a:ahLst/>
                <a:cxnLst/>
                <a:rect l="l" t="t" r="r" b="b"/>
                <a:pathLst>
                  <a:path w="197694" h="573304" extrusionOk="0">
                    <a:moveTo>
                      <a:pt x="154769" y="0"/>
                    </a:moveTo>
                    <a:cubicBezTo>
                      <a:pt x="84213" y="73959"/>
                      <a:pt x="38727" y="169893"/>
                      <a:pt x="17708" y="269924"/>
                    </a:cubicBezTo>
                    <a:cubicBezTo>
                      <a:pt x="-2230" y="363479"/>
                      <a:pt x="-9206" y="480432"/>
                      <a:pt x="17435" y="573304"/>
                    </a:cubicBezTo>
                    <a:cubicBezTo>
                      <a:pt x="138405" y="479043"/>
                      <a:pt x="188488" y="284240"/>
                      <a:pt x="180284" y="138313"/>
                    </a:cubicBezTo>
                    <a:cubicBezTo>
                      <a:pt x="177643" y="91382"/>
                      <a:pt x="169222" y="44746"/>
                      <a:pt x="1547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28;p2"/>
              <p:cNvSpPr/>
              <p:nvPr/>
            </p:nvSpPr>
            <p:spPr>
              <a:xfrm>
                <a:off x="1966680" y="4808880"/>
                <a:ext cx="511472" cy="606560"/>
              </a:xfrm>
              <a:custGeom>
                <a:avLst/>
                <a:gdLst/>
                <a:ahLst/>
                <a:cxnLst/>
                <a:rect l="l" t="t" r="r" b="b"/>
                <a:pathLst>
                  <a:path w="519261" h="614238" extrusionOk="0">
                    <a:moveTo>
                      <a:pt x="506149" y="20480"/>
                    </a:moveTo>
                    <a:cubicBezTo>
                      <a:pt x="326754" y="151259"/>
                      <a:pt x="174910" y="320833"/>
                      <a:pt x="67631" y="515352"/>
                    </a:cubicBezTo>
                    <a:cubicBezTo>
                      <a:pt x="67631" y="515352"/>
                      <a:pt x="44882" y="557276"/>
                      <a:pt x="44882" y="557276"/>
                    </a:cubicBezTo>
                    <a:cubicBezTo>
                      <a:pt x="37826" y="571695"/>
                      <a:pt x="30577" y="586045"/>
                      <a:pt x="23169" y="600361"/>
                    </a:cubicBezTo>
                    <a:cubicBezTo>
                      <a:pt x="20051" y="606381"/>
                      <a:pt x="12642" y="608748"/>
                      <a:pt x="6622" y="605630"/>
                    </a:cubicBezTo>
                    <a:cubicBezTo>
                      <a:pt x="1012" y="602728"/>
                      <a:pt x="-1401" y="596048"/>
                      <a:pt x="818" y="590279"/>
                    </a:cubicBezTo>
                    <a:cubicBezTo>
                      <a:pt x="6690" y="575143"/>
                      <a:pt x="12722" y="560042"/>
                      <a:pt x="18935" y="544998"/>
                    </a:cubicBezTo>
                    <a:lnTo>
                      <a:pt x="39033" y="500501"/>
                    </a:lnTo>
                    <a:cubicBezTo>
                      <a:pt x="124497" y="324691"/>
                      <a:pt x="254241" y="170207"/>
                      <a:pt x="412241" y="55166"/>
                    </a:cubicBezTo>
                    <a:cubicBezTo>
                      <a:pt x="435343" y="39143"/>
                      <a:pt x="469688" y="15745"/>
                      <a:pt x="493779" y="1703"/>
                    </a:cubicBezTo>
                    <a:cubicBezTo>
                      <a:pt x="505876" y="-5490"/>
                      <a:pt x="517860" y="11899"/>
                      <a:pt x="506172" y="20480"/>
                    </a:cubicBezTo>
                    <a:lnTo>
                      <a:pt x="506172" y="2048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29;p2"/>
              <p:cNvSpPr/>
              <p:nvPr/>
            </p:nvSpPr>
            <p:spPr>
              <a:xfrm>
                <a:off x="2432160" y="4556520"/>
                <a:ext cx="700956" cy="337738"/>
              </a:xfrm>
              <a:custGeom>
                <a:avLst/>
                <a:gdLst/>
                <a:ahLst/>
                <a:cxnLst/>
                <a:rect l="l" t="t" r="r" b="b"/>
                <a:pathLst>
                  <a:path w="717091" h="346398" extrusionOk="0">
                    <a:moveTo>
                      <a:pt x="475274" y="292891"/>
                    </a:moveTo>
                    <a:cubicBezTo>
                      <a:pt x="504043" y="306126"/>
                      <a:pt x="531879" y="321887"/>
                      <a:pt x="562241" y="330866"/>
                    </a:cubicBezTo>
                    <a:cubicBezTo>
                      <a:pt x="592614" y="339845"/>
                      <a:pt x="626765" y="341393"/>
                      <a:pt x="654783" y="326633"/>
                    </a:cubicBezTo>
                    <a:cubicBezTo>
                      <a:pt x="666493" y="320465"/>
                      <a:pt x="676997" y="311292"/>
                      <a:pt x="682676" y="299332"/>
                    </a:cubicBezTo>
                    <a:cubicBezTo>
                      <a:pt x="704366" y="253652"/>
                      <a:pt x="647830" y="202340"/>
                      <a:pt x="660155" y="153303"/>
                    </a:cubicBezTo>
                    <a:cubicBezTo>
                      <a:pt x="667483" y="124136"/>
                      <a:pt x="697834" y="103891"/>
                      <a:pt x="701430" y="74041"/>
                    </a:cubicBezTo>
                    <a:cubicBezTo>
                      <a:pt x="704241" y="50780"/>
                      <a:pt x="688935" y="28145"/>
                      <a:pt x="668792" y="16196"/>
                    </a:cubicBezTo>
                    <a:cubicBezTo>
                      <a:pt x="648638" y="4247"/>
                      <a:pt x="624512" y="1141"/>
                      <a:pt x="601103" y="287"/>
                    </a:cubicBezTo>
                    <a:cubicBezTo>
                      <a:pt x="457271" y="-5005"/>
                      <a:pt x="322349" y="63810"/>
                      <a:pt x="194961" y="130805"/>
                    </a:cubicBezTo>
                    <a:cubicBezTo>
                      <a:pt x="143785" y="157719"/>
                      <a:pt x="-12725" y="234853"/>
                      <a:pt x="828" y="310029"/>
                    </a:cubicBezTo>
                    <a:cubicBezTo>
                      <a:pt x="25170" y="307890"/>
                      <a:pt x="48613" y="285960"/>
                      <a:pt x="70179" y="274922"/>
                    </a:cubicBezTo>
                    <a:cubicBezTo>
                      <a:pt x="108882" y="255109"/>
                      <a:pt x="151739" y="248440"/>
                      <a:pt x="194790" y="244788"/>
                    </a:cubicBezTo>
                    <a:cubicBezTo>
                      <a:pt x="290326" y="236696"/>
                      <a:pt x="388069" y="252787"/>
                      <a:pt x="475274" y="29289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;p2"/>
              <p:cNvSpPr/>
              <p:nvPr/>
            </p:nvSpPr>
            <p:spPr>
              <a:xfrm>
                <a:off x="2521440" y="4295520"/>
                <a:ext cx="630715" cy="460061"/>
              </a:xfrm>
              <a:custGeom>
                <a:avLst/>
                <a:gdLst/>
                <a:ahLst/>
                <a:cxnLst/>
                <a:rect l="l" t="t" r="r" b="b"/>
                <a:pathLst>
                  <a:path w="653591" h="468255" extrusionOk="0">
                    <a:moveTo>
                      <a:pt x="201650" y="383625"/>
                    </a:moveTo>
                    <a:cubicBezTo>
                      <a:pt x="301168" y="350873"/>
                      <a:pt x="404772" y="331641"/>
                      <a:pt x="503972" y="297967"/>
                    </a:cubicBezTo>
                    <a:cubicBezTo>
                      <a:pt x="546033" y="283685"/>
                      <a:pt x="589698" y="264908"/>
                      <a:pt x="614654" y="228162"/>
                    </a:cubicBezTo>
                    <a:cubicBezTo>
                      <a:pt x="639611" y="191416"/>
                      <a:pt x="635525" y="132046"/>
                      <a:pt x="595946" y="111881"/>
                    </a:cubicBezTo>
                    <a:cubicBezTo>
                      <a:pt x="572992" y="100182"/>
                      <a:pt x="545634" y="104325"/>
                      <a:pt x="519893" y="103346"/>
                    </a:cubicBezTo>
                    <a:cubicBezTo>
                      <a:pt x="494151" y="102356"/>
                      <a:pt x="464290" y="91863"/>
                      <a:pt x="457780" y="66941"/>
                    </a:cubicBezTo>
                    <a:cubicBezTo>
                      <a:pt x="453752" y="51521"/>
                      <a:pt x="459977" y="34121"/>
                      <a:pt x="453126" y="19725"/>
                    </a:cubicBezTo>
                    <a:cubicBezTo>
                      <a:pt x="444272" y="1096"/>
                      <a:pt x="418997" y="-2113"/>
                      <a:pt x="398615" y="1084"/>
                    </a:cubicBezTo>
                    <a:cubicBezTo>
                      <a:pt x="334773" y="11099"/>
                      <a:pt x="282846" y="56631"/>
                      <a:pt x="237554" y="102743"/>
                    </a:cubicBezTo>
                    <a:cubicBezTo>
                      <a:pt x="154024" y="187797"/>
                      <a:pt x="75263" y="282627"/>
                      <a:pt x="13879" y="385116"/>
                    </a:cubicBezTo>
                    <a:cubicBezTo>
                      <a:pt x="-2008" y="411631"/>
                      <a:pt x="-13980" y="466142"/>
                      <a:pt x="35091" y="459541"/>
                    </a:cubicBezTo>
                    <a:cubicBezTo>
                      <a:pt x="58204" y="456434"/>
                      <a:pt x="92401" y="427233"/>
                      <a:pt x="114547" y="417196"/>
                    </a:cubicBezTo>
                    <a:cubicBezTo>
                      <a:pt x="142906" y="404359"/>
                      <a:pt x="172084" y="393366"/>
                      <a:pt x="201638" y="38363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2"/>
              <p:cNvSpPr/>
              <p:nvPr/>
            </p:nvSpPr>
            <p:spPr>
              <a:xfrm>
                <a:off x="2437560" y="4328640"/>
                <a:ext cx="365784" cy="520330"/>
              </a:xfrm>
              <a:custGeom>
                <a:avLst/>
                <a:gdLst/>
                <a:ahLst/>
                <a:cxnLst/>
                <a:rect l="l" t="t" r="r" b="b"/>
                <a:pathLst>
                  <a:path w="371354" h="520330" extrusionOk="0">
                    <a:moveTo>
                      <a:pt x="344884" y="113951"/>
                    </a:moveTo>
                    <a:cubicBezTo>
                      <a:pt x="358563" y="86400"/>
                      <a:pt x="371354" y="55139"/>
                      <a:pt x="362512" y="25664"/>
                    </a:cubicBezTo>
                    <a:cubicBezTo>
                      <a:pt x="358995" y="13954"/>
                      <a:pt x="350733" y="2335"/>
                      <a:pt x="338670" y="321"/>
                    </a:cubicBezTo>
                    <a:cubicBezTo>
                      <a:pt x="333982" y="-464"/>
                      <a:pt x="329157" y="287"/>
                      <a:pt x="324559" y="1539"/>
                    </a:cubicBezTo>
                    <a:cubicBezTo>
                      <a:pt x="289452" y="11086"/>
                      <a:pt x="265440" y="48220"/>
                      <a:pt x="229342" y="52714"/>
                    </a:cubicBezTo>
                    <a:cubicBezTo>
                      <a:pt x="205603" y="55673"/>
                      <a:pt x="182399" y="43520"/>
                      <a:pt x="158479" y="43565"/>
                    </a:cubicBezTo>
                    <a:cubicBezTo>
                      <a:pt x="119616" y="43634"/>
                      <a:pt x="87194" y="76567"/>
                      <a:pt x="74107" y="113154"/>
                    </a:cubicBezTo>
                    <a:cubicBezTo>
                      <a:pt x="61020" y="149741"/>
                      <a:pt x="62761" y="189685"/>
                      <a:pt x="62863" y="228548"/>
                    </a:cubicBezTo>
                    <a:cubicBezTo>
                      <a:pt x="63125" y="331162"/>
                      <a:pt x="46943" y="428143"/>
                      <a:pt x="0" y="519866"/>
                    </a:cubicBezTo>
                    <a:cubicBezTo>
                      <a:pt x="69817" y="481595"/>
                      <a:pt x="134489" y="408546"/>
                      <a:pt x="186485" y="349506"/>
                    </a:cubicBezTo>
                    <a:cubicBezTo>
                      <a:pt x="249189" y="278290"/>
                      <a:pt x="302687" y="198948"/>
                      <a:pt x="344895" y="11395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2"/>
              <p:cNvSpPr/>
              <p:nvPr/>
            </p:nvSpPr>
            <p:spPr>
              <a:xfrm>
                <a:off x="2472120" y="4368960"/>
                <a:ext cx="326485" cy="462619"/>
              </a:xfrm>
              <a:custGeom>
                <a:avLst/>
                <a:gdLst/>
                <a:ahLst/>
                <a:cxnLst/>
                <a:rect l="l" t="t" r="r" b="b"/>
                <a:pathLst>
                  <a:path w="328952" h="466115" extrusionOk="0">
                    <a:moveTo>
                      <a:pt x="326790" y="3409"/>
                    </a:moveTo>
                    <a:cubicBezTo>
                      <a:pt x="324753" y="110370"/>
                      <a:pt x="213183" y="225297"/>
                      <a:pt x="146132" y="302579"/>
                    </a:cubicBezTo>
                    <a:cubicBezTo>
                      <a:pt x="96879" y="353710"/>
                      <a:pt x="60736" y="413910"/>
                      <a:pt x="6453" y="461456"/>
                    </a:cubicBezTo>
                    <a:cubicBezTo>
                      <a:pt x="3062" y="464392"/>
                      <a:pt x="-2150" y="459544"/>
                      <a:pt x="945" y="455983"/>
                    </a:cubicBezTo>
                    <a:cubicBezTo>
                      <a:pt x="43950" y="401256"/>
                      <a:pt x="83553" y="340987"/>
                      <a:pt x="133625" y="291074"/>
                    </a:cubicBezTo>
                    <a:cubicBezTo>
                      <a:pt x="180704" y="242037"/>
                      <a:pt x="235203" y="189450"/>
                      <a:pt x="271688" y="132277"/>
                    </a:cubicBezTo>
                    <a:cubicBezTo>
                      <a:pt x="294459" y="93846"/>
                      <a:pt x="321111" y="49806"/>
                      <a:pt x="319074" y="4194"/>
                    </a:cubicBezTo>
                    <a:cubicBezTo>
                      <a:pt x="318380" y="-744"/>
                      <a:pt x="326471" y="-1723"/>
                      <a:pt x="326802" y="3432"/>
                    </a:cubicBezTo>
                    <a:lnTo>
                      <a:pt x="326802" y="343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2"/>
              <p:cNvSpPr/>
              <p:nvPr/>
            </p:nvSpPr>
            <p:spPr>
              <a:xfrm>
                <a:off x="2512080" y="4564080"/>
                <a:ext cx="566474" cy="240344"/>
              </a:xfrm>
              <a:custGeom>
                <a:avLst/>
                <a:gdLst/>
                <a:ahLst/>
                <a:cxnLst/>
                <a:rect l="l" t="t" r="r" b="b"/>
                <a:pathLst>
                  <a:path w="569321" h="241552" extrusionOk="0">
                    <a:moveTo>
                      <a:pt x="562227" y="7833"/>
                    </a:moveTo>
                    <a:cubicBezTo>
                      <a:pt x="511142" y="5705"/>
                      <a:pt x="461093" y="16698"/>
                      <a:pt x="414605" y="37877"/>
                    </a:cubicBezTo>
                    <a:cubicBezTo>
                      <a:pt x="367833" y="58463"/>
                      <a:pt x="320549" y="78697"/>
                      <a:pt x="279843" y="108513"/>
                    </a:cubicBezTo>
                    <a:cubicBezTo>
                      <a:pt x="238169" y="138499"/>
                      <a:pt x="200501" y="174562"/>
                      <a:pt x="153877" y="198233"/>
                    </a:cubicBezTo>
                    <a:cubicBezTo>
                      <a:pt x="105102" y="219411"/>
                      <a:pt x="56657" y="233613"/>
                      <a:pt x="4115" y="240157"/>
                    </a:cubicBezTo>
                    <a:cubicBezTo>
                      <a:pt x="-528" y="240589"/>
                      <a:pt x="-1734" y="233295"/>
                      <a:pt x="3068" y="232453"/>
                    </a:cubicBezTo>
                    <a:cubicBezTo>
                      <a:pt x="50648" y="218364"/>
                      <a:pt x="100527" y="201317"/>
                      <a:pt x="145706" y="181982"/>
                    </a:cubicBezTo>
                    <a:cubicBezTo>
                      <a:pt x="190134" y="159802"/>
                      <a:pt x="228485" y="125298"/>
                      <a:pt x="272036" y="97064"/>
                    </a:cubicBezTo>
                    <a:cubicBezTo>
                      <a:pt x="315781" y="68364"/>
                      <a:pt x="364249" y="49916"/>
                      <a:pt x="411430" y="30309"/>
                    </a:cubicBezTo>
                    <a:cubicBezTo>
                      <a:pt x="458532" y="9153"/>
                      <a:pt x="510676" y="-963"/>
                      <a:pt x="562364" y="72"/>
                    </a:cubicBezTo>
                    <a:cubicBezTo>
                      <a:pt x="567212" y="209"/>
                      <a:pt x="567587" y="7867"/>
                      <a:pt x="562239" y="7833"/>
                    </a:cubicBezTo>
                    <a:lnTo>
                      <a:pt x="562239" y="783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34;p2"/>
              <p:cNvSpPr/>
              <p:nvPr/>
            </p:nvSpPr>
            <p:spPr>
              <a:xfrm>
                <a:off x="2460960" y="4392360"/>
                <a:ext cx="159171" cy="430664"/>
              </a:xfrm>
              <a:custGeom>
                <a:avLst/>
                <a:gdLst/>
                <a:ahLst/>
                <a:cxnLst/>
                <a:rect l="l" t="t" r="r" b="b"/>
                <a:pathLst>
                  <a:path w="162006" h="432828" extrusionOk="0">
                    <a:moveTo>
                      <a:pt x="157284" y="7152"/>
                    </a:moveTo>
                    <a:cubicBezTo>
                      <a:pt x="108805" y="40734"/>
                      <a:pt x="106460" y="105270"/>
                      <a:pt x="101089" y="158928"/>
                    </a:cubicBezTo>
                    <a:cubicBezTo>
                      <a:pt x="93567" y="216067"/>
                      <a:pt x="75711" y="271010"/>
                      <a:pt x="56286" y="324883"/>
                    </a:cubicBezTo>
                    <a:cubicBezTo>
                      <a:pt x="42925" y="360559"/>
                      <a:pt x="28029" y="395837"/>
                      <a:pt x="7192" y="428316"/>
                    </a:cubicBezTo>
                    <a:cubicBezTo>
                      <a:pt x="6031" y="430126"/>
                      <a:pt x="3607" y="430660"/>
                      <a:pt x="1798" y="429488"/>
                    </a:cubicBezTo>
                    <a:cubicBezTo>
                      <a:pt x="216" y="428475"/>
                      <a:pt x="-387" y="426518"/>
                      <a:pt x="250" y="424822"/>
                    </a:cubicBezTo>
                    <a:cubicBezTo>
                      <a:pt x="18766" y="371245"/>
                      <a:pt x="39807" y="318749"/>
                      <a:pt x="58721" y="265365"/>
                    </a:cubicBezTo>
                    <a:cubicBezTo>
                      <a:pt x="71171" y="230098"/>
                      <a:pt x="84360" y="194319"/>
                      <a:pt x="90699" y="157528"/>
                    </a:cubicBezTo>
                    <a:cubicBezTo>
                      <a:pt x="98938" y="102243"/>
                      <a:pt x="103353" y="36558"/>
                      <a:pt x="152891" y="734"/>
                    </a:cubicBezTo>
                    <a:cubicBezTo>
                      <a:pt x="156988" y="-2168"/>
                      <a:pt x="161619" y="4284"/>
                      <a:pt x="157284" y="7140"/>
                    </a:cubicBezTo>
                    <a:lnTo>
                      <a:pt x="157284" y="714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2"/>
              <p:cNvSpPr/>
              <p:nvPr/>
            </p:nvSpPr>
            <p:spPr>
              <a:xfrm>
                <a:off x="2465640" y="4388040"/>
                <a:ext cx="237313" cy="440939"/>
              </a:xfrm>
              <a:custGeom>
                <a:avLst/>
                <a:gdLst/>
                <a:ahLst/>
                <a:cxnLst/>
                <a:rect l="l" t="t" r="r" b="b"/>
                <a:pathLst>
                  <a:path w="248495" h="445393" extrusionOk="0">
                    <a:moveTo>
                      <a:pt x="226372" y="863"/>
                    </a:moveTo>
                    <a:cubicBezTo>
                      <a:pt x="246845" y="17648"/>
                      <a:pt x="233155" y="44130"/>
                      <a:pt x="224950" y="62645"/>
                    </a:cubicBezTo>
                    <a:cubicBezTo>
                      <a:pt x="216517" y="81627"/>
                      <a:pt x="208016" y="100598"/>
                      <a:pt x="198867" y="119272"/>
                    </a:cubicBezTo>
                    <a:cubicBezTo>
                      <a:pt x="173250" y="173578"/>
                      <a:pt x="140157" y="231593"/>
                      <a:pt x="108760" y="283213"/>
                    </a:cubicBezTo>
                    <a:cubicBezTo>
                      <a:pt x="77009" y="334367"/>
                      <a:pt x="43495" y="391551"/>
                      <a:pt x="7067" y="439416"/>
                    </a:cubicBezTo>
                    <a:cubicBezTo>
                      <a:pt x="4450" y="443012"/>
                      <a:pt x="-1650" y="439541"/>
                      <a:pt x="421" y="435387"/>
                    </a:cubicBezTo>
                    <a:cubicBezTo>
                      <a:pt x="65754" y="294775"/>
                      <a:pt x="177017" y="178437"/>
                      <a:pt x="229126" y="31487"/>
                    </a:cubicBezTo>
                    <a:cubicBezTo>
                      <a:pt x="231061" y="22348"/>
                      <a:pt x="228751" y="11993"/>
                      <a:pt x="221866" y="7179"/>
                    </a:cubicBezTo>
                    <a:cubicBezTo>
                      <a:pt x="217496" y="4436"/>
                      <a:pt x="222321" y="-2381"/>
                      <a:pt x="226372" y="851"/>
                    </a:cubicBezTo>
                    <a:lnTo>
                      <a:pt x="226372" y="85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2"/>
              <p:cNvSpPr/>
              <p:nvPr/>
            </p:nvSpPr>
            <p:spPr>
              <a:xfrm>
                <a:off x="2520360" y="4410000"/>
                <a:ext cx="525881" cy="390560"/>
              </a:xfrm>
              <a:custGeom>
                <a:avLst/>
                <a:gdLst/>
                <a:ahLst/>
                <a:cxnLst/>
                <a:rect l="l" t="t" r="r" b="b"/>
                <a:pathLst>
                  <a:path w="542145" h="393511" extrusionOk="0">
                    <a:moveTo>
                      <a:pt x="520403" y="1262"/>
                    </a:moveTo>
                    <a:cubicBezTo>
                      <a:pt x="541695" y="30908"/>
                      <a:pt x="499749" y="53133"/>
                      <a:pt x="480653" y="69031"/>
                    </a:cubicBezTo>
                    <a:cubicBezTo>
                      <a:pt x="458382" y="85407"/>
                      <a:pt x="434791" y="100019"/>
                      <a:pt x="410222" y="112707"/>
                    </a:cubicBezTo>
                    <a:cubicBezTo>
                      <a:pt x="359444" y="135467"/>
                      <a:pt x="317804" y="169141"/>
                      <a:pt x="277803" y="207093"/>
                    </a:cubicBezTo>
                    <a:cubicBezTo>
                      <a:pt x="242070" y="240073"/>
                      <a:pt x="192260" y="287152"/>
                      <a:pt x="154262" y="316717"/>
                    </a:cubicBezTo>
                    <a:cubicBezTo>
                      <a:pt x="110961" y="352531"/>
                      <a:pt x="57019" y="370830"/>
                      <a:pt x="5183" y="390221"/>
                    </a:cubicBezTo>
                    <a:cubicBezTo>
                      <a:pt x="3157" y="390938"/>
                      <a:pt x="938" y="389880"/>
                      <a:pt x="221" y="387854"/>
                    </a:cubicBezTo>
                    <a:cubicBezTo>
                      <a:pt x="-450" y="385942"/>
                      <a:pt x="460" y="383894"/>
                      <a:pt x="2224" y="383040"/>
                    </a:cubicBezTo>
                    <a:cubicBezTo>
                      <a:pt x="49451" y="356218"/>
                      <a:pt x="100764" y="336963"/>
                      <a:pt x="143041" y="302401"/>
                    </a:cubicBezTo>
                    <a:cubicBezTo>
                      <a:pt x="180254" y="273621"/>
                      <a:pt x="232067" y="227521"/>
                      <a:pt x="268665" y="196670"/>
                    </a:cubicBezTo>
                    <a:cubicBezTo>
                      <a:pt x="310282" y="160481"/>
                      <a:pt x="355427" y="127183"/>
                      <a:pt x="406489" y="105401"/>
                    </a:cubicBezTo>
                    <a:cubicBezTo>
                      <a:pt x="430808" y="93122"/>
                      <a:pt x="454160" y="78943"/>
                      <a:pt x="476260" y="62988"/>
                    </a:cubicBezTo>
                    <a:cubicBezTo>
                      <a:pt x="491680" y="49582"/>
                      <a:pt x="530759" y="30612"/>
                      <a:pt x="514850" y="6691"/>
                    </a:cubicBezTo>
                    <a:cubicBezTo>
                      <a:pt x="511049" y="3231"/>
                      <a:pt x="517035" y="-2573"/>
                      <a:pt x="520415" y="1262"/>
                    </a:cubicBezTo>
                    <a:lnTo>
                      <a:pt x="520415" y="126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2"/>
              <p:cNvSpPr/>
              <p:nvPr/>
            </p:nvSpPr>
            <p:spPr>
              <a:xfrm>
                <a:off x="2496240" y="4358880"/>
                <a:ext cx="465949" cy="449914"/>
              </a:xfrm>
              <a:custGeom>
                <a:avLst/>
                <a:gdLst/>
                <a:ahLst/>
                <a:cxnLst/>
                <a:rect l="l" t="t" r="r" b="b"/>
                <a:pathLst>
                  <a:path w="470656" h="452175" extrusionOk="0">
                    <a:moveTo>
                      <a:pt x="463252" y="7653"/>
                    </a:moveTo>
                    <a:cubicBezTo>
                      <a:pt x="410130" y="20479"/>
                      <a:pt x="380530" y="71882"/>
                      <a:pt x="349634" y="113112"/>
                    </a:cubicBezTo>
                    <a:cubicBezTo>
                      <a:pt x="304068" y="176158"/>
                      <a:pt x="249216" y="242901"/>
                      <a:pt x="198905" y="302761"/>
                    </a:cubicBezTo>
                    <a:cubicBezTo>
                      <a:pt x="164435" y="344946"/>
                      <a:pt x="121441" y="379542"/>
                      <a:pt x="76842" y="410313"/>
                    </a:cubicBezTo>
                    <a:cubicBezTo>
                      <a:pt x="54185" y="425176"/>
                      <a:pt x="31345" y="440095"/>
                      <a:pt x="5194" y="449654"/>
                    </a:cubicBezTo>
                    <a:cubicBezTo>
                      <a:pt x="949" y="451259"/>
                      <a:pt x="-2215" y="444840"/>
                      <a:pt x="1962" y="442610"/>
                    </a:cubicBezTo>
                    <a:cubicBezTo>
                      <a:pt x="13399" y="436214"/>
                      <a:pt x="24471" y="428715"/>
                      <a:pt x="35260" y="420886"/>
                    </a:cubicBezTo>
                    <a:cubicBezTo>
                      <a:pt x="88484" y="381294"/>
                      <a:pt x="142426" y="341953"/>
                      <a:pt x="186102" y="291574"/>
                    </a:cubicBezTo>
                    <a:cubicBezTo>
                      <a:pt x="238394" y="233718"/>
                      <a:pt x="296455" y="170286"/>
                      <a:pt x="343033" y="108230"/>
                    </a:cubicBezTo>
                    <a:cubicBezTo>
                      <a:pt x="375022" y="65976"/>
                      <a:pt x="406306" y="14538"/>
                      <a:pt x="461465" y="97"/>
                    </a:cubicBezTo>
                    <a:cubicBezTo>
                      <a:pt x="466211" y="-916"/>
                      <a:pt x="468441" y="6333"/>
                      <a:pt x="463252" y="7653"/>
                    </a:cubicBezTo>
                    <a:lnTo>
                      <a:pt x="463252" y="765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2"/>
              <p:cNvSpPr/>
              <p:nvPr/>
            </p:nvSpPr>
            <p:spPr>
              <a:xfrm>
                <a:off x="2471760" y="4726440"/>
                <a:ext cx="600698" cy="104866"/>
              </a:xfrm>
              <a:custGeom>
                <a:avLst/>
                <a:gdLst/>
                <a:ahLst/>
                <a:cxnLst/>
                <a:rect l="l" t="t" r="r" b="b"/>
                <a:pathLst>
                  <a:path w="605237" h="109521" extrusionOk="0">
                    <a:moveTo>
                      <a:pt x="599646" y="6210"/>
                    </a:moveTo>
                    <a:cubicBezTo>
                      <a:pt x="590918" y="17704"/>
                      <a:pt x="577956" y="23007"/>
                      <a:pt x="566109" y="27582"/>
                    </a:cubicBezTo>
                    <a:cubicBezTo>
                      <a:pt x="529920" y="41556"/>
                      <a:pt x="490386" y="43855"/>
                      <a:pt x="452218" y="44799"/>
                    </a:cubicBezTo>
                    <a:cubicBezTo>
                      <a:pt x="401326" y="46040"/>
                      <a:pt x="350582" y="48327"/>
                      <a:pt x="299941" y="52254"/>
                    </a:cubicBezTo>
                    <a:cubicBezTo>
                      <a:pt x="249357" y="56123"/>
                      <a:pt x="198841" y="60686"/>
                      <a:pt x="148450" y="66444"/>
                    </a:cubicBezTo>
                    <a:cubicBezTo>
                      <a:pt x="100984" y="72601"/>
                      <a:pt x="46325" y="74433"/>
                      <a:pt x="6529" y="103748"/>
                    </a:cubicBezTo>
                    <a:cubicBezTo>
                      <a:pt x="3172" y="106957"/>
                      <a:pt x="-2302" y="101723"/>
                      <a:pt x="1044" y="98252"/>
                    </a:cubicBezTo>
                    <a:cubicBezTo>
                      <a:pt x="39042" y="59298"/>
                      <a:pt x="95635" y="54541"/>
                      <a:pt x="146447" y="48362"/>
                    </a:cubicBezTo>
                    <a:cubicBezTo>
                      <a:pt x="197225" y="42910"/>
                      <a:pt x="248207" y="39770"/>
                      <a:pt x="299224" y="38404"/>
                    </a:cubicBezTo>
                    <a:cubicBezTo>
                      <a:pt x="350207" y="37050"/>
                      <a:pt x="401201" y="36743"/>
                      <a:pt x="452058" y="36595"/>
                    </a:cubicBezTo>
                    <a:cubicBezTo>
                      <a:pt x="489817" y="35923"/>
                      <a:pt x="528066" y="34387"/>
                      <a:pt x="563526" y="20867"/>
                    </a:cubicBezTo>
                    <a:cubicBezTo>
                      <a:pt x="575065" y="16315"/>
                      <a:pt x="586684" y="10933"/>
                      <a:pt x="593376" y="1646"/>
                    </a:cubicBezTo>
                    <a:cubicBezTo>
                      <a:pt x="596084" y="-2564"/>
                      <a:pt x="602935" y="2159"/>
                      <a:pt x="599646" y="6233"/>
                    </a:cubicBezTo>
                    <a:lnTo>
                      <a:pt x="599646" y="623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2"/>
              <p:cNvSpPr/>
              <p:nvPr/>
            </p:nvSpPr>
            <p:spPr>
              <a:xfrm>
                <a:off x="2414738" y="4730475"/>
                <a:ext cx="135006" cy="147819"/>
              </a:xfrm>
              <a:custGeom>
                <a:avLst/>
                <a:gdLst/>
                <a:ahLst/>
                <a:cxnLst/>
                <a:rect l="l" t="t" r="r" b="b"/>
                <a:pathLst>
                  <a:path w="146746" h="171384" extrusionOk="0">
                    <a:moveTo>
                      <a:pt x="10391" y="83766"/>
                    </a:moveTo>
                    <a:cubicBezTo>
                      <a:pt x="20895" y="67469"/>
                      <a:pt x="35188" y="53165"/>
                      <a:pt x="41311" y="34763"/>
                    </a:cubicBezTo>
                    <a:cubicBezTo>
                      <a:pt x="44156" y="26194"/>
                      <a:pt x="45192" y="16817"/>
                      <a:pt x="50130" y="9249"/>
                    </a:cubicBezTo>
                    <a:cubicBezTo>
                      <a:pt x="55069" y="1682"/>
                      <a:pt x="66085" y="-3144"/>
                      <a:pt x="73221" y="2387"/>
                    </a:cubicBezTo>
                    <a:cubicBezTo>
                      <a:pt x="77977" y="6074"/>
                      <a:pt x="79104" y="12720"/>
                      <a:pt x="79537" y="18729"/>
                    </a:cubicBezTo>
                    <a:cubicBezTo>
                      <a:pt x="80333" y="29654"/>
                      <a:pt x="80026" y="40647"/>
                      <a:pt x="78649" y="51515"/>
                    </a:cubicBezTo>
                    <a:cubicBezTo>
                      <a:pt x="77875" y="57546"/>
                      <a:pt x="76919" y="64226"/>
                      <a:pt x="80379" y="69233"/>
                    </a:cubicBezTo>
                    <a:cubicBezTo>
                      <a:pt x="85158" y="76164"/>
                      <a:pt x="95286" y="75902"/>
                      <a:pt x="103662" y="75015"/>
                    </a:cubicBezTo>
                    <a:cubicBezTo>
                      <a:pt x="109751" y="74377"/>
                      <a:pt x="116010" y="73820"/>
                      <a:pt x="121916" y="75470"/>
                    </a:cubicBezTo>
                    <a:cubicBezTo>
                      <a:pt x="127811" y="77120"/>
                      <a:pt x="133353" y="81467"/>
                      <a:pt x="134639" y="87453"/>
                    </a:cubicBezTo>
                    <a:cubicBezTo>
                      <a:pt x="136073" y="94099"/>
                      <a:pt x="131908" y="100904"/>
                      <a:pt x="126331" y="104785"/>
                    </a:cubicBezTo>
                    <a:cubicBezTo>
                      <a:pt x="120755" y="108666"/>
                      <a:pt x="113973" y="110281"/>
                      <a:pt x="107429" y="112113"/>
                    </a:cubicBezTo>
                    <a:cubicBezTo>
                      <a:pt x="85750" y="118190"/>
                      <a:pt x="64947" y="127397"/>
                      <a:pt x="45874" y="139369"/>
                    </a:cubicBezTo>
                    <a:cubicBezTo>
                      <a:pt x="-135" y="168240"/>
                      <a:pt x="-10673" y="116426"/>
                      <a:pt x="10391" y="8375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2"/>
              <p:cNvSpPr/>
              <p:nvPr/>
            </p:nvSpPr>
            <p:spPr>
              <a:xfrm>
                <a:off x="2226960" y="4538520"/>
                <a:ext cx="108247" cy="473132"/>
              </a:xfrm>
              <a:custGeom>
                <a:avLst/>
                <a:gdLst/>
                <a:ahLst/>
                <a:cxnLst/>
                <a:rect l="l" t="t" r="r" b="b"/>
                <a:pathLst>
                  <a:path w="132009" h="507380" extrusionOk="0">
                    <a:moveTo>
                      <a:pt x="108063" y="6057"/>
                    </a:moveTo>
                    <a:cubicBezTo>
                      <a:pt x="87226" y="82224"/>
                      <a:pt x="70930" y="159574"/>
                      <a:pt x="57820" y="237425"/>
                    </a:cubicBezTo>
                    <a:cubicBezTo>
                      <a:pt x="43891" y="315275"/>
                      <a:pt x="34457" y="393798"/>
                      <a:pt x="9193" y="469259"/>
                    </a:cubicBezTo>
                    <a:cubicBezTo>
                      <a:pt x="-22250" y="504913"/>
                      <a:pt x="36721" y="245379"/>
                      <a:pt x="40807" y="233829"/>
                    </a:cubicBezTo>
                    <a:cubicBezTo>
                      <a:pt x="60312" y="157047"/>
                      <a:pt x="80102" y="80505"/>
                      <a:pt x="98629" y="3621"/>
                    </a:cubicBezTo>
                    <a:cubicBezTo>
                      <a:pt x="100108" y="-2467"/>
                      <a:pt x="109759" y="-350"/>
                      <a:pt x="108063" y="6046"/>
                    </a:cubicBezTo>
                    <a:lnTo>
                      <a:pt x="108063" y="604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2"/>
              <p:cNvSpPr/>
              <p:nvPr/>
            </p:nvSpPr>
            <p:spPr>
              <a:xfrm>
                <a:off x="2206080" y="5014080"/>
                <a:ext cx="638150" cy="38479"/>
              </a:xfrm>
              <a:custGeom>
                <a:avLst/>
                <a:gdLst/>
                <a:ahLst/>
                <a:cxnLst/>
                <a:rect l="l" t="t" r="r" b="b"/>
                <a:pathLst>
                  <a:path w="641357" h="39466" extrusionOk="0">
                    <a:moveTo>
                      <a:pt x="633129" y="9735"/>
                    </a:moveTo>
                    <a:cubicBezTo>
                      <a:pt x="476870" y="20683"/>
                      <a:pt x="318607" y="35363"/>
                      <a:pt x="161677" y="38003"/>
                    </a:cubicBezTo>
                    <a:cubicBezTo>
                      <a:pt x="109260" y="38879"/>
                      <a:pt x="56821" y="38458"/>
                      <a:pt x="4325" y="33656"/>
                    </a:cubicBezTo>
                    <a:cubicBezTo>
                      <a:pt x="-1263" y="33269"/>
                      <a:pt x="-1570" y="24438"/>
                      <a:pt x="4188" y="23915"/>
                    </a:cubicBezTo>
                    <a:cubicBezTo>
                      <a:pt x="79649" y="14595"/>
                      <a:pt x="163725" y="15186"/>
                      <a:pt x="239914" y="14629"/>
                    </a:cubicBezTo>
                    <a:cubicBezTo>
                      <a:pt x="370842" y="15675"/>
                      <a:pt x="501917" y="12899"/>
                      <a:pt x="632299" y="28"/>
                    </a:cubicBezTo>
                    <a:cubicBezTo>
                      <a:pt x="638398" y="-587"/>
                      <a:pt x="639787" y="9200"/>
                      <a:pt x="633129" y="9735"/>
                    </a:cubicBezTo>
                    <a:lnTo>
                      <a:pt x="633129" y="973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2" name="Google Shape;142;p2"/>
            <p:cNvGrpSpPr/>
            <p:nvPr/>
          </p:nvGrpSpPr>
          <p:grpSpPr>
            <a:xfrm flipH="1">
              <a:off x="8427673" y="2929786"/>
              <a:ext cx="827834" cy="1036954"/>
              <a:chOff x="6832440" y="4075560"/>
              <a:chExt cx="601143" cy="752998"/>
            </a:xfrm>
          </p:grpSpPr>
          <p:sp>
            <p:nvSpPr>
              <p:cNvPr id="143" name="Google Shape;143;p2"/>
              <p:cNvSpPr/>
              <p:nvPr/>
            </p:nvSpPr>
            <p:spPr>
              <a:xfrm>
                <a:off x="6832440" y="4165920"/>
                <a:ext cx="477552" cy="662638"/>
              </a:xfrm>
              <a:custGeom>
                <a:avLst/>
                <a:gdLst/>
                <a:ahLst/>
                <a:cxnLst/>
                <a:rect l="l" t="t" r="r" b="b"/>
                <a:pathLst>
                  <a:path w="477552" h="662638" extrusionOk="0">
                    <a:moveTo>
                      <a:pt x="476289" y="4467"/>
                    </a:moveTo>
                    <a:cubicBezTo>
                      <a:pt x="434205" y="57043"/>
                      <a:pt x="393670" y="110848"/>
                      <a:pt x="353680" y="165051"/>
                    </a:cubicBezTo>
                    <a:cubicBezTo>
                      <a:pt x="313793" y="219334"/>
                      <a:pt x="274498" y="274061"/>
                      <a:pt x="235271" y="328856"/>
                    </a:cubicBezTo>
                    <a:cubicBezTo>
                      <a:pt x="215561" y="356134"/>
                      <a:pt x="196453" y="383787"/>
                      <a:pt x="177380" y="411554"/>
                    </a:cubicBezTo>
                    <a:cubicBezTo>
                      <a:pt x="158216" y="439242"/>
                      <a:pt x="139041" y="466918"/>
                      <a:pt x="120048" y="494720"/>
                    </a:cubicBezTo>
                    <a:cubicBezTo>
                      <a:pt x="101032" y="522499"/>
                      <a:pt x="81822" y="550152"/>
                      <a:pt x="62590" y="577783"/>
                    </a:cubicBezTo>
                    <a:lnTo>
                      <a:pt x="33685" y="619172"/>
                    </a:lnTo>
                    <a:cubicBezTo>
                      <a:pt x="23966" y="632908"/>
                      <a:pt x="14429" y="646769"/>
                      <a:pt x="5030" y="660652"/>
                    </a:cubicBezTo>
                    <a:lnTo>
                      <a:pt x="4995" y="660709"/>
                    </a:lnTo>
                    <a:cubicBezTo>
                      <a:pt x="4153" y="661961"/>
                      <a:pt x="2446" y="662291"/>
                      <a:pt x="1194" y="661438"/>
                    </a:cubicBezTo>
                    <a:cubicBezTo>
                      <a:pt x="22" y="660641"/>
                      <a:pt x="-330" y="659082"/>
                      <a:pt x="330" y="657853"/>
                    </a:cubicBezTo>
                    <a:cubicBezTo>
                      <a:pt x="16671" y="628162"/>
                      <a:pt x="34674" y="599633"/>
                      <a:pt x="53053" y="571353"/>
                    </a:cubicBezTo>
                    <a:cubicBezTo>
                      <a:pt x="71466" y="543108"/>
                      <a:pt x="90289" y="515136"/>
                      <a:pt x="109498" y="487437"/>
                    </a:cubicBezTo>
                    <a:cubicBezTo>
                      <a:pt x="128742" y="459760"/>
                      <a:pt x="148020" y="432118"/>
                      <a:pt x="167571" y="404658"/>
                    </a:cubicBezTo>
                    <a:cubicBezTo>
                      <a:pt x="187247" y="377312"/>
                      <a:pt x="206969" y="349886"/>
                      <a:pt x="227396" y="323052"/>
                    </a:cubicBezTo>
                    <a:lnTo>
                      <a:pt x="349071" y="161603"/>
                    </a:lnTo>
                    <a:cubicBezTo>
                      <a:pt x="389573" y="107741"/>
                      <a:pt x="430507" y="54187"/>
                      <a:pt x="471987" y="1053"/>
                    </a:cubicBezTo>
                    <a:cubicBezTo>
                      <a:pt x="472920" y="-142"/>
                      <a:pt x="474639" y="-347"/>
                      <a:pt x="475822" y="576"/>
                    </a:cubicBezTo>
                    <a:cubicBezTo>
                      <a:pt x="477017" y="1509"/>
                      <a:pt x="477222" y="3227"/>
                      <a:pt x="476300" y="4410"/>
                    </a:cubicBezTo>
                    <a:cubicBezTo>
                      <a:pt x="476300" y="4410"/>
                      <a:pt x="476278" y="4433"/>
                      <a:pt x="476278" y="443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44;p2"/>
              <p:cNvSpPr/>
              <p:nvPr/>
            </p:nvSpPr>
            <p:spPr>
              <a:xfrm>
                <a:off x="7151760" y="4318560"/>
                <a:ext cx="227645" cy="60426"/>
              </a:xfrm>
              <a:custGeom>
                <a:avLst/>
                <a:gdLst/>
                <a:ahLst/>
                <a:cxnLst/>
                <a:rect l="l" t="t" r="r" b="b"/>
                <a:pathLst>
                  <a:path w="228216" h="60883" extrusionOk="0">
                    <a:moveTo>
                      <a:pt x="225467" y="5436"/>
                    </a:moveTo>
                    <a:cubicBezTo>
                      <a:pt x="206530" y="7974"/>
                      <a:pt x="187753" y="11593"/>
                      <a:pt x="169090" y="15667"/>
                    </a:cubicBezTo>
                    <a:cubicBezTo>
                      <a:pt x="150427" y="19752"/>
                      <a:pt x="131968" y="24737"/>
                      <a:pt x="113669" y="30165"/>
                    </a:cubicBezTo>
                    <a:lnTo>
                      <a:pt x="58885" y="46598"/>
                    </a:lnTo>
                    <a:cubicBezTo>
                      <a:pt x="40609" y="51992"/>
                      <a:pt x="22310" y="57181"/>
                      <a:pt x="3237" y="60402"/>
                    </a:cubicBezTo>
                    <a:cubicBezTo>
                      <a:pt x="1724" y="60664"/>
                      <a:pt x="301" y="59640"/>
                      <a:pt x="39" y="58138"/>
                    </a:cubicBezTo>
                    <a:cubicBezTo>
                      <a:pt x="-166" y="56931"/>
                      <a:pt x="449" y="55782"/>
                      <a:pt x="1462" y="55236"/>
                    </a:cubicBezTo>
                    <a:cubicBezTo>
                      <a:pt x="18600" y="46075"/>
                      <a:pt x="36797" y="39668"/>
                      <a:pt x="55255" y="34262"/>
                    </a:cubicBezTo>
                    <a:cubicBezTo>
                      <a:pt x="73702" y="28834"/>
                      <a:pt x="92457" y="24453"/>
                      <a:pt x="111325" y="20697"/>
                    </a:cubicBezTo>
                    <a:cubicBezTo>
                      <a:pt x="130182" y="16942"/>
                      <a:pt x="149095" y="13539"/>
                      <a:pt x="167952" y="10057"/>
                    </a:cubicBezTo>
                    <a:cubicBezTo>
                      <a:pt x="186820" y="6563"/>
                      <a:pt x="205734" y="3422"/>
                      <a:pt x="224613" y="42"/>
                    </a:cubicBezTo>
                    <a:cubicBezTo>
                      <a:pt x="226104" y="-219"/>
                      <a:pt x="227526" y="759"/>
                      <a:pt x="227788" y="2250"/>
                    </a:cubicBezTo>
                    <a:cubicBezTo>
                      <a:pt x="228050" y="3741"/>
                      <a:pt x="227071" y="5163"/>
                      <a:pt x="225581" y="5425"/>
                    </a:cubicBezTo>
                    <a:cubicBezTo>
                      <a:pt x="225546" y="5425"/>
                      <a:pt x="225501" y="5436"/>
                      <a:pt x="225467" y="544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2"/>
              <p:cNvSpPr/>
              <p:nvPr/>
            </p:nvSpPr>
            <p:spPr>
              <a:xfrm>
                <a:off x="6954480" y="4262760"/>
                <a:ext cx="101573" cy="236102"/>
              </a:xfrm>
              <a:custGeom>
                <a:avLst/>
                <a:gdLst/>
                <a:ahLst/>
                <a:cxnLst/>
                <a:rect l="l" t="t" r="r" b="b"/>
                <a:pathLst>
                  <a:path w="102341" h="236694" extrusionOk="0">
                    <a:moveTo>
                      <a:pt x="96474" y="234469"/>
                    </a:moveTo>
                    <a:cubicBezTo>
                      <a:pt x="88155" y="215316"/>
                      <a:pt x="79404" y="196380"/>
                      <a:pt x="70755" y="177375"/>
                    </a:cubicBezTo>
                    <a:cubicBezTo>
                      <a:pt x="62106" y="158382"/>
                      <a:pt x="53150" y="139502"/>
                      <a:pt x="44285" y="120566"/>
                    </a:cubicBezTo>
                    <a:cubicBezTo>
                      <a:pt x="35522" y="101595"/>
                      <a:pt x="26873" y="82557"/>
                      <a:pt x="19226" y="63108"/>
                    </a:cubicBezTo>
                    <a:cubicBezTo>
                      <a:pt x="11499" y="43705"/>
                      <a:pt x="4512" y="23983"/>
                      <a:pt x="62" y="3351"/>
                    </a:cubicBezTo>
                    <a:cubicBezTo>
                      <a:pt x="-257" y="1861"/>
                      <a:pt x="688" y="393"/>
                      <a:pt x="2178" y="63"/>
                    </a:cubicBezTo>
                    <a:cubicBezTo>
                      <a:pt x="3396" y="-199"/>
                      <a:pt x="4603" y="381"/>
                      <a:pt x="5171" y="1417"/>
                    </a:cubicBezTo>
                    <a:cubicBezTo>
                      <a:pt x="15448" y="19818"/>
                      <a:pt x="23505" y="38994"/>
                      <a:pt x="31175" y="58362"/>
                    </a:cubicBezTo>
                    <a:cubicBezTo>
                      <a:pt x="38913" y="77686"/>
                      <a:pt x="45992" y="97282"/>
                      <a:pt x="53286" y="116811"/>
                    </a:cubicBezTo>
                    <a:cubicBezTo>
                      <a:pt x="60490" y="136373"/>
                      <a:pt x="67921" y="155856"/>
                      <a:pt x="75989" y="175076"/>
                    </a:cubicBezTo>
                    <a:cubicBezTo>
                      <a:pt x="84069" y="194286"/>
                      <a:pt x="92366" y="213416"/>
                      <a:pt x="101424" y="232182"/>
                    </a:cubicBezTo>
                    <a:cubicBezTo>
                      <a:pt x="102084" y="233547"/>
                      <a:pt x="101515" y="235174"/>
                      <a:pt x="100149" y="235834"/>
                    </a:cubicBezTo>
                    <a:cubicBezTo>
                      <a:pt x="98795" y="236495"/>
                      <a:pt x="97156" y="235926"/>
                      <a:pt x="96496" y="234560"/>
                    </a:cubicBezTo>
                    <a:cubicBezTo>
                      <a:pt x="96485" y="234526"/>
                      <a:pt x="96462" y="234492"/>
                      <a:pt x="96451" y="23445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2"/>
              <p:cNvSpPr/>
              <p:nvPr/>
            </p:nvSpPr>
            <p:spPr>
              <a:xfrm>
                <a:off x="7132680" y="4138560"/>
                <a:ext cx="15111" cy="248563"/>
              </a:xfrm>
              <a:custGeom>
                <a:avLst/>
                <a:gdLst/>
                <a:ahLst/>
                <a:cxnLst/>
                <a:rect l="l" t="t" r="r" b="b"/>
                <a:pathLst>
                  <a:path w="15659" h="248563" extrusionOk="0">
                    <a:moveTo>
                      <a:pt x="6943" y="245867"/>
                    </a:moveTo>
                    <a:cubicBezTo>
                      <a:pt x="5406" y="225496"/>
                      <a:pt x="4610" y="205115"/>
                      <a:pt x="4371" y="184756"/>
                    </a:cubicBezTo>
                    <a:lnTo>
                      <a:pt x="3551" y="123747"/>
                    </a:lnTo>
                    <a:cubicBezTo>
                      <a:pt x="3142" y="103457"/>
                      <a:pt x="2766" y="83257"/>
                      <a:pt x="2083" y="63171"/>
                    </a:cubicBezTo>
                    <a:cubicBezTo>
                      <a:pt x="1378" y="43063"/>
                      <a:pt x="342" y="23182"/>
                      <a:pt x="1" y="2823"/>
                    </a:cubicBezTo>
                    <a:cubicBezTo>
                      <a:pt x="-33" y="1298"/>
                      <a:pt x="1184" y="35"/>
                      <a:pt x="2709" y="0"/>
                    </a:cubicBezTo>
                    <a:cubicBezTo>
                      <a:pt x="3950" y="-22"/>
                      <a:pt x="5008" y="775"/>
                      <a:pt x="5384" y="1890"/>
                    </a:cubicBezTo>
                    <a:cubicBezTo>
                      <a:pt x="11950" y="21566"/>
                      <a:pt x="14271" y="42266"/>
                      <a:pt x="14931" y="62728"/>
                    </a:cubicBezTo>
                    <a:cubicBezTo>
                      <a:pt x="15626" y="83234"/>
                      <a:pt x="14658" y="103673"/>
                      <a:pt x="13293" y="123963"/>
                    </a:cubicBezTo>
                    <a:cubicBezTo>
                      <a:pt x="11927" y="144265"/>
                      <a:pt x="10448" y="164511"/>
                      <a:pt x="10084" y="184756"/>
                    </a:cubicBezTo>
                    <a:cubicBezTo>
                      <a:pt x="9719" y="204989"/>
                      <a:pt x="10015" y="225269"/>
                      <a:pt x="12371" y="245332"/>
                    </a:cubicBezTo>
                    <a:cubicBezTo>
                      <a:pt x="12542" y="246834"/>
                      <a:pt x="11472" y="248188"/>
                      <a:pt x="9970" y="248370"/>
                    </a:cubicBezTo>
                    <a:cubicBezTo>
                      <a:pt x="8468" y="248541"/>
                      <a:pt x="7113" y="247471"/>
                      <a:pt x="6931" y="245969"/>
                    </a:cubicBezTo>
                    <a:cubicBezTo>
                      <a:pt x="6931" y="245935"/>
                      <a:pt x="6931" y="245889"/>
                      <a:pt x="6931" y="24585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2"/>
              <p:cNvSpPr/>
              <p:nvPr/>
            </p:nvSpPr>
            <p:spPr>
              <a:xfrm>
                <a:off x="7060320" y="4468320"/>
                <a:ext cx="225427" cy="26652"/>
              </a:xfrm>
              <a:custGeom>
                <a:avLst/>
                <a:gdLst/>
                <a:ahLst/>
                <a:cxnLst/>
                <a:rect l="l" t="t" r="r" b="b"/>
                <a:pathLst>
                  <a:path w="225427" h="26652" extrusionOk="0">
                    <a:moveTo>
                      <a:pt x="222517" y="5463"/>
                    </a:moveTo>
                    <a:cubicBezTo>
                      <a:pt x="204104" y="4666"/>
                      <a:pt x="185646" y="5064"/>
                      <a:pt x="167256" y="6066"/>
                    </a:cubicBezTo>
                    <a:cubicBezTo>
                      <a:pt x="148854" y="7067"/>
                      <a:pt x="130521" y="9116"/>
                      <a:pt x="112301" y="11744"/>
                    </a:cubicBezTo>
                    <a:cubicBezTo>
                      <a:pt x="94082" y="14384"/>
                      <a:pt x="75953" y="17332"/>
                      <a:pt x="57814" y="20131"/>
                    </a:cubicBezTo>
                    <a:cubicBezTo>
                      <a:pt x="39674" y="22965"/>
                      <a:pt x="21557" y="25696"/>
                      <a:pt x="2894" y="26527"/>
                    </a:cubicBezTo>
                    <a:cubicBezTo>
                      <a:pt x="1369" y="26595"/>
                      <a:pt x="71" y="25412"/>
                      <a:pt x="3" y="23887"/>
                    </a:cubicBezTo>
                    <a:cubicBezTo>
                      <a:pt x="-54" y="22681"/>
                      <a:pt x="686" y="21611"/>
                      <a:pt x="1744" y="21190"/>
                    </a:cubicBezTo>
                    <a:cubicBezTo>
                      <a:pt x="19212" y="14237"/>
                      <a:pt x="37466" y="10253"/>
                      <a:pt x="55845" y="7431"/>
                    </a:cubicBezTo>
                    <a:cubicBezTo>
                      <a:pt x="74235" y="4575"/>
                      <a:pt x="92796" y="2925"/>
                      <a:pt x="111368" y="2037"/>
                    </a:cubicBezTo>
                    <a:cubicBezTo>
                      <a:pt x="129940" y="1150"/>
                      <a:pt x="148501" y="729"/>
                      <a:pt x="167039" y="341"/>
                    </a:cubicBezTo>
                    <a:cubicBezTo>
                      <a:pt x="185578" y="-57"/>
                      <a:pt x="204093" y="34"/>
                      <a:pt x="222631" y="0"/>
                    </a:cubicBezTo>
                    <a:cubicBezTo>
                      <a:pt x="224144" y="0"/>
                      <a:pt x="225373" y="1218"/>
                      <a:pt x="225373" y="2731"/>
                    </a:cubicBezTo>
                    <a:cubicBezTo>
                      <a:pt x="225373" y="4245"/>
                      <a:pt x="224156" y="5474"/>
                      <a:pt x="222642" y="5474"/>
                    </a:cubicBezTo>
                    <a:cubicBezTo>
                      <a:pt x="222608" y="5474"/>
                      <a:pt x="222551" y="5474"/>
                      <a:pt x="222517" y="547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148;p2"/>
              <p:cNvSpPr/>
              <p:nvPr/>
            </p:nvSpPr>
            <p:spPr>
              <a:xfrm>
                <a:off x="6976800" y="4599000"/>
                <a:ext cx="204510" cy="15491"/>
              </a:xfrm>
              <a:custGeom>
                <a:avLst/>
                <a:gdLst/>
                <a:ahLst/>
                <a:cxnLst/>
                <a:rect l="l" t="t" r="r" b="b"/>
                <a:pathLst>
                  <a:path w="204510" h="15807" extrusionOk="0">
                    <a:moveTo>
                      <a:pt x="201518" y="6935"/>
                    </a:moveTo>
                    <a:cubicBezTo>
                      <a:pt x="184926" y="6127"/>
                      <a:pt x="168299" y="6230"/>
                      <a:pt x="151696" y="6651"/>
                    </a:cubicBezTo>
                    <a:cubicBezTo>
                      <a:pt x="135092" y="7072"/>
                      <a:pt x="118512" y="8278"/>
                      <a:pt x="101976" y="9826"/>
                    </a:cubicBezTo>
                    <a:cubicBezTo>
                      <a:pt x="85441" y="11373"/>
                      <a:pt x="68951" y="12978"/>
                      <a:pt x="52428" y="14162"/>
                    </a:cubicBezTo>
                    <a:cubicBezTo>
                      <a:pt x="44177" y="14867"/>
                      <a:pt x="35892" y="15254"/>
                      <a:pt x="27597" y="15470"/>
                    </a:cubicBezTo>
                    <a:cubicBezTo>
                      <a:pt x="19289" y="15652"/>
                      <a:pt x="10959" y="15630"/>
                      <a:pt x="2537" y="14844"/>
                    </a:cubicBezTo>
                    <a:cubicBezTo>
                      <a:pt x="1001" y="14708"/>
                      <a:pt x="-125" y="13354"/>
                      <a:pt x="11" y="11817"/>
                    </a:cubicBezTo>
                    <a:cubicBezTo>
                      <a:pt x="114" y="10657"/>
                      <a:pt x="933" y="9723"/>
                      <a:pt x="1980" y="9405"/>
                    </a:cubicBezTo>
                    <a:cubicBezTo>
                      <a:pt x="10105" y="6935"/>
                      <a:pt x="18333" y="5319"/>
                      <a:pt x="26595" y="4022"/>
                    </a:cubicBezTo>
                    <a:cubicBezTo>
                      <a:pt x="30726" y="3407"/>
                      <a:pt x="34880" y="2884"/>
                      <a:pt x="39022" y="2395"/>
                    </a:cubicBezTo>
                    <a:cubicBezTo>
                      <a:pt x="43176" y="1962"/>
                      <a:pt x="47341" y="1609"/>
                      <a:pt x="51506" y="1336"/>
                    </a:cubicBezTo>
                    <a:cubicBezTo>
                      <a:pt x="68166" y="119"/>
                      <a:pt x="84895" y="-155"/>
                      <a:pt x="101601" y="73"/>
                    </a:cubicBezTo>
                    <a:lnTo>
                      <a:pt x="151662" y="927"/>
                    </a:lnTo>
                    <a:cubicBezTo>
                      <a:pt x="168333" y="1109"/>
                      <a:pt x="184983" y="1507"/>
                      <a:pt x="201643" y="1473"/>
                    </a:cubicBezTo>
                    <a:cubicBezTo>
                      <a:pt x="203156" y="1473"/>
                      <a:pt x="204385" y="2690"/>
                      <a:pt x="204385" y="4204"/>
                    </a:cubicBezTo>
                    <a:cubicBezTo>
                      <a:pt x="204385" y="5717"/>
                      <a:pt x="203168" y="6947"/>
                      <a:pt x="201654" y="6947"/>
                    </a:cubicBezTo>
                    <a:cubicBezTo>
                      <a:pt x="201609" y="6947"/>
                      <a:pt x="201563" y="6947"/>
                      <a:pt x="201518" y="694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49;p2"/>
              <p:cNvSpPr/>
              <p:nvPr/>
            </p:nvSpPr>
            <p:spPr>
              <a:xfrm>
                <a:off x="6874200" y="4395240"/>
                <a:ext cx="93249" cy="237021"/>
              </a:xfrm>
              <a:custGeom>
                <a:avLst/>
                <a:gdLst/>
                <a:ahLst/>
                <a:cxnLst/>
                <a:rect l="l" t="t" r="r" b="b"/>
                <a:pathLst>
                  <a:path w="93954" h="237615" extrusionOk="0">
                    <a:moveTo>
                      <a:pt x="88018" y="235186"/>
                    </a:moveTo>
                    <a:cubicBezTo>
                      <a:pt x="81088" y="215714"/>
                      <a:pt x="73520" y="196482"/>
                      <a:pt x="65907" y="177273"/>
                    </a:cubicBezTo>
                    <a:cubicBezTo>
                      <a:pt x="58282" y="158063"/>
                      <a:pt x="50191" y="139024"/>
                      <a:pt x="42031" y="120020"/>
                    </a:cubicBezTo>
                    <a:cubicBezTo>
                      <a:pt x="33872" y="101015"/>
                      <a:pt x="25917" y="81919"/>
                      <a:pt x="18588" y="62607"/>
                    </a:cubicBezTo>
                    <a:cubicBezTo>
                      <a:pt x="11237" y="43295"/>
                      <a:pt x="4477" y="23767"/>
                      <a:pt x="62" y="3352"/>
                    </a:cubicBezTo>
                    <a:cubicBezTo>
                      <a:pt x="-257" y="1861"/>
                      <a:pt x="688" y="393"/>
                      <a:pt x="2179" y="63"/>
                    </a:cubicBezTo>
                    <a:cubicBezTo>
                      <a:pt x="3396" y="-199"/>
                      <a:pt x="4591" y="381"/>
                      <a:pt x="5172" y="1405"/>
                    </a:cubicBezTo>
                    <a:lnTo>
                      <a:pt x="5172" y="1440"/>
                    </a:lnTo>
                    <a:cubicBezTo>
                      <a:pt x="15436" y="19670"/>
                      <a:pt x="23334" y="38778"/>
                      <a:pt x="30640" y="58112"/>
                    </a:cubicBezTo>
                    <a:cubicBezTo>
                      <a:pt x="37980" y="77424"/>
                      <a:pt x="44671" y="96987"/>
                      <a:pt x="51170" y="116617"/>
                    </a:cubicBezTo>
                    <a:cubicBezTo>
                      <a:pt x="57667" y="136247"/>
                      <a:pt x="64234" y="155856"/>
                      <a:pt x="71267" y="175281"/>
                    </a:cubicBezTo>
                    <a:cubicBezTo>
                      <a:pt x="78311" y="194707"/>
                      <a:pt x="85412" y="214110"/>
                      <a:pt x="93128" y="233285"/>
                    </a:cubicBezTo>
                    <a:cubicBezTo>
                      <a:pt x="93697" y="234685"/>
                      <a:pt x="93014" y="236278"/>
                      <a:pt x="91614" y="236847"/>
                    </a:cubicBezTo>
                    <a:cubicBezTo>
                      <a:pt x="90215" y="237416"/>
                      <a:pt x="88621" y="236734"/>
                      <a:pt x="88052" y="235334"/>
                    </a:cubicBezTo>
                    <a:cubicBezTo>
                      <a:pt x="88041" y="235300"/>
                      <a:pt x="88029" y="235277"/>
                      <a:pt x="88018" y="235243"/>
                    </a:cubicBezTo>
                    <a:lnTo>
                      <a:pt x="88018" y="23520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2"/>
              <p:cNvSpPr/>
              <p:nvPr/>
            </p:nvSpPr>
            <p:spPr>
              <a:xfrm>
                <a:off x="7238520" y="4102200"/>
                <a:ext cx="147319" cy="141283"/>
              </a:xfrm>
              <a:custGeom>
                <a:avLst/>
                <a:gdLst/>
                <a:ahLst/>
                <a:cxnLst/>
                <a:rect l="l" t="t" r="r" b="b"/>
                <a:pathLst>
                  <a:path w="153858" h="166706" extrusionOk="0">
                    <a:moveTo>
                      <a:pt x="73185" y="133491"/>
                    </a:moveTo>
                    <a:cubicBezTo>
                      <a:pt x="59848" y="139579"/>
                      <a:pt x="44894" y="143517"/>
                      <a:pt x="30510" y="140683"/>
                    </a:cubicBezTo>
                    <a:cubicBezTo>
                      <a:pt x="16125" y="137850"/>
                      <a:pt x="2663" y="126902"/>
                      <a:pt x="375" y="112415"/>
                    </a:cubicBezTo>
                    <a:cubicBezTo>
                      <a:pt x="-933" y="104130"/>
                      <a:pt x="1388" y="95721"/>
                      <a:pt x="4131" y="87789"/>
                    </a:cubicBezTo>
                    <a:cubicBezTo>
                      <a:pt x="11539" y="66315"/>
                      <a:pt x="22339" y="45671"/>
                      <a:pt x="38191" y="29409"/>
                    </a:cubicBezTo>
                    <a:cubicBezTo>
                      <a:pt x="61862" y="5147"/>
                      <a:pt x="138677" y="-23189"/>
                      <a:pt x="146620" y="31116"/>
                    </a:cubicBezTo>
                    <a:cubicBezTo>
                      <a:pt x="152925" y="74212"/>
                      <a:pt x="108429" y="117400"/>
                      <a:pt x="73185" y="13349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2"/>
              <p:cNvSpPr/>
              <p:nvPr/>
            </p:nvSpPr>
            <p:spPr>
              <a:xfrm>
                <a:off x="7278840" y="4276440"/>
                <a:ext cx="154743" cy="105749"/>
              </a:xfrm>
              <a:custGeom>
                <a:avLst/>
                <a:gdLst/>
                <a:ahLst/>
                <a:cxnLst/>
                <a:rect l="l" t="t" r="r" b="b"/>
                <a:pathLst>
                  <a:path w="178894" h="109020" extrusionOk="0">
                    <a:moveTo>
                      <a:pt x="138809" y="82992"/>
                    </a:moveTo>
                    <a:cubicBezTo>
                      <a:pt x="127417" y="94383"/>
                      <a:pt x="111838" y="100858"/>
                      <a:pt x="96008" y="103874"/>
                    </a:cubicBezTo>
                    <a:cubicBezTo>
                      <a:pt x="73715" y="108107"/>
                      <a:pt x="50226" y="105877"/>
                      <a:pt x="29139" y="97501"/>
                    </a:cubicBezTo>
                    <a:cubicBezTo>
                      <a:pt x="16564" y="92505"/>
                      <a:pt x="3796" y="84005"/>
                      <a:pt x="700" y="70838"/>
                    </a:cubicBezTo>
                    <a:cubicBezTo>
                      <a:pt x="-3317" y="53700"/>
                      <a:pt x="10647" y="37779"/>
                      <a:pt x="24724" y="27218"/>
                    </a:cubicBezTo>
                    <a:cubicBezTo>
                      <a:pt x="45947" y="11274"/>
                      <a:pt x="71405" y="-913"/>
                      <a:pt x="97931" y="54"/>
                    </a:cubicBezTo>
                    <a:cubicBezTo>
                      <a:pt x="143599" y="1715"/>
                      <a:pt x="175577" y="46257"/>
                      <a:pt x="138820" y="8301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2"/>
              <p:cNvSpPr/>
              <p:nvPr/>
            </p:nvSpPr>
            <p:spPr>
              <a:xfrm>
                <a:off x="7066080" y="4075560"/>
                <a:ext cx="127690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43070" h="174115" extrusionOk="0">
                    <a:moveTo>
                      <a:pt x="102538" y="136003"/>
                    </a:moveTo>
                    <a:cubicBezTo>
                      <a:pt x="89701" y="150933"/>
                      <a:pt x="69148" y="160197"/>
                      <a:pt x="49939" y="155861"/>
                    </a:cubicBezTo>
                    <a:cubicBezTo>
                      <a:pt x="28567" y="151036"/>
                      <a:pt x="13659" y="131121"/>
                      <a:pt x="6330" y="110477"/>
                    </a:cubicBezTo>
                    <a:cubicBezTo>
                      <a:pt x="-1670" y="87956"/>
                      <a:pt x="-2705" y="62385"/>
                      <a:pt x="6808" y="40456"/>
                    </a:cubicBezTo>
                    <a:cubicBezTo>
                      <a:pt x="25779" y="-3278"/>
                      <a:pt x="79516" y="-13918"/>
                      <a:pt x="113314" y="20222"/>
                    </a:cubicBezTo>
                    <a:cubicBezTo>
                      <a:pt x="140365" y="47557"/>
                      <a:pt x="124808" y="110102"/>
                      <a:pt x="102549" y="13600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2"/>
              <p:cNvSpPr/>
              <p:nvPr/>
            </p:nvSpPr>
            <p:spPr>
              <a:xfrm>
                <a:off x="7174080" y="4424760"/>
                <a:ext cx="181519" cy="112900"/>
              </a:xfrm>
              <a:custGeom>
                <a:avLst/>
                <a:gdLst/>
                <a:ahLst/>
                <a:cxnLst/>
                <a:rect l="l" t="t" r="r" b="b"/>
                <a:pathLst>
                  <a:path w="202815" h="121072" extrusionOk="0">
                    <a:moveTo>
                      <a:pt x="57279" y="111798"/>
                    </a:moveTo>
                    <a:cubicBezTo>
                      <a:pt x="44989" y="110159"/>
                      <a:pt x="32687" y="106961"/>
                      <a:pt x="22206" y="100361"/>
                    </a:cubicBezTo>
                    <a:cubicBezTo>
                      <a:pt x="11725" y="93760"/>
                      <a:pt x="3167" y="83416"/>
                      <a:pt x="720" y="71262"/>
                    </a:cubicBezTo>
                    <a:cubicBezTo>
                      <a:pt x="-1840" y="58471"/>
                      <a:pt x="2644" y="44940"/>
                      <a:pt x="10701" y="34687"/>
                    </a:cubicBezTo>
                    <a:cubicBezTo>
                      <a:pt x="18758" y="24433"/>
                      <a:pt x="30081" y="17161"/>
                      <a:pt x="41973" y="11813"/>
                    </a:cubicBezTo>
                    <a:cubicBezTo>
                      <a:pt x="78663" y="-4665"/>
                      <a:pt x="130567" y="-5644"/>
                      <a:pt x="163649" y="20063"/>
                    </a:cubicBezTo>
                    <a:cubicBezTo>
                      <a:pt x="200975" y="49071"/>
                      <a:pt x="172685" y="86716"/>
                      <a:pt x="138010" y="101237"/>
                    </a:cubicBezTo>
                    <a:cubicBezTo>
                      <a:pt x="112723" y="111821"/>
                      <a:pt x="84432" y="115428"/>
                      <a:pt x="57279" y="11179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2"/>
              <p:cNvSpPr/>
              <p:nvPr/>
            </p:nvSpPr>
            <p:spPr>
              <a:xfrm>
                <a:off x="6907320" y="4209480"/>
                <a:ext cx="127059" cy="163898"/>
              </a:xfrm>
              <a:custGeom>
                <a:avLst/>
                <a:gdLst/>
                <a:ahLst/>
                <a:cxnLst/>
                <a:rect l="l" t="t" r="r" b="b"/>
                <a:pathLst>
                  <a:path w="138108" h="169404" extrusionOk="0">
                    <a:moveTo>
                      <a:pt x="79370" y="163428"/>
                    </a:moveTo>
                    <a:cubicBezTo>
                      <a:pt x="63813" y="165340"/>
                      <a:pt x="48006" y="158955"/>
                      <a:pt x="36194" y="148656"/>
                    </a:cubicBezTo>
                    <a:cubicBezTo>
                      <a:pt x="24381" y="138357"/>
                      <a:pt x="16199" y="124474"/>
                      <a:pt x="10133" y="110032"/>
                    </a:cubicBezTo>
                    <a:cubicBezTo>
                      <a:pt x="540" y="87136"/>
                      <a:pt x="-4069" y="60802"/>
                      <a:pt x="4557" y="37519"/>
                    </a:cubicBezTo>
                    <a:cubicBezTo>
                      <a:pt x="13183" y="14235"/>
                      <a:pt x="37935" y="-4064"/>
                      <a:pt x="62288" y="784"/>
                    </a:cubicBezTo>
                    <a:cubicBezTo>
                      <a:pt x="93219" y="6952"/>
                      <a:pt x="115740" y="51937"/>
                      <a:pt x="124173" y="80000"/>
                    </a:cubicBezTo>
                    <a:cubicBezTo>
                      <a:pt x="134039" y="112809"/>
                      <a:pt x="116742" y="158830"/>
                      <a:pt x="79370" y="16342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2"/>
              <p:cNvSpPr/>
              <p:nvPr/>
            </p:nvSpPr>
            <p:spPr>
              <a:xfrm>
                <a:off x="6834960" y="4357080"/>
                <a:ext cx="107349" cy="151150"/>
              </a:xfrm>
              <a:custGeom>
                <a:avLst/>
                <a:gdLst/>
                <a:ahLst/>
                <a:cxnLst/>
                <a:rect l="l" t="t" r="r" b="b"/>
                <a:pathLst>
                  <a:path w="109261" h="164294" extrusionOk="0">
                    <a:moveTo>
                      <a:pt x="58841" y="150247"/>
                    </a:moveTo>
                    <a:cubicBezTo>
                      <a:pt x="47802" y="147652"/>
                      <a:pt x="38903" y="139527"/>
                      <a:pt x="31642" y="130810"/>
                    </a:cubicBezTo>
                    <a:cubicBezTo>
                      <a:pt x="13275" y="108733"/>
                      <a:pt x="2100" y="80772"/>
                      <a:pt x="199" y="52117"/>
                    </a:cubicBezTo>
                    <a:cubicBezTo>
                      <a:pt x="-985" y="34285"/>
                      <a:pt x="2874" y="13721"/>
                      <a:pt x="18168" y="4457"/>
                    </a:cubicBezTo>
                    <a:cubicBezTo>
                      <a:pt x="35124" y="-5819"/>
                      <a:pt x="57646" y="3114"/>
                      <a:pt x="72155" y="16623"/>
                    </a:cubicBezTo>
                    <a:cubicBezTo>
                      <a:pt x="91342" y="34478"/>
                      <a:pt x="106387" y="64692"/>
                      <a:pt x="107320" y="91310"/>
                    </a:cubicBezTo>
                    <a:cubicBezTo>
                      <a:pt x="108276" y="118770"/>
                      <a:pt x="93914" y="158475"/>
                      <a:pt x="58852" y="15024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2"/>
              <p:cNvSpPr/>
              <p:nvPr/>
            </p:nvSpPr>
            <p:spPr>
              <a:xfrm>
                <a:off x="7092000" y="4560840"/>
                <a:ext cx="158974" cy="106702"/>
              </a:xfrm>
              <a:custGeom>
                <a:avLst/>
                <a:gdLst/>
                <a:ahLst/>
                <a:cxnLst/>
                <a:rect l="l" t="t" r="r" b="b"/>
                <a:pathLst>
                  <a:path w="182729" h="114120" extrusionOk="0">
                    <a:moveTo>
                      <a:pt x="108666" y="100660"/>
                    </a:moveTo>
                    <a:cubicBezTo>
                      <a:pt x="91129" y="105235"/>
                      <a:pt x="72796" y="108046"/>
                      <a:pt x="54872" y="105371"/>
                    </a:cubicBezTo>
                    <a:cubicBezTo>
                      <a:pt x="36949" y="102697"/>
                      <a:pt x="19367" y="93980"/>
                      <a:pt x="8908" y="79174"/>
                    </a:cubicBezTo>
                    <a:cubicBezTo>
                      <a:pt x="-1538" y="64369"/>
                      <a:pt x="-3473" y="43100"/>
                      <a:pt x="6735" y="28124"/>
                    </a:cubicBezTo>
                    <a:cubicBezTo>
                      <a:pt x="13791" y="17768"/>
                      <a:pt x="25455" y="11497"/>
                      <a:pt x="37233" y="7230"/>
                    </a:cubicBezTo>
                    <a:cubicBezTo>
                      <a:pt x="73957" y="-6074"/>
                      <a:pt x="118954" y="-1658"/>
                      <a:pt x="146721" y="25825"/>
                    </a:cubicBezTo>
                    <a:cubicBezTo>
                      <a:pt x="179256" y="58031"/>
                      <a:pt x="141213" y="92171"/>
                      <a:pt x="108666" y="10066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57" name="Google Shape;157;p2"/>
              <p:cNvGrpSpPr/>
              <p:nvPr/>
            </p:nvGrpSpPr>
            <p:grpSpPr>
              <a:xfrm>
                <a:off x="6880320" y="4104360"/>
                <a:ext cx="528542" cy="540344"/>
                <a:chOff x="6880320" y="4104360"/>
                <a:chExt cx="528542" cy="540344"/>
              </a:xfrm>
            </p:grpSpPr>
            <p:sp>
              <p:nvSpPr>
                <p:cNvPr id="158" name="Google Shape;158;p2"/>
                <p:cNvSpPr/>
                <p:nvPr/>
              </p:nvSpPr>
              <p:spPr>
                <a:xfrm>
                  <a:off x="7159680" y="4104360"/>
                  <a:ext cx="16193" cy="730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23" h="73584" extrusionOk="0">
                      <a:moveTo>
                        <a:pt x="3454" y="241"/>
                      </a:moveTo>
                      <a:cubicBezTo>
                        <a:pt x="6697" y="1777"/>
                        <a:pt x="9189" y="4645"/>
                        <a:pt x="10828" y="7615"/>
                      </a:cubicBezTo>
                      <a:cubicBezTo>
                        <a:pt x="12478" y="10631"/>
                        <a:pt x="13434" y="13795"/>
                        <a:pt x="14105" y="16902"/>
                      </a:cubicBezTo>
                      <a:cubicBezTo>
                        <a:pt x="15369" y="23058"/>
                        <a:pt x="15926" y="29101"/>
                        <a:pt x="16063" y="35269"/>
                      </a:cubicBezTo>
                      <a:cubicBezTo>
                        <a:pt x="16233" y="47537"/>
                        <a:pt x="14390" y="59930"/>
                        <a:pt x="9940" y="71332"/>
                      </a:cubicBezTo>
                      <a:cubicBezTo>
                        <a:pt x="9405" y="72687"/>
                        <a:pt x="7880" y="73358"/>
                        <a:pt x="6515" y="72835"/>
                      </a:cubicBezTo>
                      <a:cubicBezTo>
                        <a:pt x="5354" y="72379"/>
                        <a:pt x="4694" y="71196"/>
                        <a:pt x="4865" y="70001"/>
                      </a:cubicBezTo>
                      <a:lnTo>
                        <a:pt x="4865" y="69956"/>
                      </a:lnTo>
                      <a:cubicBezTo>
                        <a:pt x="5696" y="64140"/>
                        <a:pt x="6481" y="58405"/>
                        <a:pt x="6959" y="52646"/>
                      </a:cubicBezTo>
                      <a:cubicBezTo>
                        <a:pt x="7459" y="46888"/>
                        <a:pt x="7687" y="41130"/>
                        <a:pt x="7653" y="35372"/>
                      </a:cubicBezTo>
                      <a:cubicBezTo>
                        <a:pt x="7630" y="29647"/>
                        <a:pt x="7277" y="23787"/>
                        <a:pt x="6686" y="18176"/>
                      </a:cubicBezTo>
                      <a:cubicBezTo>
                        <a:pt x="6003" y="12691"/>
                        <a:pt x="4671" y="7490"/>
                        <a:pt x="939" y="4338"/>
                      </a:cubicBezTo>
                      <a:lnTo>
                        <a:pt x="859" y="4270"/>
                      </a:lnTo>
                      <a:cubicBezTo>
                        <a:pt x="-165" y="3405"/>
                        <a:pt x="-290" y="1880"/>
                        <a:pt x="574" y="856"/>
                      </a:cubicBezTo>
                      <a:cubicBezTo>
                        <a:pt x="1303" y="2"/>
                        <a:pt x="2486" y="-226"/>
                        <a:pt x="3465" y="23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9" name="Google Shape;159;p2"/>
                <p:cNvSpPr/>
                <p:nvPr/>
              </p:nvSpPr>
              <p:spPr>
                <a:xfrm>
                  <a:off x="7326000" y="4144320"/>
                  <a:ext cx="46837" cy="579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54" h="58505" extrusionOk="0">
                      <a:moveTo>
                        <a:pt x="44768" y="488"/>
                      </a:moveTo>
                      <a:cubicBezTo>
                        <a:pt x="45519" y="977"/>
                        <a:pt x="46100" y="1819"/>
                        <a:pt x="46361" y="2571"/>
                      </a:cubicBezTo>
                      <a:cubicBezTo>
                        <a:pt x="46623" y="3333"/>
                        <a:pt x="46680" y="3993"/>
                        <a:pt x="46680" y="4573"/>
                      </a:cubicBezTo>
                      <a:cubicBezTo>
                        <a:pt x="46680" y="5700"/>
                        <a:pt x="46407" y="6724"/>
                        <a:pt x="46259" y="7373"/>
                      </a:cubicBezTo>
                      <a:cubicBezTo>
                        <a:pt x="45895" y="8841"/>
                        <a:pt x="45565" y="10320"/>
                        <a:pt x="45110" y="11766"/>
                      </a:cubicBezTo>
                      <a:cubicBezTo>
                        <a:pt x="44210" y="14656"/>
                        <a:pt x="43175" y="17524"/>
                        <a:pt x="41900" y="20289"/>
                      </a:cubicBezTo>
                      <a:cubicBezTo>
                        <a:pt x="39408" y="25843"/>
                        <a:pt x="36154" y="31066"/>
                        <a:pt x="32387" y="35857"/>
                      </a:cubicBezTo>
                      <a:cubicBezTo>
                        <a:pt x="24819" y="45394"/>
                        <a:pt x="14907" y="53280"/>
                        <a:pt x="3606" y="57662"/>
                      </a:cubicBezTo>
                      <a:cubicBezTo>
                        <a:pt x="2241" y="58185"/>
                        <a:pt x="716" y="57514"/>
                        <a:pt x="181" y="56159"/>
                      </a:cubicBezTo>
                      <a:cubicBezTo>
                        <a:pt x="-274" y="54987"/>
                        <a:pt x="158" y="53701"/>
                        <a:pt x="1148" y="53018"/>
                      </a:cubicBezTo>
                      <a:lnTo>
                        <a:pt x="1171" y="53018"/>
                      </a:lnTo>
                      <a:cubicBezTo>
                        <a:pt x="10514" y="46611"/>
                        <a:pt x="18844" y="39237"/>
                        <a:pt x="25809" y="30600"/>
                      </a:cubicBezTo>
                      <a:cubicBezTo>
                        <a:pt x="29303" y="26309"/>
                        <a:pt x="32409" y="21701"/>
                        <a:pt x="35175" y="16875"/>
                      </a:cubicBezTo>
                      <a:cubicBezTo>
                        <a:pt x="36552" y="14463"/>
                        <a:pt x="37838" y="11982"/>
                        <a:pt x="39033" y="9444"/>
                      </a:cubicBezTo>
                      <a:cubicBezTo>
                        <a:pt x="39681" y="8192"/>
                        <a:pt x="40159" y="6884"/>
                        <a:pt x="40774" y="5609"/>
                      </a:cubicBezTo>
                      <a:cubicBezTo>
                        <a:pt x="41104" y="4892"/>
                        <a:pt x="41274" y="4505"/>
                        <a:pt x="41377" y="4187"/>
                      </a:cubicBezTo>
                      <a:cubicBezTo>
                        <a:pt x="41434" y="4050"/>
                        <a:pt x="41456" y="3970"/>
                        <a:pt x="41513" y="4027"/>
                      </a:cubicBezTo>
                      <a:cubicBezTo>
                        <a:pt x="41559" y="4084"/>
                        <a:pt x="41730" y="4289"/>
                        <a:pt x="41900" y="4335"/>
                      </a:cubicBezTo>
                      <a:cubicBezTo>
                        <a:pt x="40842" y="3538"/>
                        <a:pt x="40615" y="2036"/>
                        <a:pt x="41411" y="966"/>
                      </a:cubicBezTo>
                      <a:cubicBezTo>
                        <a:pt x="42208" y="-92"/>
                        <a:pt x="43721" y="-320"/>
                        <a:pt x="44780" y="47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0" name="Google Shape;160;p2"/>
                <p:cNvSpPr/>
                <p:nvPr/>
              </p:nvSpPr>
              <p:spPr>
                <a:xfrm>
                  <a:off x="7352280" y="4341960"/>
                  <a:ext cx="56582" cy="172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866" h="18185" extrusionOk="0">
                      <a:moveTo>
                        <a:pt x="55400" y="4434"/>
                      </a:moveTo>
                      <a:cubicBezTo>
                        <a:pt x="47741" y="9669"/>
                        <a:pt x="38933" y="13106"/>
                        <a:pt x="29897" y="15200"/>
                      </a:cubicBezTo>
                      <a:cubicBezTo>
                        <a:pt x="20839" y="17226"/>
                        <a:pt x="11393" y="17897"/>
                        <a:pt x="2221" y="16383"/>
                      </a:cubicBezTo>
                      <a:cubicBezTo>
                        <a:pt x="776" y="16145"/>
                        <a:pt x="-203" y="14779"/>
                        <a:pt x="36" y="13334"/>
                      </a:cubicBezTo>
                      <a:cubicBezTo>
                        <a:pt x="229" y="12150"/>
                        <a:pt x="1174" y="11285"/>
                        <a:pt x="2301" y="11137"/>
                      </a:cubicBezTo>
                      <a:lnTo>
                        <a:pt x="2323" y="11137"/>
                      </a:lnTo>
                      <a:cubicBezTo>
                        <a:pt x="11097" y="9965"/>
                        <a:pt x="19621" y="8827"/>
                        <a:pt x="28088" y="6984"/>
                      </a:cubicBezTo>
                      <a:cubicBezTo>
                        <a:pt x="36566" y="5219"/>
                        <a:pt x="44828" y="2727"/>
                        <a:pt x="53294" y="110"/>
                      </a:cubicBezTo>
                      <a:lnTo>
                        <a:pt x="53306" y="110"/>
                      </a:lnTo>
                      <a:cubicBezTo>
                        <a:pt x="54592" y="-288"/>
                        <a:pt x="55946" y="429"/>
                        <a:pt x="56344" y="1715"/>
                      </a:cubicBezTo>
                      <a:cubicBezTo>
                        <a:pt x="56663" y="2762"/>
                        <a:pt x="56253" y="3854"/>
                        <a:pt x="55389" y="4446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1" name="Google Shape;161;p2"/>
                <p:cNvSpPr/>
                <p:nvPr/>
              </p:nvSpPr>
              <p:spPr>
                <a:xfrm>
                  <a:off x="7247520" y="4487760"/>
                  <a:ext cx="82840" cy="291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256" h="30590" extrusionOk="0">
                      <a:moveTo>
                        <a:pt x="82012" y="4202"/>
                      </a:moveTo>
                      <a:cubicBezTo>
                        <a:pt x="71405" y="13704"/>
                        <a:pt x="58398" y="20532"/>
                        <a:pt x="44697" y="24686"/>
                      </a:cubicBezTo>
                      <a:cubicBezTo>
                        <a:pt x="30984" y="28794"/>
                        <a:pt x="16337" y="30251"/>
                        <a:pt x="2238" y="28088"/>
                      </a:cubicBezTo>
                      <a:cubicBezTo>
                        <a:pt x="792" y="27861"/>
                        <a:pt x="-186" y="26518"/>
                        <a:pt x="30" y="25084"/>
                      </a:cubicBezTo>
                      <a:cubicBezTo>
                        <a:pt x="223" y="23809"/>
                        <a:pt x="1305" y="22899"/>
                        <a:pt x="2545" y="22853"/>
                      </a:cubicBezTo>
                      <a:cubicBezTo>
                        <a:pt x="16132" y="22318"/>
                        <a:pt x="29436" y="20407"/>
                        <a:pt x="42307" y="16628"/>
                      </a:cubicBezTo>
                      <a:cubicBezTo>
                        <a:pt x="55189" y="12907"/>
                        <a:pt x="67445" y="7308"/>
                        <a:pt x="79155" y="344"/>
                      </a:cubicBezTo>
                      <a:cubicBezTo>
                        <a:pt x="80305" y="-339"/>
                        <a:pt x="81784" y="25"/>
                        <a:pt x="82467" y="1174"/>
                      </a:cubicBezTo>
                      <a:cubicBezTo>
                        <a:pt x="83070" y="2187"/>
                        <a:pt x="82842" y="3462"/>
                        <a:pt x="82012" y="4224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2" name="Google Shape;162;p2"/>
                <p:cNvSpPr/>
                <p:nvPr/>
              </p:nvSpPr>
              <p:spPr>
                <a:xfrm>
                  <a:off x="7166160" y="4622400"/>
                  <a:ext cx="60545" cy="22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849" h="23728" extrusionOk="0">
                      <a:moveTo>
                        <a:pt x="59633" y="4179"/>
                      </a:moveTo>
                      <a:cubicBezTo>
                        <a:pt x="52202" y="11337"/>
                        <a:pt x="42802" y="16367"/>
                        <a:pt x="32890" y="19406"/>
                      </a:cubicBezTo>
                      <a:cubicBezTo>
                        <a:pt x="22966" y="22387"/>
                        <a:pt x="12303" y="23378"/>
                        <a:pt x="2152" y="21443"/>
                      </a:cubicBezTo>
                      <a:cubicBezTo>
                        <a:pt x="718" y="21170"/>
                        <a:pt x="-226" y="19781"/>
                        <a:pt x="47" y="18348"/>
                      </a:cubicBezTo>
                      <a:cubicBezTo>
                        <a:pt x="275" y="17153"/>
                        <a:pt x="1276" y="16299"/>
                        <a:pt x="2437" y="16197"/>
                      </a:cubicBezTo>
                      <a:lnTo>
                        <a:pt x="2459" y="16197"/>
                      </a:lnTo>
                      <a:cubicBezTo>
                        <a:pt x="12098" y="15411"/>
                        <a:pt x="21419" y="13989"/>
                        <a:pt x="30500" y="11337"/>
                      </a:cubicBezTo>
                      <a:cubicBezTo>
                        <a:pt x="39592" y="8743"/>
                        <a:pt x="48241" y="4908"/>
                        <a:pt x="56788" y="299"/>
                      </a:cubicBezTo>
                      <a:lnTo>
                        <a:pt x="56811" y="299"/>
                      </a:lnTo>
                      <a:cubicBezTo>
                        <a:pt x="57994" y="-350"/>
                        <a:pt x="59462" y="94"/>
                        <a:pt x="60099" y="1278"/>
                      </a:cubicBezTo>
                      <a:cubicBezTo>
                        <a:pt x="60623" y="2256"/>
                        <a:pt x="60407" y="3440"/>
                        <a:pt x="59644" y="417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3" name="Google Shape;163;p2"/>
                <p:cNvSpPr/>
                <p:nvPr/>
              </p:nvSpPr>
              <p:spPr>
                <a:xfrm>
                  <a:off x="6969600" y="4232880"/>
                  <a:ext cx="41018" cy="568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37" h="57389" extrusionOk="0">
                      <a:moveTo>
                        <a:pt x="3269" y="161"/>
                      </a:moveTo>
                      <a:cubicBezTo>
                        <a:pt x="8663" y="2187"/>
                        <a:pt x="13625" y="5419"/>
                        <a:pt x="17927" y="9288"/>
                      </a:cubicBezTo>
                      <a:cubicBezTo>
                        <a:pt x="22262" y="13146"/>
                        <a:pt x="25916" y="17687"/>
                        <a:pt x="29022" y="22489"/>
                      </a:cubicBezTo>
                      <a:cubicBezTo>
                        <a:pt x="32106" y="27314"/>
                        <a:pt x="34633" y="32435"/>
                        <a:pt x="36613" y="37716"/>
                      </a:cubicBezTo>
                      <a:cubicBezTo>
                        <a:pt x="38604" y="42996"/>
                        <a:pt x="40106" y="48413"/>
                        <a:pt x="40983" y="53943"/>
                      </a:cubicBezTo>
                      <a:cubicBezTo>
                        <a:pt x="41210" y="55389"/>
                        <a:pt x="40232" y="56743"/>
                        <a:pt x="38786" y="56970"/>
                      </a:cubicBezTo>
                      <a:cubicBezTo>
                        <a:pt x="37569" y="57164"/>
                        <a:pt x="36408" y="56493"/>
                        <a:pt x="35941" y="55400"/>
                      </a:cubicBezTo>
                      <a:cubicBezTo>
                        <a:pt x="31662" y="45488"/>
                        <a:pt x="27452" y="35792"/>
                        <a:pt x="21921" y="26996"/>
                      </a:cubicBezTo>
                      <a:cubicBezTo>
                        <a:pt x="16436" y="18176"/>
                        <a:pt x="9631" y="10449"/>
                        <a:pt x="1039" y="4418"/>
                      </a:cubicBezTo>
                      <a:cubicBezTo>
                        <a:pt x="-65" y="3655"/>
                        <a:pt x="-327" y="2141"/>
                        <a:pt x="436" y="1038"/>
                      </a:cubicBezTo>
                      <a:cubicBezTo>
                        <a:pt x="1084" y="116"/>
                        <a:pt x="2268" y="-225"/>
                        <a:pt x="3281" y="15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4" name="Google Shape;164;p2"/>
                <p:cNvSpPr/>
                <p:nvPr/>
              </p:nvSpPr>
              <p:spPr>
                <a:xfrm>
                  <a:off x="6880320" y="4375440"/>
                  <a:ext cx="39578" cy="427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78" h="43222" extrusionOk="0">
                      <a:moveTo>
                        <a:pt x="3049" y="79"/>
                      </a:moveTo>
                      <a:cubicBezTo>
                        <a:pt x="12131" y="2469"/>
                        <a:pt x="20324" y="7931"/>
                        <a:pt x="26742" y="14862"/>
                      </a:cubicBezTo>
                      <a:cubicBezTo>
                        <a:pt x="33127" y="21826"/>
                        <a:pt x="37872" y="30498"/>
                        <a:pt x="39397" y="39795"/>
                      </a:cubicBezTo>
                      <a:cubicBezTo>
                        <a:pt x="39636" y="41241"/>
                        <a:pt x="38657" y="42606"/>
                        <a:pt x="37212" y="42845"/>
                      </a:cubicBezTo>
                      <a:cubicBezTo>
                        <a:pt x="36040" y="43039"/>
                        <a:pt x="34914" y="42424"/>
                        <a:pt x="34413" y="41423"/>
                      </a:cubicBezTo>
                      <a:lnTo>
                        <a:pt x="34390" y="41388"/>
                      </a:lnTo>
                      <a:cubicBezTo>
                        <a:pt x="30555" y="33719"/>
                        <a:pt x="26083" y="26720"/>
                        <a:pt x="20506" y="20529"/>
                      </a:cubicBezTo>
                      <a:cubicBezTo>
                        <a:pt x="14976" y="14304"/>
                        <a:pt x="8455" y="9092"/>
                        <a:pt x="1160" y="4506"/>
                      </a:cubicBezTo>
                      <a:lnTo>
                        <a:pt x="1137" y="4506"/>
                      </a:lnTo>
                      <a:cubicBezTo>
                        <a:pt x="0" y="3777"/>
                        <a:pt x="-342" y="2275"/>
                        <a:pt x="375" y="1137"/>
                      </a:cubicBezTo>
                      <a:cubicBezTo>
                        <a:pt x="955" y="216"/>
                        <a:pt x="2048" y="-183"/>
                        <a:pt x="3049" y="7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65" name="Google Shape;165;p2"/>
            <p:cNvGrpSpPr/>
            <p:nvPr/>
          </p:nvGrpSpPr>
          <p:grpSpPr>
            <a:xfrm rot="10800000">
              <a:off x="7983065" y="-969897"/>
              <a:ext cx="1072558" cy="2018973"/>
              <a:chOff x="8193600" y="4707000"/>
              <a:chExt cx="714515" cy="1344996"/>
            </a:xfrm>
          </p:grpSpPr>
          <p:sp>
            <p:nvSpPr>
              <p:cNvPr id="166" name="Google Shape;166;p2"/>
              <p:cNvSpPr/>
              <p:nvPr/>
            </p:nvSpPr>
            <p:spPr>
              <a:xfrm>
                <a:off x="8244720" y="5399640"/>
                <a:ext cx="362343" cy="332279"/>
              </a:xfrm>
              <a:custGeom>
                <a:avLst/>
                <a:gdLst/>
                <a:ahLst/>
                <a:cxnLst/>
                <a:rect l="l" t="t" r="r" b="b"/>
                <a:pathLst>
                  <a:path w="363251" h="334790" extrusionOk="0">
                    <a:moveTo>
                      <a:pt x="288143" y="5283"/>
                    </a:moveTo>
                    <a:cubicBezTo>
                      <a:pt x="302800" y="867"/>
                      <a:pt x="318800" y="-2638"/>
                      <a:pt x="333151" y="2688"/>
                    </a:cubicBezTo>
                    <a:cubicBezTo>
                      <a:pt x="352452" y="9846"/>
                      <a:pt x="363251" y="31901"/>
                      <a:pt x="362477" y="52476"/>
                    </a:cubicBezTo>
                    <a:cubicBezTo>
                      <a:pt x="361703" y="73051"/>
                      <a:pt x="351518" y="92135"/>
                      <a:pt x="339398" y="108773"/>
                    </a:cubicBezTo>
                    <a:cubicBezTo>
                      <a:pt x="259033" y="219182"/>
                      <a:pt x="101966" y="241305"/>
                      <a:pt x="0" y="332152"/>
                    </a:cubicBezTo>
                    <a:cubicBezTo>
                      <a:pt x="10060" y="323184"/>
                      <a:pt x="14703" y="279189"/>
                      <a:pt x="19517" y="265340"/>
                    </a:cubicBezTo>
                    <a:cubicBezTo>
                      <a:pt x="25389" y="248429"/>
                      <a:pt x="31409" y="231052"/>
                      <a:pt x="39659" y="215108"/>
                    </a:cubicBezTo>
                    <a:cubicBezTo>
                      <a:pt x="53588" y="188194"/>
                      <a:pt x="73799" y="162828"/>
                      <a:pt x="92543" y="139180"/>
                    </a:cubicBezTo>
                    <a:cubicBezTo>
                      <a:pt x="142353" y="76294"/>
                      <a:pt x="211214" y="28430"/>
                      <a:pt x="288143" y="528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2"/>
              <p:cNvSpPr/>
              <p:nvPr/>
            </p:nvSpPr>
            <p:spPr>
              <a:xfrm>
                <a:off x="8279280" y="5140800"/>
                <a:ext cx="89993" cy="426662"/>
              </a:xfrm>
              <a:custGeom>
                <a:avLst/>
                <a:gdLst/>
                <a:ahLst/>
                <a:cxnLst/>
                <a:rect l="l" t="t" r="r" b="b"/>
                <a:pathLst>
                  <a:path w="115007" h="427731" extrusionOk="0">
                    <a:moveTo>
                      <a:pt x="77132" y="38737"/>
                    </a:moveTo>
                    <a:cubicBezTo>
                      <a:pt x="73182" y="20665"/>
                      <a:pt x="62815" y="-1253"/>
                      <a:pt x="44357" y="56"/>
                    </a:cubicBezTo>
                    <a:cubicBezTo>
                      <a:pt x="31452" y="978"/>
                      <a:pt x="22701" y="13439"/>
                      <a:pt x="17340" y="25217"/>
                    </a:cubicBezTo>
                    <a:cubicBezTo>
                      <a:pt x="-11520" y="88684"/>
                      <a:pt x="2239" y="162188"/>
                      <a:pt x="11753" y="231253"/>
                    </a:cubicBezTo>
                    <a:cubicBezTo>
                      <a:pt x="20686" y="296074"/>
                      <a:pt x="21563" y="361782"/>
                      <a:pt x="29915" y="426478"/>
                    </a:cubicBezTo>
                    <a:cubicBezTo>
                      <a:pt x="90389" y="317058"/>
                      <a:pt x="103487" y="159252"/>
                      <a:pt x="77132" y="3873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2"/>
              <p:cNvSpPr/>
              <p:nvPr/>
            </p:nvSpPr>
            <p:spPr>
              <a:xfrm>
                <a:off x="8254080" y="5450400"/>
                <a:ext cx="313247" cy="231652"/>
              </a:xfrm>
              <a:custGeom>
                <a:avLst/>
                <a:gdLst/>
                <a:ahLst/>
                <a:cxnLst/>
                <a:rect l="l" t="t" r="r" b="b"/>
                <a:pathLst>
                  <a:path w="314032" h="232233" extrusionOk="0">
                    <a:moveTo>
                      <a:pt x="312283" y="3903"/>
                    </a:moveTo>
                    <a:cubicBezTo>
                      <a:pt x="282318" y="15875"/>
                      <a:pt x="253288" y="30169"/>
                      <a:pt x="225293" y="46192"/>
                    </a:cubicBezTo>
                    <a:cubicBezTo>
                      <a:pt x="197299" y="62226"/>
                      <a:pt x="170487" y="80286"/>
                      <a:pt x="144939" y="99894"/>
                    </a:cubicBezTo>
                    <a:lnTo>
                      <a:pt x="125968" y="114836"/>
                    </a:lnTo>
                    <a:lnTo>
                      <a:pt x="107453" y="130313"/>
                    </a:lnTo>
                    <a:lnTo>
                      <a:pt x="89324" y="146222"/>
                    </a:lnTo>
                    <a:lnTo>
                      <a:pt x="71583" y="162564"/>
                    </a:lnTo>
                    <a:cubicBezTo>
                      <a:pt x="65859" y="168208"/>
                      <a:pt x="60021" y="173728"/>
                      <a:pt x="54228" y="179304"/>
                    </a:cubicBezTo>
                    <a:cubicBezTo>
                      <a:pt x="48584" y="185028"/>
                      <a:pt x="42882" y="190695"/>
                      <a:pt x="37158" y="196351"/>
                    </a:cubicBezTo>
                    <a:lnTo>
                      <a:pt x="28782" y="205046"/>
                    </a:lnTo>
                    <a:lnTo>
                      <a:pt x="20304" y="213660"/>
                    </a:lnTo>
                    <a:cubicBezTo>
                      <a:pt x="14785" y="219532"/>
                      <a:pt x="9266" y="225404"/>
                      <a:pt x="3519" y="231117"/>
                    </a:cubicBezTo>
                    <a:lnTo>
                      <a:pt x="3473" y="231163"/>
                    </a:lnTo>
                    <a:cubicBezTo>
                      <a:pt x="2676" y="231960"/>
                      <a:pt x="1391" y="231948"/>
                      <a:pt x="594" y="231163"/>
                    </a:cubicBezTo>
                    <a:cubicBezTo>
                      <a:pt x="-123" y="230446"/>
                      <a:pt x="-191" y="229331"/>
                      <a:pt x="389" y="228534"/>
                    </a:cubicBezTo>
                    <a:cubicBezTo>
                      <a:pt x="5158" y="221957"/>
                      <a:pt x="10142" y="215538"/>
                      <a:pt x="15127" y="209108"/>
                    </a:cubicBezTo>
                    <a:lnTo>
                      <a:pt x="22979" y="199777"/>
                    </a:lnTo>
                    <a:lnTo>
                      <a:pt x="30934" y="190525"/>
                    </a:lnTo>
                    <a:cubicBezTo>
                      <a:pt x="36453" y="184550"/>
                      <a:pt x="41995" y="178599"/>
                      <a:pt x="47594" y="172704"/>
                    </a:cubicBezTo>
                    <a:cubicBezTo>
                      <a:pt x="53398" y="167014"/>
                      <a:pt x="59156" y="161255"/>
                      <a:pt x="65028" y="155634"/>
                    </a:cubicBezTo>
                    <a:lnTo>
                      <a:pt x="83100" y="139235"/>
                    </a:lnTo>
                    <a:lnTo>
                      <a:pt x="101763" y="123508"/>
                    </a:lnTo>
                    <a:lnTo>
                      <a:pt x="120984" y="108486"/>
                    </a:lnTo>
                    <a:lnTo>
                      <a:pt x="140648" y="94079"/>
                    </a:lnTo>
                    <a:cubicBezTo>
                      <a:pt x="167209" y="75347"/>
                      <a:pt x="194841" y="58220"/>
                      <a:pt x="223211" y="42504"/>
                    </a:cubicBezTo>
                    <a:cubicBezTo>
                      <a:pt x="251581" y="26777"/>
                      <a:pt x="280874" y="12768"/>
                      <a:pt x="310746" y="159"/>
                    </a:cubicBezTo>
                    <a:cubicBezTo>
                      <a:pt x="311782" y="-273"/>
                      <a:pt x="312966" y="205"/>
                      <a:pt x="313409" y="1240"/>
                    </a:cubicBezTo>
                    <a:cubicBezTo>
                      <a:pt x="313841" y="2276"/>
                      <a:pt x="313364" y="3459"/>
                      <a:pt x="312328" y="3903"/>
                    </a:cubicBezTo>
                    <a:cubicBezTo>
                      <a:pt x="312328" y="3903"/>
                      <a:pt x="312305" y="3903"/>
                      <a:pt x="312294" y="391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2"/>
              <p:cNvSpPr/>
              <p:nvPr/>
            </p:nvSpPr>
            <p:spPr>
              <a:xfrm>
                <a:off x="8313120" y="5185080"/>
                <a:ext cx="14747" cy="340116"/>
              </a:xfrm>
              <a:custGeom>
                <a:avLst/>
                <a:gdLst/>
                <a:ahLst/>
                <a:cxnLst/>
                <a:rect l="l" t="t" r="r" b="b"/>
                <a:pathLst>
                  <a:path w="15010" h="340116" extrusionOk="0">
                    <a:moveTo>
                      <a:pt x="4048" y="1875"/>
                    </a:moveTo>
                    <a:cubicBezTo>
                      <a:pt x="5926" y="29859"/>
                      <a:pt x="7861" y="57831"/>
                      <a:pt x="9397" y="85826"/>
                    </a:cubicBezTo>
                    <a:cubicBezTo>
                      <a:pt x="10945" y="113821"/>
                      <a:pt x="12447" y="141838"/>
                      <a:pt x="13551" y="169890"/>
                    </a:cubicBezTo>
                    <a:lnTo>
                      <a:pt x="14234" y="190932"/>
                    </a:lnTo>
                    <a:lnTo>
                      <a:pt x="14734" y="211973"/>
                    </a:lnTo>
                    <a:lnTo>
                      <a:pt x="14916" y="233027"/>
                    </a:lnTo>
                    <a:lnTo>
                      <a:pt x="14780" y="254080"/>
                    </a:lnTo>
                    <a:cubicBezTo>
                      <a:pt x="14700" y="261101"/>
                      <a:pt x="14461" y="268111"/>
                      <a:pt x="14302" y="275121"/>
                    </a:cubicBezTo>
                    <a:cubicBezTo>
                      <a:pt x="14040" y="282132"/>
                      <a:pt x="13699" y="289142"/>
                      <a:pt x="13334" y="296152"/>
                    </a:cubicBezTo>
                    <a:lnTo>
                      <a:pt x="12628" y="306656"/>
                    </a:lnTo>
                    <a:lnTo>
                      <a:pt x="11798" y="317159"/>
                    </a:lnTo>
                    <a:cubicBezTo>
                      <a:pt x="11127" y="324158"/>
                      <a:pt x="10444" y="331145"/>
                      <a:pt x="9510" y="338121"/>
                    </a:cubicBezTo>
                    <a:cubicBezTo>
                      <a:pt x="9363" y="339237"/>
                      <a:pt x="8339" y="340022"/>
                      <a:pt x="7223" y="339863"/>
                    </a:cubicBezTo>
                    <a:cubicBezTo>
                      <a:pt x="6233" y="339726"/>
                      <a:pt x="5505" y="338906"/>
                      <a:pt x="5459" y="337951"/>
                    </a:cubicBezTo>
                    <a:lnTo>
                      <a:pt x="5459" y="337951"/>
                    </a:lnTo>
                    <a:cubicBezTo>
                      <a:pt x="5107" y="330906"/>
                      <a:pt x="5016" y="323908"/>
                      <a:pt x="4924" y="316898"/>
                    </a:cubicBezTo>
                    <a:lnTo>
                      <a:pt x="4811" y="306394"/>
                    </a:lnTo>
                    <a:lnTo>
                      <a:pt x="4811" y="295901"/>
                    </a:lnTo>
                    <a:cubicBezTo>
                      <a:pt x="4811" y="288903"/>
                      <a:pt x="4845" y="281904"/>
                      <a:pt x="4947" y="274917"/>
                    </a:cubicBezTo>
                    <a:cubicBezTo>
                      <a:pt x="5038" y="267929"/>
                      <a:pt x="5061" y="260930"/>
                      <a:pt x="5243" y="253943"/>
                    </a:cubicBezTo>
                    <a:lnTo>
                      <a:pt x="5869" y="211985"/>
                    </a:lnTo>
                    <a:lnTo>
                      <a:pt x="6165" y="191000"/>
                    </a:lnTo>
                    <a:lnTo>
                      <a:pt x="6324" y="170015"/>
                    </a:lnTo>
                    <a:cubicBezTo>
                      <a:pt x="6529" y="142020"/>
                      <a:pt x="6245" y="114014"/>
                      <a:pt x="5164" y="86042"/>
                    </a:cubicBezTo>
                    <a:cubicBezTo>
                      <a:pt x="4071" y="58070"/>
                      <a:pt x="2501" y="30098"/>
                      <a:pt x="9" y="2205"/>
                    </a:cubicBezTo>
                    <a:cubicBezTo>
                      <a:pt x="-94" y="1090"/>
                      <a:pt x="737" y="100"/>
                      <a:pt x="1852" y="9"/>
                    </a:cubicBezTo>
                    <a:cubicBezTo>
                      <a:pt x="2967" y="-94"/>
                      <a:pt x="3957" y="737"/>
                      <a:pt x="4048" y="1852"/>
                    </a:cubicBezTo>
                    <a:cubicBezTo>
                      <a:pt x="4048" y="1863"/>
                      <a:pt x="4048" y="1886"/>
                      <a:pt x="4048" y="189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;p2"/>
              <p:cNvSpPr/>
              <p:nvPr/>
            </p:nvSpPr>
            <p:spPr>
              <a:xfrm>
                <a:off x="8193600" y="5275080"/>
                <a:ext cx="299319" cy="776916"/>
              </a:xfrm>
              <a:custGeom>
                <a:avLst/>
                <a:gdLst/>
                <a:ahLst/>
                <a:cxnLst/>
                <a:rect l="l" t="t" r="r" b="b"/>
                <a:pathLst>
                  <a:path w="300069" h="776916" extrusionOk="0">
                    <a:moveTo>
                      <a:pt x="298590" y="6697"/>
                    </a:moveTo>
                    <a:cubicBezTo>
                      <a:pt x="253320" y="59489"/>
                      <a:pt x="213456" y="116867"/>
                      <a:pt x="178803" y="177125"/>
                    </a:cubicBezTo>
                    <a:lnTo>
                      <a:pt x="166069" y="199873"/>
                    </a:lnTo>
                    <a:lnTo>
                      <a:pt x="153893" y="222918"/>
                    </a:lnTo>
                    <a:lnTo>
                      <a:pt x="142217" y="246213"/>
                    </a:lnTo>
                    <a:lnTo>
                      <a:pt x="131121" y="269781"/>
                    </a:lnTo>
                    <a:cubicBezTo>
                      <a:pt x="116611" y="301338"/>
                      <a:pt x="103661" y="333589"/>
                      <a:pt x="91951" y="366227"/>
                    </a:cubicBezTo>
                    <a:cubicBezTo>
                      <a:pt x="68633" y="431571"/>
                      <a:pt x="50482" y="498588"/>
                      <a:pt x="37053" y="566493"/>
                    </a:cubicBezTo>
                    <a:cubicBezTo>
                      <a:pt x="30430" y="600463"/>
                      <a:pt x="24911" y="634637"/>
                      <a:pt x="20256" y="668970"/>
                    </a:cubicBezTo>
                    <a:lnTo>
                      <a:pt x="16990" y="694758"/>
                    </a:lnTo>
                    <a:lnTo>
                      <a:pt x="14020" y="720602"/>
                    </a:lnTo>
                    <a:lnTo>
                      <a:pt x="11346" y="746514"/>
                    </a:lnTo>
                    <a:lnTo>
                      <a:pt x="10162" y="759499"/>
                    </a:lnTo>
                    <a:cubicBezTo>
                      <a:pt x="9719" y="763823"/>
                      <a:pt x="9320" y="768159"/>
                      <a:pt x="8831" y="772495"/>
                    </a:cubicBezTo>
                    <a:lnTo>
                      <a:pt x="8831" y="772586"/>
                    </a:lnTo>
                    <a:cubicBezTo>
                      <a:pt x="8569" y="774816"/>
                      <a:pt x="6555" y="776421"/>
                      <a:pt x="4324" y="776171"/>
                    </a:cubicBezTo>
                    <a:cubicBezTo>
                      <a:pt x="2310" y="775943"/>
                      <a:pt x="797" y="774270"/>
                      <a:pt x="717" y="772301"/>
                    </a:cubicBezTo>
                    <a:cubicBezTo>
                      <a:pt x="535" y="767920"/>
                      <a:pt x="432" y="763538"/>
                      <a:pt x="284" y="759157"/>
                    </a:cubicBezTo>
                    <a:lnTo>
                      <a:pt x="0" y="746002"/>
                    </a:lnTo>
                    <a:lnTo>
                      <a:pt x="273" y="719680"/>
                    </a:lnTo>
                    <a:lnTo>
                      <a:pt x="1377" y="693369"/>
                    </a:lnTo>
                    <a:lnTo>
                      <a:pt x="3300" y="667093"/>
                    </a:lnTo>
                    <a:cubicBezTo>
                      <a:pt x="6305" y="632088"/>
                      <a:pt x="11437" y="597253"/>
                      <a:pt x="18333" y="562795"/>
                    </a:cubicBezTo>
                    <a:cubicBezTo>
                      <a:pt x="31944" y="493820"/>
                      <a:pt x="52348" y="426245"/>
                      <a:pt x="78409" y="361106"/>
                    </a:cubicBezTo>
                    <a:cubicBezTo>
                      <a:pt x="91381" y="328502"/>
                      <a:pt x="105834" y="296536"/>
                      <a:pt x="121334" y="265115"/>
                    </a:cubicBezTo>
                    <a:lnTo>
                      <a:pt x="133238" y="241695"/>
                    </a:lnTo>
                    <a:lnTo>
                      <a:pt x="145528" y="218491"/>
                    </a:lnTo>
                    <a:lnTo>
                      <a:pt x="158296" y="195549"/>
                    </a:lnTo>
                    <a:lnTo>
                      <a:pt x="171463" y="172834"/>
                    </a:lnTo>
                    <a:cubicBezTo>
                      <a:pt x="207151" y="112600"/>
                      <a:pt x="247778" y="55404"/>
                      <a:pt x="292388" y="1473"/>
                    </a:cubicBezTo>
                    <a:cubicBezTo>
                      <a:pt x="293810" y="-256"/>
                      <a:pt x="296370" y="-495"/>
                      <a:pt x="298101" y="927"/>
                    </a:cubicBezTo>
                    <a:cubicBezTo>
                      <a:pt x="299830" y="2350"/>
                      <a:pt x="300069" y="4910"/>
                      <a:pt x="298646" y="6640"/>
                    </a:cubicBezTo>
                    <a:cubicBezTo>
                      <a:pt x="298646" y="6652"/>
                      <a:pt x="298612" y="6686"/>
                      <a:pt x="298601" y="669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71" name="Google Shape;171;p2"/>
              <p:cNvGrpSpPr/>
              <p:nvPr/>
            </p:nvGrpSpPr>
            <p:grpSpPr>
              <a:xfrm>
                <a:off x="8403840" y="4707000"/>
                <a:ext cx="504275" cy="608300"/>
                <a:chOff x="8403840" y="4707000"/>
                <a:chExt cx="504275" cy="608300"/>
              </a:xfrm>
            </p:grpSpPr>
            <p:sp>
              <p:nvSpPr>
                <p:cNvPr id="172" name="Google Shape;172;p2"/>
                <p:cNvSpPr/>
                <p:nvPr/>
              </p:nvSpPr>
              <p:spPr>
                <a:xfrm>
                  <a:off x="8497080" y="4724280"/>
                  <a:ext cx="411035" cy="5002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9279" h="504034" extrusionOk="0">
                      <a:moveTo>
                        <a:pt x="409259" y="343454"/>
                      </a:moveTo>
                      <a:cubicBezTo>
                        <a:pt x="406369" y="323107"/>
                        <a:pt x="402784" y="301428"/>
                        <a:pt x="388798" y="286372"/>
                      </a:cubicBezTo>
                      <a:cubicBezTo>
                        <a:pt x="360871" y="256317"/>
                        <a:pt x="303424" y="264909"/>
                        <a:pt x="282474" y="229631"/>
                      </a:cubicBezTo>
                      <a:cubicBezTo>
                        <a:pt x="275543" y="217978"/>
                        <a:pt x="274473" y="203901"/>
                        <a:pt x="272789" y="190450"/>
                      </a:cubicBezTo>
                      <a:cubicBezTo>
                        <a:pt x="268363" y="154898"/>
                        <a:pt x="256163" y="116627"/>
                        <a:pt x="225528" y="98055"/>
                      </a:cubicBezTo>
                      <a:cubicBezTo>
                        <a:pt x="207149" y="86914"/>
                        <a:pt x="183604" y="83898"/>
                        <a:pt x="168832" y="68285"/>
                      </a:cubicBezTo>
                      <a:cubicBezTo>
                        <a:pt x="152138" y="50623"/>
                        <a:pt x="150886" y="20898"/>
                        <a:pt x="131062" y="6855"/>
                      </a:cubicBezTo>
                      <a:cubicBezTo>
                        <a:pt x="115779" y="-3967"/>
                        <a:pt x="93872" y="-1088"/>
                        <a:pt x="78293" y="9302"/>
                      </a:cubicBezTo>
                      <a:cubicBezTo>
                        <a:pt x="62714" y="19692"/>
                        <a:pt x="52312" y="36148"/>
                        <a:pt x="43584" y="52717"/>
                      </a:cubicBezTo>
                      <a:cubicBezTo>
                        <a:pt x="-2164" y="139569"/>
                        <a:pt x="-13306" y="244801"/>
                        <a:pt x="16875" y="338208"/>
                      </a:cubicBezTo>
                      <a:cubicBezTo>
                        <a:pt x="23919" y="359989"/>
                        <a:pt x="33182" y="381247"/>
                        <a:pt x="46543" y="399854"/>
                      </a:cubicBezTo>
                      <a:cubicBezTo>
                        <a:pt x="56705" y="413999"/>
                        <a:pt x="69098" y="426426"/>
                        <a:pt x="82446" y="437624"/>
                      </a:cubicBezTo>
                      <a:cubicBezTo>
                        <a:pt x="128092" y="475907"/>
                        <a:pt x="186540" y="500067"/>
                        <a:pt x="246114" y="499805"/>
                      </a:cubicBezTo>
                      <a:cubicBezTo>
                        <a:pt x="289928" y="499611"/>
                        <a:pt x="333991" y="485557"/>
                        <a:pt x="369144" y="459246"/>
                      </a:cubicBezTo>
                      <a:cubicBezTo>
                        <a:pt x="408075" y="430113"/>
                        <a:pt x="415973" y="390613"/>
                        <a:pt x="409271" y="343466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3" name="Google Shape;173;p2"/>
                <p:cNvSpPr/>
                <p:nvPr/>
              </p:nvSpPr>
              <p:spPr>
                <a:xfrm>
                  <a:off x="8649000" y="5024520"/>
                  <a:ext cx="212140" cy="1529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206" h="153289" extrusionOk="0">
                      <a:moveTo>
                        <a:pt x="211065" y="1723"/>
                      </a:moveTo>
                      <a:cubicBezTo>
                        <a:pt x="213034" y="13512"/>
                        <a:pt x="211804" y="25632"/>
                        <a:pt x="208231" y="36887"/>
                      </a:cubicBezTo>
                      <a:cubicBezTo>
                        <a:pt x="204590" y="48130"/>
                        <a:pt x="198718" y="58646"/>
                        <a:pt x="191127" y="67682"/>
                      </a:cubicBezTo>
                      <a:cubicBezTo>
                        <a:pt x="183593" y="76785"/>
                        <a:pt x="174546" y="84513"/>
                        <a:pt x="164873" y="91192"/>
                      </a:cubicBezTo>
                      <a:cubicBezTo>
                        <a:pt x="155166" y="97850"/>
                        <a:pt x="144719" y="103415"/>
                        <a:pt x="134022" y="108172"/>
                      </a:cubicBezTo>
                      <a:cubicBezTo>
                        <a:pt x="123325" y="112951"/>
                        <a:pt x="112400" y="117025"/>
                        <a:pt x="101566" y="121020"/>
                      </a:cubicBezTo>
                      <a:cubicBezTo>
                        <a:pt x="90709" y="124991"/>
                        <a:pt x="79830" y="128895"/>
                        <a:pt x="68917" y="132696"/>
                      </a:cubicBezTo>
                      <a:cubicBezTo>
                        <a:pt x="58026" y="136554"/>
                        <a:pt x="47033" y="140149"/>
                        <a:pt x="35994" y="143586"/>
                      </a:cubicBezTo>
                      <a:cubicBezTo>
                        <a:pt x="24944" y="146989"/>
                        <a:pt x="13826" y="150209"/>
                        <a:pt x="2503" y="152850"/>
                      </a:cubicBezTo>
                      <a:cubicBezTo>
                        <a:pt x="1410" y="153111"/>
                        <a:pt x="307" y="152429"/>
                        <a:pt x="56" y="151325"/>
                      </a:cubicBezTo>
                      <a:cubicBezTo>
                        <a:pt x="-172" y="150369"/>
                        <a:pt x="318" y="149413"/>
                        <a:pt x="1171" y="149015"/>
                      </a:cubicBezTo>
                      <a:cubicBezTo>
                        <a:pt x="11687" y="144076"/>
                        <a:pt x="22406" y="139706"/>
                        <a:pt x="33194" y="135529"/>
                      </a:cubicBezTo>
                      <a:cubicBezTo>
                        <a:pt x="43994" y="131387"/>
                        <a:pt x="54840" y="127392"/>
                        <a:pt x="65787" y="123671"/>
                      </a:cubicBezTo>
                      <a:cubicBezTo>
                        <a:pt x="76712" y="119893"/>
                        <a:pt x="87659" y="116206"/>
                        <a:pt x="98653" y="112598"/>
                      </a:cubicBezTo>
                      <a:cubicBezTo>
                        <a:pt x="109646" y="109002"/>
                        <a:pt x="120593" y="105543"/>
                        <a:pt x="131256" y="101469"/>
                      </a:cubicBezTo>
                      <a:cubicBezTo>
                        <a:pt x="141908" y="97383"/>
                        <a:pt x="152287" y="92672"/>
                        <a:pt x="161914" y="86641"/>
                      </a:cubicBezTo>
                      <a:cubicBezTo>
                        <a:pt x="166740" y="83648"/>
                        <a:pt x="171371" y="80370"/>
                        <a:pt x="175730" y="76740"/>
                      </a:cubicBezTo>
                      <a:cubicBezTo>
                        <a:pt x="180088" y="73133"/>
                        <a:pt x="184219" y="69218"/>
                        <a:pt x="187895" y="64916"/>
                      </a:cubicBezTo>
                      <a:cubicBezTo>
                        <a:pt x="195269" y="56370"/>
                        <a:pt x="201221" y="46503"/>
                        <a:pt x="204669" y="35715"/>
                      </a:cubicBezTo>
                      <a:cubicBezTo>
                        <a:pt x="208140" y="24995"/>
                        <a:pt x="209255" y="13433"/>
                        <a:pt x="207093" y="2428"/>
                      </a:cubicBezTo>
                      <a:lnTo>
                        <a:pt x="207093" y="2428"/>
                      </a:lnTo>
                      <a:cubicBezTo>
                        <a:pt x="206877" y="1324"/>
                        <a:pt x="207594" y="255"/>
                        <a:pt x="208697" y="39"/>
                      </a:cubicBezTo>
                      <a:cubicBezTo>
                        <a:pt x="209802" y="-178"/>
                        <a:pt x="210860" y="539"/>
                        <a:pt x="211076" y="1643"/>
                      </a:cubicBezTo>
                      <a:cubicBezTo>
                        <a:pt x="211076" y="1654"/>
                        <a:pt x="211076" y="1689"/>
                        <a:pt x="211076" y="170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4" name="Google Shape;174;p2"/>
                <p:cNvSpPr/>
                <p:nvPr/>
              </p:nvSpPr>
              <p:spPr>
                <a:xfrm>
                  <a:off x="8581320" y="4838400"/>
                  <a:ext cx="114760" cy="2436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337" h="243636" extrusionOk="0">
                      <a:moveTo>
                        <a:pt x="112401" y="4589"/>
                      </a:moveTo>
                      <a:cubicBezTo>
                        <a:pt x="109794" y="3998"/>
                        <a:pt x="107109" y="3781"/>
                        <a:pt x="104411" y="3986"/>
                      </a:cubicBezTo>
                      <a:cubicBezTo>
                        <a:pt x="101726" y="4259"/>
                        <a:pt x="99063" y="4919"/>
                        <a:pt x="96491" y="5875"/>
                      </a:cubicBezTo>
                      <a:cubicBezTo>
                        <a:pt x="93919" y="6854"/>
                        <a:pt x="91484" y="8208"/>
                        <a:pt x="89140" y="9699"/>
                      </a:cubicBezTo>
                      <a:cubicBezTo>
                        <a:pt x="86818" y="11247"/>
                        <a:pt x="84622" y="12976"/>
                        <a:pt x="82539" y="14854"/>
                      </a:cubicBezTo>
                      <a:cubicBezTo>
                        <a:pt x="80491" y="16777"/>
                        <a:pt x="78522" y="18780"/>
                        <a:pt x="76735" y="20965"/>
                      </a:cubicBezTo>
                      <a:cubicBezTo>
                        <a:pt x="74938" y="23127"/>
                        <a:pt x="73367" y="25495"/>
                        <a:pt x="71751" y="27827"/>
                      </a:cubicBezTo>
                      <a:cubicBezTo>
                        <a:pt x="68679" y="32607"/>
                        <a:pt x="65879" y="37569"/>
                        <a:pt x="63512" y="42758"/>
                      </a:cubicBezTo>
                      <a:cubicBezTo>
                        <a:pt x="58778" y="53137"/>
                        <a:pt x="55443" y="64141"/>
                        <a:pt x="52848" y="75328"/>
                      </a:cubicBezTo>
                      <a:cubicBezTo>
                        <a:pt x="50197" y="86514"/>
                        <a:pt x="48297" y="97894"/>
                        <a:pt x="46146" y="109320"/>
                      </a:cubicBezTo>
                      <a:cubicBezTo>
                        <a:pt x="41924" y="132217"/>
                        <a:pt x="36564" y="154943"/>
                        <a:pt x="29736" y="177236"/>
                      </a:cubicBezTo>
                      <a:cubicBezTo>
                        <a:pt x="26390" y="188400"/>
                        <a:pt x="22544" y="199416"/>
                        <a:pt x="18299" y="210272"/>
                      </a:cubicBezTo>
                      <a:cubicBezTo>
                        <a:pt x="14020" y="221117"/>
                        <a:pt x="9320" y="231792"/>
                        <a:pt x="3835" y="242114"/>
                      </a:cubicBezTo>
                      <a:cubicBezTo>
                        <a:pt x="3311" y="243104"/>
                        <a:pt x="2071" y="243491"/>
                        <a:pt x="1081" y="242956"/>
                      </a:cubicBezTo>
                      <a:cubicBezTo>
                        <a:pt x="216" y="242501"/>
                        <a:pt x="-182" y="241499"/>
                        <a:pt x="80" y="240589"/>
                      </a:cubicBezTo>
                      <a:cubicBezTo>
                        <a:pt x="3288" y="229413"/>
                        <a:pt x="6793" y="218420"/>
                        <a:pt x="10265" y="207427"/>
                      </a:cubicBezTo>
                      <a:lnTo>
                        <a:pt x="20620" y="174448"/>
                      </a:lnTo>
                      <a:cubicBezTo>
                        <a:pt x="27357" y="152416"/>
                        <a:pt x="33616" y="130236"/>
                        <a:pt x="39079" y="107807"/>
                      </a:cubicBezTo>
                      <a:cubicBezTo>
                        <a:pt x="41799" y="96574"/>
                        <a:pt x="44450" y="85228"/>
                        <a:pt x="47614" y="73973"/>
                      </a:cubicBezTo>
                      <a:cubicBezTo>
                        <a:pt x="49173" y="68340"/>
                        <a:pt x="50982" y="62764"/>
                        <a:pt x="52917" y="57222"/>
                      </a:cubicBezTo>
                      <a:cubicBezTo>
                        <a:pt x="54852" y="51680"/>
                        <a:pt x="57185" y="46274"/>
                        <a:pt x="59688" y="40949"/>
                      </a:cubicBezTo>
                      <a:cubicBezTo>
                        <a:pt x="62214" y="35634"/>
                        <a:pt x="65219" y="30524"/>
                        <a:pt x="68496" y="25631"/>
                      </a:cubicBezTo>
                      <a:cubicBezTo>
                        <a:pt x="71820" y="20772"/>
                        <a:pt x="75620" y="16106"/>
                        <a:pt x="80024" y="12077"/>
                      </a:cubicBezTo>
                      <a:cubicBezTo>
                        <a:pt x="82243" y="10075"/>
                        <a:pt x="84610" y="8220"/>
                        <a:pt x="87114" y="6558"/>
                      </a:cubicBezTo>
                      <a:cubicBezTo>
                        <a:pt x="89652" y="4942"/>
                        <a:pt x="92326" y="3508"/>
                        <a:pt x="95148" y="2370"/>
                      </a:cubicBezTo>
                      <a:cubicBezTo>
                        <a:pt x="97994" y="1278"/>
                        <a:pt x="100975" y="481"/>
                        <a:pt x="104059" y="128"/>
                      </a:cubicBezTo>
                      <a:cubicBezTo>
                        <a:pt x="107143" y="-145"/>
                        <a:pt x="110283" y="15"/>
                        <a:pt x="113345" y="640"/>
                      </a:cubicBezTo>
                      <a:cubicBezTo>
                        <a:pt x="114449" y="857"/>
                        <a:pt x="115155" y="1926"/>
                        <a:pt x="114939" y="3030"/>
                      </a:cubicBezTo>
                      <a:cubicBezTo>
                        <a:pt x="114722" y="4134"/>
                        <a:pt x="113652" y="4840"/>
                        <a:pt x="112548" y="4623"/>
                      </a:cubicBezTo>
                      <a:cubicBezTo>
                        <a:pt x="112537" y="4623"/>
                        <a:pt x="112526" y="4623"/>
                        <a:pt x="112503" y="4623"/>
                      </a:cubicBezTo>
                      <a:lnTo>
                        <a:pt x="112423" y="460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5" name="Google Shape;175;p2"/>
                <p:cNvSpPr/>
                <p:nvPr/>
              </p:nvSpPr>
              <p:spPr>
                <a:xfrm>
                  <a:off x="8628120" y="4968360"/>
                  <a:ext cx="137933" cy="1154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279" h="116020" extrusionOk="0">
                      <a:moveTo>
                        <a:pt x="137564" y="3001"/>
                      </a:moveTo>
                      <a:cubicBezTo>
                        <a:pt x="134036" y="9636"/>
                        <a:pt x="129803" y="15860"/>
                        <a:pt x="125034" y="21607"/>
                      </a:cubicBezTo>
                      <a:cubicBezTo>
                        <a:pt x="120232" y="27332"/>
                        <a:pt x="114975" y="32646"/>
                        <a:pt x="109399" y="37574"/>
                      </a:cubicBezTo>
                      <a:cubicBezTo>
                        <a:pt x="98235" y="47429"/>
                        <a:pt x="86058" y="56009"/>
                        <a:pt x="73756" y="64192"/>
                      </a:cubicBezTo>
                      <a:cubicBezTo>
                        <a:pt x="61466" y="72363"/>
                        <a:pt x="49028" y="80056"/>
                        <a:pt x="37181" y="88249"/>
                      </a:cubicBezTo>
                      <a:cubicBezTo>
                        <a:pt x="31286" y="92391"/>
                        <a:pt x="25505" y="96613"/>
                        <a:pt x="19883" y="101017"/>
                      </a:cubicBezTo>
                      <a:cubicBezTo>
                        <a:pt x="14250" y="105433"/>
                        <a:pt x="8856" y="110088"/>
                        <a:pt x="3428" y="114969"/>
                      </a:cubicBezTo>
                      <a:lnTo>
                        <a:pt x="3428" y="114969"/>
                      </a:lnTo>
                      <a:cubicBezTo>
                        <a:pt x="2586" y="115732"/>
                        <a:pt x="1288" y="115664"/>
                        <a:pt x="526" y="114822"/>
                      </a:cubicBezTo>
                      <a:cubicBezTo>
                        <a:pt x="-77" y="114150"/>
                        <a:pt x="-157" y="113194"/>
                        <a:pt x="264" y="112443"/>
                      </a:cubicBezTo>
                      <a:cubicBezTo>
                        <a:pt x="3962" y="105820"/>
                        <a:pt x="8868" y="99914"/>
                        <a:pt x="14250" y="94611"/>
                      </a:cubicBezTo>
                      <a:cubicBezTo>
                        <a:pt x="19644" y="89296"/>
                        <a:pt x="25585" y="84619"/>
                        <a:pt x="31764" y="80397"/>
                      </a:cubicBezTo>
                      <a:cubicBezTo>
                        <a:pt x="44077" y="71862"/>
                        <a:pt x="57176" y="64954"/>
                        <a:pt x="70035" y="57978"/>
                      </a:cubicBezTo>
                      <a:cubicBezTo>
                        <a:pt x="82872" y="51014"/>
                        <a:pt x="95458" y="43571"/>
                        <a:pt x="106668" y="34342"/>
                      </a:cubicBezTo>
                      <a:cubicBezTo>
                        <a:pt x="112255" y="29733"/>
                        <a:pt x="117535" y="24737"/>
                        <a:pt x="122167" y="19184"/>
                      </a:cubicBezTo>
                      <a:cubicBezTo>
                        <a:pt x="126822" y="13664"/>
                        <a:pt x="130872" y="7644"/>
                        <a:pt x="133968" y="1157"/>
                      </a:cubicBezTo>
                      <a:cubicBezTo>
                        <a:pt x="134446" y="145"/>
                        <a:pt x="135664" y="-288"/>
                        <a:pt x="136676" y="202"/>
                      </a:cubicBezTo>
                      <a:cubicBezTo>
                        <a:pt x="137689" y="680"/>
                        <a:pt x="138122" y="1897"/>
                        <a:pt x="137633" y="2910"/>
                      </a:cubicBezTo>
                      <a:cubicBezTo>
                        <a:pt x="137633" y="2933"/>
                        <a:pt x="137598" y="2967"/>
                        <a:pt x="137587" y="299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6" name="Google Shape;176;p2"/>
                <p:cNvSpPr/>
                <p:nvPr/>
              </p:nvSpPr>
              <p:spPr>
                <a:xfrm>
                  <a:off x="8403840" y="4707000"/>
                  <a:ext cx="449947" cy="5833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1484" h="590750" extrusionOk="0">
                      <a:moveTo>
                        <a:pt x="713" y="276432"/>
                      </a:moveTo>
                      <a:cubicBezTo>
                        <a:pt x="-4169" y="194200"/>
                        <a:pt x="15792" y="108418"/>
                        <a:pt x="67559" y="44336"/>
                      </a:cubicBezTo>
                      <a:cubicBezTo>
                        <a:pt x="79395" y="29690"/>
                        <a:pt x="93096" y="16046"/>
                        <a:pt x="109984" y="7716"/>
                      </a:cubicBezTo>
                      <a:cubicBezTo>
                        <a:pt x="126872" y="-615"/>
                        <a:pt x="147402" y="-3050"/>
                        <a:pt x="164574" y="4666"/>
                      </a:cubicBezTo>
                      <a:cubicBezTo>
                        <a:pt x="190498" y="16319"/>
                        <a:pt x="202105" y="46999"/>
                        <a:pt x="204916" y="75279"/>
                      </a:cubicBezTo>
                      <a:cubicBezTo>
                        <a:pt x="207727" y="103558"/>
                        <a:pt x="204495" y="132725"/>
                        <a:pt x="212473" y="160003"/>
                      </a:cubicBezTo>
                      <a:cubicBezTo>
                        <a:pt x="215375" y="169927"/>
                        <a:pt x="219950" y="179713"/>
                        <a:pt x="227745" y="186496"/>
                      </a:cubicBezTo>
                      <a:cubicBezTo>
                        <a:pt x="242539" y="199378"/>
                        <a:pt x="264730" y="198468"/>
                        <a:pt x="282449" y="206900"/>
                      </a:cubicBezTo>
                      <a:cubicBezTo>
                        <a:pt x="297470" y="214047"/>
                        <a:pt x="308896" y="228340"/>
                        <a:pt x="312572" y="244568"/>
                      </a:cubicBezTo>
                      <a:cubicBezTo>
                        <a:pt x="318968" y="272814"/>
                        <a:pt x="302762" y="301366"/>
                        <a:pt x="303217" y="330317"/>
                      </a:cubicBezTo>
                      <a:cubicBezTo>
                        <a:pt x="303695" y="360554"/>
                        <a:pt x="324373" y="389459"/>
                        <a:pt x="352835" y="399690"/>
                      </a:cubicBezTo>
                      <a:cubicBezTo>
                        <a:pt x="366980" y="404765"/>
                        <a:pt x="382343" y="405505"/>
                        <a:pt x="396637" y="410125"/>
                      </a:cubicBezTo>
                      <a:cubicBezTo>
                        <a:pt x="431858" y="421517"/>
                        <a:pt x="457315" y="461290"/>
                        <a:pt x="447277" y="496932"/>
                      </a:cubicBezTo>
                      <a:cubicBezTo>
                        <a:pt x="442168" y="515061"/>
                        <a:pt x="429240" y="530094"/>
                        <a:pt x="414503" y="541838"/>
                      </a:cubicBezTo>
                      <a:cubicBezTo>
                        <a:pt x="358957" y="586095"/>
                        <a:pt x="281197" y="587700"/>
                        <a:pt x="210538" y="580564"/>
                      </a:cubicBezTo>
                      <a:cubicBezTo>
                        <a:pt x="144773" y="573930"/>
                        <a:pt x="83298" y="550259"/>
                        <a:pt x="56157" y="485962"/>
                      </a:cubicBezTo>
                      <a:cubicBezTo>
                        <a:pt x="27946" y="419115"/>
                        <a:pt x="5049" y="349333"/>
                        <a:pt x="713" y="276432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7" name="Google Shape;177;p2"/>
                <p:cNvSpPr/>
                <p:nvPr/>
              </p:nvSpPr>
              <p:spPr>
                <a:xfrm>
                  <a:off x="8448480" y="4739760"/>
                  <a:ext cx="109868" cy="4574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420" h="457490" extrusionOk="0">
                      <a:moveTo>
                        <a:pt x="108435" y="3910"/>
                      </a:moveTo>
                      <a:lnTo>
                        <a:pt x="105043" y="5344"/>
                      </a:lnTo>
                      <a:lnTo>
                        <a:pt x="103348" y="6061"/>
                      </a:lnTo>
                      <a:cubicBezTo>
                        <a:pt x="102790" y="6323"/>
                        <a:pt x="102255" y="6619"/>
                        <a:pt x="101709" y="6903"/>
                      </a:cubicBezTo>
                      <a:lnTo>
                        <a:pt x="98432" y="8599"/>
                      </a:lnTo>
                      <a:cubicBezTo>
                        <a:pt x="97374" y="9224"/>
                        <a:pt x="96326" y="9885"/>
                        <a:pt x="95280" y="10522"/>
                      </a:cubicBezTo>
                      <a:lnTo>
                        <a:pt x="93709" y="11489"/>
                      </a:lnTo>
                      <a:cubicBezTo>
                        <a:pt x="93185" y="11819"/>
                        <a:pt x="92707" y="12206"/>
                        <a:pt x="92196" y="12559"/>
                      </a:cubicBezTo>
                      <a:lnTo>
                        <a:pt x="89191" y="14721"/>
                      </a:lnTo>
                      <a:cubicBezTo>
                        <a:pt x="88212" y="15472"/>
                        <a:pt x="87279" y="16280"/>
                        <a:pt x="86312" y="17066"/>
                      </a:cubicBezTo>
                      <a:cubicBezTo>
                        <a:pt x="85356" y="17851"/>
                        <a:pt x="84388" y="18625"/>
                        <a:pt x="83501" y="19501"/>
                      </a:cubicBezTo>
                      <a:cubicBezTo>
                        <a:pt x="76184" y="26192"/>
                        <a:pt x="69890" y="34010"/>
                        <a:pt x="64439" y="42375"/>
                      </a:cubicBezTo>
                      <a:cubicBezTo>
                        <a:pt x="61663" y="46528"/>
                        <a:pt x="59170" y="50875"/>
                        <a:pt x="56735" y="55245"/>
                      </a:cubicBezTo>
                      <a:cubicBezTo>
                        <a:pt x="54403" y="59684"/>
                        <a:pt x="52126" y="64145"/>
                        <a:pt x="50044" y="68720"/>
                      </a:cubicBezTo>
                      <a:cubicBezTo>
                        <a:pt x="47938" y="73272"/>
                        <a:pt x="46004" y="77926"/>
                        <a:pt x="44001" y="82535"/>
                      </a:cubicBezTo>
                      <a:lnTo>
                        <a:pt x="41201" y="89545"/>
                      </a:lnTo>
                      <a:cubicBezTo>
                        <a:pt x="40257" y="91878"/>
                        <a:pt x="39335" y="94211"/>
                        <a:pt x="38493" y="96589"/>
                      </a:cubicBezTo>
                      <a:cubicBezTo>
                        <a:pt x="24507" y="134337"/>
                        <a:pt x="16200" y="174008"/>
                        <a:pt x="12319" y="213986"/>
                      </a:cubicBezTo>
                      <a:cubicBezTo>
                        <a:pt x="10384" y="233980"/>
                        <a:pt x="9269" y="254055"/>
                        <a:pt x="9189" y="274152"/>
                      </a:cubicBezTo>
                      <a:cubicBezTo>
                        <a:pt x="9121" y="284201"/>
                        <a:pt x="9132" y="294249"/>
                        <a:pt x="9428" y="304298"/>
                      </a:cubicBezTo>
                      <a:cubicBezTo>
                        <a:pt x="9519" y="309317"/>
                        <a:pt x="9747" y="314346"/>
                        <a:pt x="9895" y="319365"/>
                      </a:cubicBezTo>
                      <a:cubicBezTo>
                        <a:pt x="10122" y="324383"/>
                        <a:pt x="10339" y="329414"/>
                        <a:pt x="10623" y="334432"/>
                      </a:cubicBezTo>
                      <a:cubicBezTo>
                        <a:pt x="11249" y="344469"/>
                        <a:pt x="11795" y="354507"/>
                        <a:pt x="12660" y="364544"/>
                      </a:cubicBezTo>
                      <a:lnTo>
                        <a:pt x="13867" y="379588"/>
                      </a:lnTo>
                      <a:lnTo>
                        <a:pt x="15220" y="394633"/>
                      </a:lnTo>
                      <a:lnTo>
                        <a:pt x="21150" y="454890"/>
                      </a:lnTo>
                      <a:cubicBezTo>
                        <a:pt x="21263" y="456005"/>
                        <a:pt x="20444" y="457007"/>
                        <a:pt x="19329" y="457109"/>
                      </a:cubicBezTo>
                      <a:cubicBezTo>
                        <a:pt x="18293" y="457212"/>
                        <a:pt x="17360" y="456517"/>
                        <a:pt x="17144" y="455516"/>
                      </a:cubicBezTo>
                      <a:cubicBezTo>
                        <a:pt x="8609" y="415879"/>
                        <a:pt x="3294" y="375537"/>
                        <a:pt x="1098" y="334956"/>
                      </a:cubicBezTo>
                      <a:cubicBezTo>
                        <a:pt x="-17" y="314665"/>
                        <a:pt x="-290" y="294317"/>
                        <a:pt x="313" y="273981"/>
                      </a:cubicBezTo>
                      <a:cubicBezTo>
                        <a:pt x="950" y="253656"/>
                        <a:pt x="2544" y="233343"/>
                        <a:pt x="5127" y="213166"/>
                      </a:cubicBezTo>
                      <a:cubicBezTo>
                        <a:pt x="10418" y="172847"/>
                        <a:pt x="19784" y="132971"/>
                        <a:pt x="34522" y="95087"/>
                      </a:cubicBezTo>
                      <a:cubicBezTo>
                        <a:pt x="35397" y="92697"/>
                        <a:pt x="36354" y="90353"/>
                        <a:pt x="37333" y="88008"/>
                      </a:cubicBezTo>
                      <a:lnTo>
                        <a:pt x="40223" y="80964"/>
                      </a:lnTo>
                      <a:cubicBezTo>
                        <a:pt x="42294" y="76321"/>
                        <a:pt x="44297" y="71667"/>
                        <a:pt x="46482" y="67069"/>
                      </a:cubicBezTo>
                      <a:cubicBezTo>
                        <a:pt x="50840" y="57874"/>
                        <a:pt x="55677" y="48873"/>
                        <a:pt x="61310" y="40338"/>
                      </a:cubicBezTo>
                      <a:cubicBezTo>
                        <a:pt x="64086" y="36047"/>
                        <a:pt x="67159" y="31939"/>
                        <a:pt x="70391" y="27956"/>
                      </a:cubicBezTo>
                      <a:cubicBezTo>
                        <a:pt x="72076" y="26021"/>
                        <a:pt x="73680" y="24019"/>
                        <a:pt x="75501" y="22186"/>
                      </a:cubicBezTo>
                      <a:cubicBezTo>
                        <a:pt x="76388" y="21265"/>
                        <a:pt x="77254" y="20309"/>
                        <a:pt x="78175" y="19410"/>
                      </a:cubicBezTo>
                      <a:lnTo>
                        <a:pt x="80975" y="16747"/>
                      </a:lnTo>
                      <a:cubicBezTo>
                        <a:pt x="81885" y="15836"/>
                        <a:pt x="82875" y="15017"/>
                        <a:pt x="83877" y="14186"/>
                      </a:cubicBezTo>
                      <a:cubicBezTo>
                        <a:pt x="84867" y="13367"/>
                        <a:pt x="85846" y="12513"/>
                        <a:pt x="86858" y="11717"/>
                      </a:cubicBezTo>
                      <a:lnTo>
                        <a:pt x="89987" y="9429"/>
                      </a:lnTo>
                      <a:cubicBezTo>
                        <a:pt x="90511" y="9054"/>
                        <a:pt x="91023" y="8655"/>
                        <a:pt x="91558" y="8303"/>
                      </a:cubicBezTo>
                      <a:lnTo>
                        <a:pt x="93197" y="7267"/>
                      </a:lnTo>
                      <a:cubicBezTo>
                        <a:pt x="94301" y="6584"/>
                        <a:pt x="95382" y="5879"/>
                        <a:pt x="96497" y="5207"/>
                      </a:cubicBezTo>
                      <a:lnTo>
                        <a:pt x="99934" y="3386"/>
                      </a:lnTo>
                      <a:cubicBezTo>
                        <a:pt x="100515" y="3091"/>
                        <a:pt x="101072" y="2772"/>
                        <a:pt x="101663" y="2488"/>
                      </a:cubicBezTo>
                      <a:lnTo>
                        <a:pt x="103451" y="1714"/>
                      </a:lnTo>
                      <a:lnTo>
                        <a:pt x="107024" y="166"/>
                      </a:lnTo>
                      <a:cubicBezTo>
                        <a:pt x="108048" y="-278"/>
                        <a:pt x="109243" y="200"/>
                        <a:pt x="109687" y="1225"/>
                      </a:cubicBezTo>
                      <a:cubicBezTo>
                        <a:pt x="110130" y="2249"/>
                        <a:pt x="109653" y="3443"/>
                        <a:pt x="108628" y="3887"/>
                      </a:cubicBezTo>
                      <a:lnTo>
                        <a:pt x="108617" y="3887"/>
                      </a:lnTo>
                      <a:cubicBezTo>
                        <a:pt x="108617" y="3887"/>
                        <a:pt x="108469" y="3956"/>
                        <a:pt x="108469" y="3956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" name="Google Shape;178;p2"/>
                <p:cNvSpPr/>
                <p:nvPr/>
              </p:nvSpPr>
              <p:spPr>
                <a:xfrm>
                  <a:off x="8490960" y="4852440"/>
                  <a:ext cx="94572" cy="3871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047" h="387104" extrusionOk="0">
                      <a:moveTo>
                        <a:pt x="94228" y="3130"/>
                      </a:moveTo>
                      <a:cubicBezTo>
                        <a:pt x="76316" y="30773"/>
                        <a:pt x="63809" y="61874"/>
                        <a:pt x="57027" y="94057"/>
                      </a:cubicBezTo>
                      <a:cubicBezTo>
                        <a:pt x="55343" y="102114"/>
                        <a:pt x="53965" y="110228"/>
                        <a:pt x="53078" y="118399"/>
                      </a:cubicBezTo>
                      <a:cubicBezTo>
                        <a:pt x="52805" y="120436"/>
                        <a:pt x="52623" y="122484"/>
                        <a:pt x="52441" y="124533"/>
                      </a:cubicBezTo>
                      <a:cubicBezTo>
                        <a:pt x="52270" y="126581"/>
                        <a:pt x="52031" y="128618"/>
                        <a:pt x="51917" y="130678"/>
                      </a:cubicBezTo>
                      <a:cubicBezTo>
                        <a:pt x="51644" y="134775"/>
                        <a:pt x="51462" y="138883"/>
                        <a:pt x="51337" y="143003"/>
                      </a:cubicBezTo>
                      <a:cubicBezTo>
                        <a:pt x="50825" y="159469"/>
                        <a:pt x="51507" y="175993"/>
                        <a:pt x="51712" y="192631"/>
                      </a:cubicBezTo>
                      <a:cubicBezTo>
                        <a:pt x="51940" y="209246"/>
                        <a:pt x="51667" y="226088"/>
                        <a:pt x="49607" y="242817"/>
                      </a:cubicBezTo>
                      <a:cubicBezTo>
                        <a:pt x="47559" y="259512"/>
                        <a:pt x="44179" y="276024"/>
                        <a:pt x="39706" y="292161"/>
                      </a:cubicBezTo>
                      <a:cubicBezTo>
                        <a:pt x="35280" y="308320"/>
                        <a:pt x="29874" y="324150"/>
                        <a:pt x="23820" y="339661"/>
                      </a:cubicBezTo>
                      <a:cubicBezTo>
                        <a:pt x="17732" y="355172"/>
                        <a:pt x="11085" y="370410"/>
                        <a:pt x="3871" y="385386"/>
                      </a:cubicBezTo>
                      <a:cubicBezTo>
                        <a:pt x="3381" y="386399"/>
                        <a:pt x="2163" y="386820"/>
                        <a:pt x="1151" y="386331"/>
                      </a:cubicBezTo>
                      <a:cubicBezTo>
                        <a:pt x="229" y="385887"/>
                        <a:pt x="-204" y="384840"/>
                        <a:pt x="92" y="383896"/>
                      </a:cubicBezTo>
                      <a:cubicBezTo>
                        <a:pt x="5054" y="368032"/>
                        <a:pt x="10539" y="352395"/>
                        <a:pt x="15797" y="336748"/>
                      </a:cubicBezTo>
                      <a:lnTo>
                        <a:pt x="19711" y="325015"/>
                      </a:lnTo>
                      <a:lnTo>
                        <a:pt x="23479" y="313248"/>
                      </a:lnTo>
                      <a:cubicBezTo>
                        <a:pt x="26028" y="305419"/>
                        <a:pt x="28269" y="297521"/>
                        <a:pt x="30512" y="289623"/>
                      </a:cubicBezTo>
                      <a:cubicBezTo>
                        <a:pt x="31627" y="285674"/>
                        <a:pt x="32606" y="281691"/>
                        <a:pt x="33652" y="277731"/>
                      </a:cubicBezTo>
                      <a:cubicBezTo>
                        <a:pt x="34563" y="273737"/>
                        <a:pt x="35576" y="269765"/>
                        <a:pt x="36406" y="265759"/>
                      </a:cubicBezTo>
                      <a:cubicBezTo>
                        <a:pt x="37260" y="261753"/>
                        <a:pt x="38136" y="257759"/>
                        <a:pt x="38808" y="253730"/>
                      </a:cubicBezTo>
                      <a:cubicBezTo>
                        <a:pt x="39160" y="251716"/>
                        <a:pt x="39570" y="249713"/>
                        <a:pt x="39877" y="247688"/>
                      </a:cubicBezTo>
                      <a:lnTo>
                        <a:pt x="40810" y="241633"/>
                      </a:lnTo>
                      <a:cubicBezTo>
                        <a:pt x="43348" y="225497"/>
                        <a:pt x="44077" y="209109"/>
                        <a:pt x="44475" y="192585"/>
                      </a:cubicBezTo>
                      <a:cubicBezTo>
                        <a:pt x="44862" y="176062"/>
                        <a:pt x="44930" y="159424"/>
                        <a:pt x="45920" y="142752"/>
                      </a:cubicBezTo>
                      <a:cubicBezTo>
                        <a:pt x="46899" y="126080"/>
                        <a:pt x="49175" y="109431"/>
                        <a:pt x="52873" y="93146"/>
                      </a:cubicBezTo>
                      <a:cubicBezTo>
                        <a:pt x="60213" y="60543"/>
                        <a:pt x="73187" y="29316"/>
                        <a:pt x="90803" y="957"/>
                      </a:cubicBezTo>
                      <a:cubicBezTo>
                        <a:pt x="91394" y="1"/>
                        <a:pt x="92647" y="-284"/>
                        <a:pt x="93603" y="308"/>
                      </a:cubicBezTo>
                      <a:cubicBezTo>
                        <a:pt x="94558" y="900"/>
                        <a:pt x="94843" y="2152"/>
                        <a:pt x="94251" y="3108"/>
                      </a:cubicBezTo>
                      <a:cubicBezTo>
                        <a:pt x="94251" y="3108"/>
                        <a:pt x="94240" y="3130"/>
                        <a:pt x="94228" y="3142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" name="Google Shape;179;p2"/>
                <p:cNvSpPr/>
                <p:nvPr/>
              </p:nvSpPr>
              <p:spPr>
                <a:xfrm>
                  <a:off x="8505000" y="5076720"/>
                  <a:ext cx="314009" cy="18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796" h="187987" extrusionOk="0">
                      <a:moveTo>
                        <a:pt x="194439" y="2935"/>
                      </a:moveTo>
                      <a:cubicBezTo>
                        <a:pt x="191685" y="8147"/>
                        <a:pt x="187771" y="12630"/>
                        <a:pt x="183309" y="16295"/>
                      </a:cubicBezTo>
                      <a:cubicBezTo>
                        <a:pt x="178814" y="19925"/>
                        <a:pt x="173887" y="22827"/>
                        <a:pt x="168857" y="25387"/>
                      </a:cubicBezTo>
                      <a:cubicBezTo>
                        <a:pt x="163815" y="27925"/>
                        <a:pt x="158672" y="30144"/>
                        <a:pt x="153596" y="32397"/>
                      </a:cubicBezTo>
                      <a:lnTo>
                        <a:pt x="149795" y="34093"/>
                      </a:lnTo>
                      <a:lnTo>
                        <a:pt x="146074" y="35869"/>
                      </a:lnTo>
                      <a:cubicBezTo>
                        <a:pt x="143570" y="37006"/>
                        <a:pt x="141169" y="38349"/>
                        <a:pt x="138723" y="39612"/>
                      </a:cubicBezTo>
                      <a:cubicBezTo>
                        <a:pt x="129049" y="44859"/>
                        <a:pt x="119911" y="51083"/>
                        <a:pt x="111319" y="57991"/>
                      </a:cubicBezTo>
                      <a:cubicBezTo>
                        <a:pt x="102773" y="64956"/>
                        <a:pt x="94761" y="72580"/>
                        <a:pt x="87194" y="80626"/>
                      </a:cubicBezTo>
                      <a:cubicBezTo>
                        <a:pt x="79648" y="88706"/>
                        <a:pt x="72491" y="97150"/>
                        <a:pt x="65639" y="105867"/>
                      </a:cubicBezTo>
                      <a:cubicBezTo>
                        <a:pt x="58812" y="114596"/>
                        <a:pt x="52211" y="123529"/>
                        <a:pt x="45679" y="132519"/>
                      </a:cubicBezTo>
                      <a:cubicBezTo>
                        <a:pt x="32626" y="150511"/>
                        <a:pt x="19698" y="168696"/>
                        <a:pt x="5610" y="186119"/>
                      </a:cubicBezTo>
                      <a:lnTo>
                        <a:pt x="1161" y="181670"/>
                      </a:lnTo>
                      <a:cubicBezTo>
                        <a:pt x="6782" y="176981"/>
                        <a:pt x="12848" y="172839"/>
                        <a:pt x="19243" y="169265"/>
                      </a:cubicBezTo>
                      <a:cubicBezTo>
                        <a:pt x="25684" y="165795"/>
                        <a:pt x="32410" y="162927"/>
                        <a:pt x="39295" y="160537"/>
                      </a:cubicBezTo>
                      <a:cubicBezTo>
                        <a:pt x="46203" y="158204"/>
                        <a:pt x="53258" y="156463"/>
                        <a:pt x="60371" y="155052"/>
                      </a:cubicBezTo>
                      <a:cubicBezTo>
                        <a:pt x="67495" y="153709"/>
                        <a:pt x="74675" y="152799"/>
                        <a:pt x="81868" y="152138"/>
                      </a:cubicBezTo>
                      <a:cubicBezTo>
                        <a:pt x="89060" y="151558"/>
                        <a:pt x="96264" y="151274"/>
                        <a:pt x="103456" y="151194"/>
                      </a:cubicBezTo>
                      <a:cubicBezTo>
                        <a:pt x="110660" y="151171"/>
                        <a:pt x="117806" y="151365"/>
                        <a:pt x="124942" y="151706"/>
                      </a:cubicBezTo>
                      <a:cubicBezTo>
                        <a:pt x="139201" y="152400"/>
                        <a:pt x="153346" y="153424"/>
                        <a:pt x="167412" y="154141"/>
                      </a:cubicBezTo>
                      <a:cubicBezTo>
                        <a:pt x="174445" y="154460"/>
                        <a:pt x="181454" y="154676"/>
                        <a:pt x="188454" y="154699"/>
                      </a:cubicBezTo>
                      <a:cubicBezTo>
                        <a:pt x="195440" y="154653"/>
                        <a:pt x="202405" y="154471"/>
                        <a:pt x="209324" y="153971"/>
                      </a:cubicBezTo>
                      <a:cubicBezTo>
                        <a:pt x="216232" y="153413"/>
                        <a:pt x="223129" y="152537"/>
                        <a:pt x="229854" y="151296"/>
                      </a:cubicBezTo>
                      <a:cubicBezTo>
                        <a:pt x="236591" y="149942"/>
                        <a:pt x="243249" y="148212"/>
                        <a:pt x="249746" y="145959"/>
                      </a:cubicBezTo>
                      <a:cubicBezTo>
                        <a:pt x="256187" y="143603"/>
                        <a:pt x="262560" y="141009"/>
                        <a:pt x="268592" y="137743"/>
                      </a:cubicBezTo>
                      <a:cubicBezTo>
                        <a:pt x="274566" y="134408"/>
                        <a:pt x="280393" y="130767"/>
                        <a:pt x="285707" y="126442"/>
                      </a:cubicBezTo>
                      <a:cubicBezTo>
                        <a:pt x="290942" y="122061"/>
                        <a:pt x="295858" y="117270"/>
                        <a:pt x="300057" y="111853"/>
                      </a:cubicBezTo>
                      <a:cubicBezTo>
                        <a:pt x="304177" y="106391"/>
                        <a:pt x="307648" y="100450"/>
                        <a:pt x="310402" y="94100"/>
                      </a:cubicBezTo>
                      <a:lnTo>
                        <a:pt x="310424" y="94032"/>
                      </a:lnTo>
                      <a:cubicBezTo>
                        <a:pt x="310868" y="93008"/>
                        <a:pt x="312064" y="92530"/>
                        <a:pt x="313087" y="92974"/>
                      </a:cubicBezTo>
                      <a:cubicBezTo>
                        <a:pt x="314055" y="93395"/>
                        <a:pt x="314522" y="94476"/>
                        <a:pt x="314214" y="95454"/>
                      </a:cubicBezTo>
                      <a:cubicBezTo>
                        <a:pt x="311995" y="102408"/>
                        <a:pt x="308809" y="109076"/>
                        <a:pt x="304803" y="115244"/>
                      </a:cubicBezTo>
                      <a:cubicBezTo>
                        <a:pt x="300661" y="121321"/>
                        <a:pt x="295767" y="126875"/>
                        <a:pt x="290339" y="131836"/>
                      </a:cubicBezTo>
                      <a:cubicBezTo>
                        <a:pt x="284876" y="136764"/>
                        <a:pt x="278856" y="141020"/>
                        <a:pt x="272563" y="144775"/>
                      </a:cubicBezTo>
                      <a:lnTo>
                        <a:pt x="267761" y="147450"/>
                      </a:lnTo>
                      <a:cubicBezTo>
                        <a:pt x="266168" y="148349"/>
                        <a:pt x="264483" y="149077"/>
                        <a:pt x="262845" y="149897"/>
                      </a:cubicBezTo>
                      <a:lnTo>
                        <a:pt x="260364" y="151092"/>
                      </a:lnTo>
                      <a:cubicBezTo>
                        <a:pt x="259533" y="151467"/>
                        <a:pt x="258679" y="151808"/>
                        <a:pt x="257838" y="152161"/>
                      </a:cubicBezTo>
                      <a:cubicBezTo>
                        <a:pt x="256142" y="152855"/>
                        <a:pt x="254458" y="153572"/>
                        <a:pt x="252750" y="154221"/>
                      </a:cubicBezTo>
                      <a:cubicBezTo>
                        <a:pt x="245889" y="156770"/>
                        <a:pt x="238844" y="158773"/>
                        <a:pt x="231698" y="160377"/>
                      </a:cubicBezTo>
                      <a:cubicBezTo>
                        <a:pt x="224505" y="161845"/>
                        <a:pt x="217302" y="162756"/>
                        <a:pt x="210087" y="163416"/>
                      </a:cubicBezTo>
                      <a:cubicBezTo>
                        <a:pt x="202861" y="163985"/>
                        <a:pt x="195645" y="164258"/>
                        <a:pt x="188442" y="164247"/>
                      </a:cubicBezTo>
                      <a:cubicBezTo>
                        <a:pt x="181250" y="164213"/>
                        <a:pt x="174081" y="163962"/>
                        <a:pt x="166945" y="163609"/>
                      </a:cubicBezTo>
                      <a:cubicBezTo>
                        <a:pt x="152674" y="162881"/>
                        <a:pt x="138540" y="161629"/>
                        <a:pt x="124463" y="160799"/>
                      </a:cubicBezTo>
                      <a:cubicBezTo>
                        <a:pt x="117430" y="160412"/>
                        <a:pt x="110409" y="160082"/>
                        <a:pt x="103421" y="159945"/>
                      </a:cubicBezTo>
                      <a:cubicBezTo>
                        <a:pt x="96434" y="159866"/>
                        <a:pt x="89447" y="160002"/>
                        <a:pt x="82493" y="160423"/>
                      </a:cubicBezTo>
                      <a:cubicBezTo>
                        <a:pt x="75552" y="160912"/>
                        <a:pt x="68621" y="161641"/>
                        <a:pt x="61782" y="162790"/>
                      </a:cubicBezTo>
                      <a:cubicBezTo>
                        <a:pt x="54954" y="163997"/>
                        <a:pt x="48194" y="165544"/>
                        <a:pt x="41594" y="167570"/>
                      </a:cubicBezTo>
                      <a:cubicBezTo>
                        <a:pt x="35028" y="169675"/>
                        <a:pt x="28609" y="172224"/>
                        <a:pt x="22464" y="175331"/>
                      </a:cubicBezTo>
                      <a:cubicBezTo>
                        <a:pt x="16387" y="178529"/>
                        <a:pt x="10606" y="182273"/>
                        <a:pt x="5211" y="186540"/>
                      </a:cubicBezTo>
                      <a:lnTo>
                        <a:pt x="5120" y="186620"/>
                      </a:lnTo>
                      <a:cubicBezTo>
                        <a:pt x="3755" y="187701"/>
                        <a:pt x="1763" y="187473"/>
                        <a:pt x="683" y="186108"/>
                      </a:cubicBezTo>
                      <a:cubicBezTo>
                        <a:pt x="-274" y="184901"/>
                        <a:pt x="-205" y="183217"/>
                        <a:pt x="762" y="182091"/>
                      </a:cubicBezTo>
                      <a:cubicBezTo>
                        <a:pt x="15147" y="165294"/>
                        <a:pt x="28267" y="147347"/>
                        <a:pt x="41674" y="129572"/>
                      </a:cubicBezTo>
                      <a:cubicBezTo>
                        <a:pt x="48376" y="120673"/>
                        <a:pt x="55170" y="111819"/>
                        <a:pt x="62203" y="103147"/>
                      </a:cubicBezTo>
                      <a:cubicBezTo>
                        <a:pt x="69213" y="94453"/>
                        <a:pt x="76496" y="85952"/>
                        <a:pt x="84212" y="77838"/>
                      </a:cubicBezTo>
                      <a:cubicBezTo>
                        <a:pt x="91950" y="69735"/>
                        <a:pt x="100155" y="62054"/>
                        <a:pt x="108918" y="55032"/>
                      </a:cubicBezTo>
                      <a:cubicBezTo>
                        <a:pt x="117726" y="48079"/>
                        <a:pt x="127024" y="41672"/>
                        <a:pt x="136925" y="36346"/>
                      </a:cubicBezTo>
                      <a:cubicBezTo>
                        <a:pt x="139428" y="35060"/>
                        <a:pt x="141886" y="33683"/>
                        <a:pt x="144447" y="32523"/>
                      </a:cubicBezTo>
                      <a:lnTo>
                        <a:pt x="148259" y="30713"/>
                      </a:lnTo>
                      <a:lnTo>
                        <a:pt x="152082" y="29018"/>
                      </a:lnTo>
                      <a:cubicBezTo>
                        <a:pt x="157181" y="26776"/>
                        <a:pt x="162257" y="24557"/>
                        <a:pt x="167127" y="22042"/>
                      </a:cubicBezTo>
                      <a:cubicBezTo>
                        <a:pt x="171986" y="19515"/>
                        <a:pt x="176664" y="16693"/>
                        <a:pt x="180806" y="13290"/>
                      </a:cubicBezTo>
                      <a:cubicBezTo>
                        <a:pt x="184914" y="9865"/>
                        <a:pt x="188397" y="5780"/>
                        <a:pt x="190820" y="1114"/>
                      </a:cubicBezTo>
                      <a:lnTo>
                        <a:pt x="190820" y="1091"/>
                      </a:lnTo>
                      <a:cubicBezTo>
                        <a:pt x="191356" y="101"/>
                        <a:pt x="192573" y="-286"/>
                        <a:pt x="193574" y="226"/>
                      </a:cubicBezTo>
                      <a:cubicBezTo>
                        <a:pt x="194564" y="738"/>
                        <a:pt x="194951" y="1967"/>
                        <a:pt x="194439" y="2957"/>
                      </a:cubicBezTo>
                      <a:lnTo>
                        <a:pt x="194439" y="2957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0" name="Google Shape;180;p2"/>
                <p:cNvSpPr/>
                <p:nvPr/>
              </p:nvSpPr>
              <p:spPr>
                <a:xfrm>
                  <a:off x="8429760" y="5165640"/>
                  <a:ext cx="158678" cy="1496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0621" h="161358" extrusionOk="0">
                      <a:moveTo>
                        <a:pt x="132452" y="141306"/>
                      </a:moveTo>
                      <a:cubicBezTo>
                        <a:pt x="140589" y="139144"/>
                        <a:pt x="148896" y="136196"/>
                        <a:pt x="154006" y="130131"/>
                      </a:cubicBezTo>
                      <a:cubicBezTo>
                        <a:pt x="163781" y="118523"/>
                        <a:pt x="157784" y="99587"/>
                        <a:pt x="145619" y="88161"/>
                      </a:cubicBezTo>
                      <a:cubicBezTo>
                        <a:pt x="133454" y="76724"/>
                        <a:pt x="116873" y="70784"/>
                        <a:pt x="101134" y="64514"/>
                      </a:cubicBezTo>
                      <a:cubicBezTo>
                        <a:pt x="85395" y="58243"/>
                        <a:pt x="69065" y="50630"/>
                        <a:pt x="59290" y="37452"/>
                      </a:cubicBezTo>
                      <a:cubicBezTo>
                        <a:pt x="53247" y="29303"/>
                        <a:pt x="50231" y="19642"/>
                        <a:pt x="44018" y="11596"/>
                      </a:cubicBezTo>
                      <a:cubicBezTo>
                        <a:pt x="37816" y="3550"/>
                        <a:pt x="26163" y="-2800"/>
                        <a:pt x="17275" y="1263"/>
                      </a:cubicBezTo>
                      <a:cubicBezTo>
                        <a:pt x="13212" y="3118"/>
                        <a:pt x="10583" y="6771"/>
                        <a:pt x="8535" y="10504"/>
                      </a:cubicBezTo>
                      <a:cubicBezTo>
                        <a:pt x="-6840" y="38408"/>
                        <a:pt x="-1628" y="108987"/>
                        <a:pt x="25673" y="134842"/>
                      </a:cubicBezTo>
                      <a:cubicBezTo>
                        <a:pt x="50709" y="158558"/>
                        <a:pt x="103581" y="149010"/>
                        <a:pt x="132464" y="14132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81" name="Google Shape;181;p2"/>
            <p:cNvGrpSpPr/>
            <p:nvPr/>
          </p:nvGrpSpPr>
          <p:grpSpPr>
            <a:xfrm>
              <a:off x="8540411" y="1107180"/>
              <a:ext cx="834927" cy="761110"/>
              <a:chOff x="4399920" y="3221280"/>
              <a:chExt cx="834927" cy="761110"/>
            </a:xfrm>
          </p:grpSpPr>
          <p:sp>
            <p:nvSpPr>
              <p:cNvPr id="182" name="Google Shape;182;p2"/>
              <p:cNvSpPr/>
              <p:nvPr/>
            </p:nvSpPr>
            <p:spPr>
              <a:xfrm>
                <a:off x="4442040" y="3670920"/>
                <a:ext cx="220872" cy="311470"/>
              </a:xfrm>
              <a:custGeom>
                <a:avLst/>
                <a:gdLst/>
                <a:ahLst/>
                <a:cxnLst/>
                <a:rect l="l" t="t" r="r" b="b"/>
                <a:pathLst>
                  <a:path w="236227" h="334016" extrusionOk="0">
                    <a:moveTo>
                      <a:pt x="86646" y="100737"/>
                    </a:moveTo>
                    <a:cubicBezTo>
                      <a:pt x="52711" y="148795"/>
                      <a:pt x="28472" y="202987"/>
                      <a:pt x="6963" y="257748"/>
                    </a:cubicBezTo>
                    <a:cubicBezTo>
                      <a:pt x="3219" y="267273"/>
                      <a:pt x="-502" y="277185"/>
                      <a:pt x="56" y="287404"/>
                    </a:cubicBezTo>
                    <a:cubicBezTo>
                      <a:pt x="625" y="297624"/>
                      <a:pt x="6667" y="308275"/>
                      <a:pt x="16568" y="310893"/>
                    </a:cubicBezTo>
                    <a:cubicBezTo>
                      <a:pt x="27778" y="313863"/>
                      <a:pt x="38782" y="305999"/>
                      <a:pt x="47283" y="298113"/>
                    </a:cubicBezTo>
                    <a:cubicBezTo>
                      <a:pt x="84370" y="263688"/>
                      <a:pt x="111455" y="220091"/>
                      <a:pt x="138073" y="177052"/>
                    </a:cubicBezTo>
                    <a:cubicBezTo>
                      <a:pt x="160127" y="141398"/>
                      <a:pt x="182171" y="105756"/>
                      <a:pt x="204225" y="70102"/>
                    </a:cubicBezTo>
                    <a:cubicBezTo>
                      <a:pt x="223423" y="39057"/>
                      <a:pt x="235725" y="-20153"/>
                      <a:pt x="181784" y="6886"/>
                    </a:cubicBezTo>
                    <a:cubicBezTo>
                      <a:pt x="143740" y="25959"/>
                      <a:pt x="110647" y="66745"/>
                      <a:pt x="86646" y="1007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2"/>
              <p:cNvSpPr/>
              <p:nvPr/>
            </p:nvSpPr>
            <p:spPr>
              <a:xfrm>
                <a:off x="4399920" y="3542040"/>
                <a:ext cx="344892" cy="101549"/>
              </a:xfrm>
              <a:custGeom>
                <a:avLst/>
                <a:gdLst/>
                <a:ahLst/>
                <a:cxnLst/>
                <a:rect l="l" t="t" r="r" b="b"/>
                <a:pathLst>
                  <a:path w="379002" h="111900" extrusionOk="0">
                    <a:moveTo>
                      <a:pt x="44954" y="40757"/>
                    </a:moveTo>
                    <a:cubicBezTo>
                      <a:pt x="32447" y="46299"/>
                      <a:pt x="20031" y="52479"/>
                      <a:pt x="9607" y="61355"/>
                    </a:cubicBezTo>
                    <a:cubicBezTo>
                      <a:pt x="5283" y="65031"/>
                      <a:pt x="1140" y="69526"/>
                      <a:pt x="207" y="75137"/>
                    </a:cubicBezTo>
                    <a:cubicBezTo>
                      <a:pt x="-2160" y="89521"/>
                      <a:pt x="16230" y="97566"/>
                      <a:pt x="30706" y="99285"/>
                    </a:cubicBezTo>
                    <a:cubicBezTo>
                      <a:pt x="97632" y="107228"/>
                      <a:pt x="164945" y="92229"/>
                      <a:pt x="230540" y="76753"/>
                    </a:cubicBezTo>
                    <a:cubicBezTo>
                      <a:pt x="263815" y="68900"/>
                      <a:pt x="300572" y="60581"/>
                      <a:pt x="328670" y="39983"/>
                    </a:cubicBezTo>
                    <a:cubicBezTo>
                      <a:pt x="376842" y="4671"/>
                      <a:pt x="306456" y="3784"/>
                      <a:pt x="276299" y="1439"/>
                    </a:cubicBezTo>
                    <a:cubicBezTo>
                      <a:pt x="197537" y="-4672"/>
                      <a:pt x="117206" y="8723"/>
                      <a:pt x="44954" y="4075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4;p2"/>
              <p:cNvSpPr/>
              <p:nvPr/>
            </p:nvSpPr>
            <p:spPr>
              <a:xfrm>
                <a:off x="4459680" y="3410640"/>
                <a:ext cx="407782" cy="75304"/>
              </a:xfrm>
              <a:custGeom>
                <a:avLst/>
                <a:gdLst/>
                <a:ahLst/>
                <a:cxnLst/>
                <a:rect l="l" t="t" r="r" b="b"/>
                <a:pathLst>
                  <a:path w="407782" h="78238" extrusionOk="0">
                    <a:moveTo>
                      <a:pt x="407390" y="36533"/>
                    </a:moveTo>
                    <a:cubicBezTo>
                      <a:pt x="347929" y="10416"/>
                      <a:pt x="282391" y="-224"/>
                      <a:pt x="217445" y="4"/>
                    </a:cubicBezTo>
                    <a:cubicBezTo>
                      <a:pt x="152499" y="231"/>
                      <a:pt x="87963" y="11076"/>
                      <a:pt x="24884" y="26508"/>
                    </a:cubicBezTo>
                    <a:cubicBezTo>
                      <a:pt x="13788" y="29216"/>
                      <a:pt x="348" y="34849"/>
                      <a:pt x="7" y="46264"/>
                    </a:cubicBezTo>
                    <a:cubicBezTo>
                      <a:pt x="-392" y="59578"/>
                      <a:pt x="16770" y="65018"/>
                      <a:pt x="30039" y="66213"/>
                    </a:cubicBezTo>
                    <a:cubicBezTo>
                      <a:pt x="142531" y="76364"/>
                      <a:pt x="255785" y="78014"/>
                      <a:pt x="368515" y="7115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2"/>
              <p:cNvSpPr/>
              <p:nvPr/>
            </p:nvSpPr>
            <p:spPr>
              <a:xfrm>
                <a:off x="4678560" y="3569040"/>
                <a:ext cx="72730" cy="362026"/>
              </a:xfrm>
              <a:custGeom>
                <a:avLst/>
                <a:gdLst/>
                <a:ahLst/>
                <a:cxnLst/>
                <a:rect l="l" t="t" r="r" b="b"/>
                <a:pathLst>
                  <a:path w="76963" h="362933" extrusionOk="0">
                    <a:moveTo>
                      <a:pt x="29879" y="59119"/>
                    </a:moveTo>
                    <a:cubicBezTo>
                      <a:pt x="7324" y="130654"/>
                      <a:pt x="-2645" y="206138"/>
                      <a:pt x="598" y="281064"/>
                    </a:cubicBezTo>
                    <a:cubicBezTo>
                      <a:pt x="1645" y="305350"/>
                      <a:pt x="4331" y="330408"/>
                      <a:pt x="16371" y="351518"/>
                    </a:cubicBezTo>
                    <a:cubicBezTo>
                      <a:pt x="19535" y="357061"/>
                      <a:pt x="24929" y="362933"/>
                      <a:pt x="31131" y="361453"/>
                    </a:cubicBezTo>
                    <a:cubicBezTo>
                      <a:pt x="35125" y="360508"/>
                      <a:pt x="37754" y="356799"/>
                      <a:pt x="39871" y="353294"/>
                    </a:cubicBezTo>
                    <a:cubicBezTo>
                      <a:pt x="63849" y="313452"/>
                      <a:pt x="68162" y="265121"/>
                      <a:pt x="70244" y="218656"/>
                    </a:cubicBezTo>
                    <a:cubicBezTo>
                      <a:pt x="73465" y="146154"/>
                      <a:pt x="74318" y="72354"/>
                      <a:pt x="67832" y="0"/>
                    </a:cubicBezTo>
                    <a:cubicBezTo>
                      <a:pt x="47086" y="15943"/>
                      <a:pt x="37891" y="33719"/>
                      <a:pt x="29879" y="5910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2"/>
              <p:cNvSpPr/>
              <p:nvPr/>
            </p:nvSpPr>
            <p:spPr>
              <a:xfrm>
                <a:off x="4784400" y="3454560"/>
                <a:ext cx="87794" cy="393901"/>
              </a:xfrm>
              <a:custGeom>
                <a:avLst/>
                <a:gdLst/>
                <a:ahLst/>
                <a:cxnLst/>
                <a:rect l="l" t="t" r="r" b="b"/>
                <a:pathLst>
                  <a:path w="88457" h="394888" extrusionOk="0">
                    <a:moveTo>
                      <a:pt x="7335" y="362636"/>
                    </a:moveTo>
                    <a:cubicBezTo>
                      <a:pt x="9463" y="376941"/>
                      <a:pt x="16303" y="394888"/>
                      <a:pt x="30744" y="394353"/>
                    </a:cubicBezTo>
                    <a:cubicBezTo>
                      <a:pt x="39643" y="394023"/>
                      <a:pt x="46312" y="386228"/>
                      <a:pt x="51000" y="378660"/>
                    </a:cubicBezTo>
                    <a:cubicBezTo>
                      <a:pt x="78665" y="334004"/>
                      <a:pt x="78096" y="278163"/>
                      <a:pt x="78187" y="225632"/>
                    </a:cubicBezTo>
                    <a:cubicBezTo>
                      <a:pt x="78312" y="150331"/>
                      <a:pt x="81590" y="75029"/>
                      <a:pt x="87985" y="0"/>
                    </a:cubicBezTo>
                    <a:cubicBezTo>
                      <a:pt x="87326" y="7682"/>
                      <a:pt x="47643" y="26151"/>
                      <a:pt x="40519" y="35699"/>
                    </a:cubicBezTo>
                    <a:cubicBezTo>
                      <a:pt x="26806" y="54089"/>
                      <a:pt x="22971" y="85077"/>
                      <a:pt x="17873" y="107007"/>
                    </a:cubicBezTo>
                    <a:cubicBezTo>
                      <a:pt x="5526" y="160129"/>
                      <a:pt x="-472" y="214730"/>
                      <a:pt x="29" y="269275"/>
                    </a:cubicBezTo>
                    <a:cubicBezTo>
                      <a:pt x="314" y="300513"/>
                      <a:pt x="2737" y="331740"/>
                      <a:pt x="7324" y="36263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2"/>
              <p:cNvSpPr/>
              <p:nvPr/>
            </p:nvSpPr>
            <p:spPr>
              <a:xfrm>
                <a:off x="4586760" y="3301560"/>
                <a:ext cx="371646" cy="108321"/>
              </a:xfrm>
              <a:custGeom>
                <a:avLst/>
                <a:gdLst/>
                <a:ahLst/>
                <a:cxnLst/>
                <a:rect l="l" t="t" r="r" b="b"/>
                <a:pathLst>
                  <a:path w="381175" h="109692" extrusionOk="0">
                    <a:moveTo>
                      <a:pt x="68236" y="11"/>
                    </a:moveTo>
                    <a:cubicBezTo>
                      <a:pt x="47979" y="148"/>
                      <a:pt x="27529" y="1650"/>
                      <a:pt x="8183" y="7624"/>
                    </a:cubicBezTo>
                    <a:cubicBezTo>
                      <a:pt x="4849" y="8660"/>
                      <a:pt x="1093" y="10287"/>
                      <a:pt x="194" y="13656"/>
                    </a:cubicBezTo>
                    <a:cubicBezTo>
                      <a:pt x="-341" y="15659"/>
                      <a:pt x="308" y="17787"/>
                      <a:pt x="1173" y="19676"/>
                    </a:cubicBezTo>
                    <a:cubicBezTo>
                      <a:pt x="7887" y="34390"/>
                      <a:pt x="25401" y="40183"/>
                      <a:pt x="41037" y="44336"/>
                    </a:cubicBezTo>
                    <a:cubicBezTo>
                      <a:pt x="127617" y="67358"/>
                      <a:pt x="214913" y="87706"/>
                      <a:pt x="302744" y="105345"/>
                    </a:cubicBezTo>
                    <a:cubicBezTo>
                      <a:pt x="312554" y="107314"/>
                      <a:pt x="322637" y="109259"/>
                      <a:pt x="332514" y="107643"/>
                    </a:cubicBezTo>
                    <a:cubicBezTo>
                      <a:pt x="345101" y="105584"/>
                      <a:pt x="357164" y="97754"/>
                      <a:pt x="366006" y="88741"/>
                    </a:cubicBezTo>
                    <a:cubicBezTo>
                      <a:pt x="380834" y="73629"/>
                      <a:pt x="363810" y="72707"/>
                      <a:pt x="348913" y="66470"/>
                    </a:cubicBezTo>
                    <a:cubicBezTo>
                      <a:pt x="318677" y="53793"/>
                      <a:pt x="288030" y="42060"/>
                      <a:pt x="256803" y="32057"/>
                    </a:cubicBezTo>
                    <a:cubicBezTo>
                      <a:pt x="195897" y="12552"/>
                      <a:pt x="132419" y="-433"/>
                      <a:pt x="68236" y="1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2"/>
              <p:cNvSpPr/>
              <p:nvPr/>
            </p:nvSpPr>
            <p:spPr>
              <a:xfrm>
                <a:off x="4891680" y="3367440"/>
                <a:ext cx="99393" cy="397381"/>
              </a:xfrm>
              <a:custGeom>
                <a:avLst/>
                <a:gdLst/>
                <a:ahLst/>
                <a:cxnLst/>
                <a:rect l="l" t="t" r="r" b="b"/>
                <a:pathLst>
                  <a:path w="102467" h="400384" extrusionOk="0">
                    <a:moveTo>
                      <a:pt x="1012" y="323159"/>
                    </a:moveTo>
                    <a:cubicBezTo>
                      <a:pt x="2469" y="346306"/>
                      <a:pt x="5769" y="370102"/>
                      <a:pt x="17593" y="390051"/>
                    </a:cubicBezTo>
                    <a:cubicBezTo>
                      <a:pt x="19027" y="392464"/>
                      <a:pt x="20689" y="394922"/>
                      <a:pt x="23192" y="396197"/>
                    </a:cubicBezTo>
                    <a:cubicBezTo>
                      <a:pt x="31386" y="400384"/>
                      <a:pt x="39079" y="389755"/>
                      <a:pt x="42015" y="381027"/>
                    </a:cubicBezTo>
                    <a:cubicBezTo>
                      <a:pt x="83108" y="259067"/>
                      <a:pt x="73173" y="125966"/>
                      <a:pt x="99530" y="0"/>
                    </a:cubicBezTo>
                    <a:cubicBezTo>
                      <a:pt x="98574" y="4563"/>
                      <a:pt x="64536" y="17286"/>
                      <a:pt x="59062" y="20723"/>
                    </a:cubicBezTo>
                    <a:cubicBezTo>
                      <a:pt x="47523" y="27972"/>
                      <a:pt x="46635" y="31136"/>
                      <a:pt x="42948" y="44052"/>
                    </a:cubicBezTo>
                    <a:cubicBezTo>
                      <a:pt x="34185" y="74676"/>
                      <a:pt x="25422" y="105209"/>
                      <a:pt x="18526" y="136322"/>
                    </a:cubicBezTo>
                    <a:cubicBezTo>
                      <a:pt x="4950" y="197524"/>
                      <a:pt x="-2937" y="260410"/>
                      <a:pt x="1024" y="32315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2"/>
              <p:cNvSpPr/>
              <p:nvPr/>
            </p:nvSpPr>
            <p:spPr>
              <a:xfrm>
                <a:off x="4715280" y="3221280"/>
                <a:ext cx="331550" cy="126668"/>
              </a:xfrm>
              <a:custGeom>
                <a:avLst/>
                <a:gdLst/>
                <a:ahLst/>
                <a:cxnLst/>
                <a:rect l="l" t="t" r="r" b="b"/>
                <a:pathLst>
                  <a:path w="339182" h="128924" extrusionOk="0">
                    <a:moveTo>
                      <a:pt x="73159" y="1626"/>
                    </a:moveTo>
                    <a:cubicBezTo>
                      <a:pt x="49170" y="-752"/>
                      <a:pt x="24475" y="-1378"/>
                      <a:pt x="1465" y="5791"/>
                    </a:cubicBezTo>
                    <a:cubicBezTo>
                      <a:pt x="-2609" y="9524"/>
                      <a:pt x="2614" y="15840"/>
                      <a:pt x="7371" y="18651"/>
                    </a:cubicBezTo>
                    <a:cubicBezTo>
                      <a:pt x="62200" y="50982"/>
                      <a:pt x="121502" y="75062"/>
                      <a:pt x="181600" y="96035"/>
                    </a:cubicBezTo>
                    <a:cubicBezTo>
                      <a:pt x="204178" y="103910"/>
                      <a:pt x="226904" y="111375"/>
                      <a:pt x="249755" y="118408"/>
                    </a:cubicBezTo>
                    <a:cubicBezTo>
                      <a:pt x="264833" y="123051"/>
                      <a:pt x="280333" y="127546"/>
                      <a:pt x="296095" y="126795"/>
                    </a:cubicBezTo>
                    <a:cubicBezTo>
                      <a:pt x="305585" y="126340"/>
                      <a:pt x="324169" y="122949"/>
                      <a:pt x="329404" y="113538"/>
                    </a:cubicBezTo>
                    <a:cubicBezTo>
                      <a:pt x="336573" y="100644"/>
                      <a:pt x="322053" y="94829"/>
                      <a:pt x="312334" y="88262"/>
                    </a:cubicBezTo>
                    <a:cubicBezTo>
                      <a:pt x="288675" y="72273"/>
                      <a:pt x="263695" y="58242"/>
                      <a:pt x="237737" y="46350"/>
                    </a:cubicBezTo>
                    <a:cubicBezTo>
                      <a:pt x="185822" y="22565"/>
                      <a:pt x="129991" y="7271"/>
                      <a:pt x="73148" y="16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2"/>
              <p:cNvSpPr/>
              <p:nvPr/>
            </p:nvSpPr>
            <p:spPr>
              <a:xfrm>
                <a:off x="4996800" y="3312360"/>
                <a:ext cx="97251" cy="393367"/>
              </a:xfrm>
              <a:custGeom>
                <a:avLst/>
                <a:gdLst/>
                <a:ahLst/>
                <a:cxnLst/>
                <a:rect l="l" t="t" r="r" b="b"/>
                <a:pathLst>
                  <a:path w="98482" h="394353" extrusionOk="0">
                    <a:moveTo>
                      <a:pt x="1572" y="275932"/>
                    </a:moveTo>
                    <a:cubicBezTo>
                      <a:pt x="-931" y="310323"/>
                      <a:pt x="-1420" y="345418"/>
                      <a:pt x="7592" y="378705"/>
                    </a:cubicBezTo>
                    <a:cubicBezTo>
                      <a:pt x="9516" y="385829"/>
                      <a:pt x="14045" y="394353"/>
                      <a:pt x="21374" y="393534"/>
                    </a:cubicBezTo>
                    <a:cubicBezTo>
                      <a:pt x="24549" y="393181"/>
                      <a:pt x="27223" y="391019"/>
                      <a:pt x="29465" y="388742"/>
                    </a:cubicBezTo>
                    <a:cubicBezTo>
                      <a:pt x="37977" y="380082"/>
                      <a:pt x="43064" y="368679"/>
                      <a:pt x="47332" y="357311"/>
                    </a:cubicBezTo>
                    <a:cubicBezTo>
                      <a:pt x="89677" y="244341"/>
                      <a:pt x="66405" y="116691"/>
                      <a:pt x="97062" y="0"/>
                    </a:cubicBezTo>
                    <a:cubicBezTo>
                      <a:pt x="95401" y="5929"/>
                      <a:pt x="69591" y="11983"/>
                      <a:pt x="64174" y="16376"/>
                    </a:cubicBezTo>
                    <a:cubicBezTo>
                      <a:pt x="57141" y="22066"/>
                      <a:pt x="55935" y="26026"/>
                      <a:pt x="52783" y="34413"/>
                    </a:cubicBezTo>
                    <a:cubicBezTo>
                      <a:pt x="43258" y="59791"/>
                      <a:pt x="35565" y="86033"/>
                      <a:pt x="28714" y="112241"/>
                    </a:cubicBezTo>
                    <a:cubicBezTo>
                      <a:pt x="14716" y="165830"/>
                      <a:pt x="5601" y="220693"/>
                      <a:pt x="1572" y="2759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2"/>
              <p:cNvSpPr/>
              <p:nvPr/>
            </p:nvSpPr>
            <p:spPr>
              <a:xfrm>
                <a:off x="4544640" y="3264840"/>
                <a:ext cx="690207" cy="540838"/>
              </a:xfrm>
              <a:custGeom>
                <a:avLst/>
                <a:gdLst/>
                <a:ahLst/>
                <a:cxnLst/>
                <a:rect l="l" t="t" r="r" b="b"/>
                <a:pathLst>
                  <a:path w="695423" h="543556" extrusionOk="0">
                    <a:moveTo>
                      <a:pt x="684323" y="15435"/>
                    </a:moveTo>
                    <a:cubicBezTo>
                      <a:pt x="467317" y="56631"/>
                      <a:pt x="295705" y="210546"/>
                      <a:pt x="156766" y="373850"/>
                    </a:cubicBezTo>
                    <a:cubicBezTo>
                      <a:pt x="109368" y="428486"/>
                      <a:pt x="63768" y="484760"/>
                      <a:pt x="13560" y="538337"/>
                    </a:cubicBezTo>
                    <a:cubicBezTo>
                      <a:pt x="10601" y="541501"/>
                      <a:pt x="5639" y="541660"/>
                      <a:pt x="2475" y="538701"/>
                    </a:cubicBezTo>
                    <a:cubicBezTo>
                      <a:pt x="-210" y="536186"/>
                      <a:pt x="-722" y="532215"/>
                      <a:pt x="996" y="529142"/>
                    </a:cubicBezTo>
                    <a:cubicBezTo>
                      <a:pt x="111257" y="337957"/>
                      <a:pt x="278169" y="177897"/>
                      <a:pt x="474042" y="76102"/>
                    </a:cubicBezTo>
                    <a:cubicBezTo>
                      <a:pt x="539512" y="42281"/>
                      <a:pt x="609078" y="16380"/>
                      <a:pt x="681147" y="197"/>
                    </a:cubicBezTo>
                    <a:cubicBezTo>
                      <a:pt x="690980" y="-1896"/>
                      <a:pt x="694701" y="13307"/>
                      <a:pt x="684323" y="15447"/>
                    </a:cubicBezTo>
                    <a:lnTo>
                      <a:pt x="684323" y="15447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2"/>
              <p:cNvSpPr/>
              <p:nvPr/>
            </p:nvSpPr>
            <p:spPr>
              <a:xfrm>
                <a:off x="4462200" y="3564720"/>
                <a:ext cx="272901" cy="281542"/>
              </a:xfrm>
              <a:custGeom>
                <a:avLst/>
                <a:gdLst/>
                <a:ahLst/>
                <a:cxnLst/>
                <a:rect l="l" t="t" r="r" b="b"/>
                <a:pathLst>
                  <a:path w="275658" h="290999" extrusionOk="0">
                    <a:moveTo>
                      <a:pt x="3075" y="43713"/>
                    </a:moveTo>
                    <a:cubicBezTo>
                      <a:pt x="65904" y="31286"/>
                      <a:pt x="135982" y="18540"/>
                      <a:pt x="199437" y="7274"/>
                    </a:cubicBezTo>
                    <a:cubicBezTo>
                      <a:pt x="211512" y="5988"/>
                      <a:pt x="273703" y="-9443"/>
                      <a:pt x="273271" y="8969"/>
                    </a:cubicBezTo>
                    <a:cubicBezTo>
                      <a:pt x="264156" y="98132"/>
                      <a:pt x="262335" y="188080"/>
                      <a:pt x="253845" y="277459"/>
                    </a:cubicBezTo>
                    <a:cubicBezTo>
                      <a:pt x="253618" y="279815"/>
                      <a:pt x="251535" y="281556"/>
                      <a:pt x="249168" y="281328"/>
                    </a:cubicBezTo>
                    <a:cubicBezTo>
                      <a:pt x="246881" y="281112"/>
                      <a:pt x="245174" y="279121"/>
                      <a:pt x="245276" y="276844"/>
                    </a:cubicBezTo>
                    <a:cubicBezTo>
                      <a:pt x="249453" y="187067"/>
                      <a:pt x="250636" y="97176"/>
                      <a:pt x="259626" y="7558"/>
                    </a:cubicBezTo>
                    <a:cubicBezTo>
                      <a:pt x="259626" y="7558"/>
                      <a:pt x="265305" y="15024"/>
                      <a:pt x="265305" y="15024"/>
                    </a:cubicBezTo>
                    <a:cubicBezTo>
                      <a:pt x="245401" y="11689"/>
                      <a:pt x="223381" y="16833"/>
                      <a:pt x="201520" y="20247"/>
                    </a:cubicBezTo>
                    <a:lnTo>
                      <a:pt x="135937" y="31058"/>
                    </a:lnTo>
                    <a:cubicBezTo>
                      <a:pt x="92203" y="38182"/>
                      <a:pt x="48390" y="44930"/>
                      <a:pt x="4520" y="51451"/>
                    </a:cubicBezTo>
                    <a:cubicBezTo>
                      <a:pt x="-351" y="52418"/>
                      <a:pt x="-1955" y="44601"/>
                      <a:pt x="3086" y="43713"/>
                    </a:cubicBezTo>
                    <a:lnTo>
                      <a:pt x="3086" y="4371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2"/>
              <p:cNvSpPr/>
              <p:nvPr/>
            </p:nvSpPr>
            <p:spPr>
              <a:xfrm>
                <a:off x="4815720" y="3473280"/>
                <a:ext cx="29179" cy="280349"/>
              </a:xfrm>
              <a:custGeom>
                <a:avLst/>
                <a:gdLst/>
                <a:ahLst/>
                <a:cxnLst/>
                <a:rect l="l" t="t" r="r" b="b"/>
                <a:pathLst>
                  <a:path w="31124" h="281758" extrusionOk="0">
                    <a:moveTo>
                      <a:pt x="29291" y="4281"/>
                    </a:moveTo>
                    <a:cubicBezTo>
                      <a:pt x="21234" y="71992"/>
                      <a:pt x="15054" y="139635"/>
                      <a:pt x="12755" y="207722"/>
                    </a:cubicBezTo>
                    <a:cubicBezTo>
                      <a:pt x="11845" y="230391"/>
                      <a:pt x="11401" y="253071"/>
                      <a:pt x="10844" y="275797"/>
                    </a:cubicBezTo>
                    <a:cubicBezTo>
                      <a:pt x="10787" y="278175"/>
                      <a:pt x="8818" y="280053"/>
                      <a:pt x="6440" y="279996"/>
                    </a:cubicBezTo>
                    <a:cubicBezTo>
                      <a:pt x="4220" y="279940"/>
                      <a:pt x="2434" y="278198"/>
                      <a:pt x="2252" y="276025"/>
                    </a:cubicBezTo>
                    <a:cubicBezTo>
                      <a:pt x="-1185" y="230379"/>
                      <a:pt x="-388" y="184506"/>
                      <a:pt x="2627" y="138850"/>
                    </a:cubicBezTo>
                    <a:cubicBezTo>
                      <a:pt x="6155" y="93227"/>
                      <a:pt x="11777" y="47695"/>
                      <a:pt x="21529" y="2995"/>
                    </a:cubicBezTo>
                    <a:cubicBezTo>
                      <a:pt x="22474" y="-1705"/>
                      <a:pt x="29939" y="-567"/>
                      <a:pt x="29291" y="4281"/>
                    </a:cubicBezTo>
                    <a:lnTo>
                      <a:pt x="29291" y="428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94;p2"/>
              <p:cNvSpPr/>
              <p:nvPr/>
            </p:nvSpPr>
            <p:spPr>
              <a:xfrm>
                <a:off x="4518000" y="3434760"/>
                <a:ext cx="343869" cy="28066"/>
              </a:xfrm>
              <a:custGeom>
                <a:avLst/>
                <a:gdLst/>
                <a:ahLst/>
                <a:cxnLst/>
                <a:rect l="l" t="t" r="r" b="b"/>
                <a:pathLst>
                  <a:path w="347342" h="29543" extrusionOk="0">
                    <a:moveTo>
                      <a:pt x="340154" y="27979"/>
                    </a:moveTo>
                    <a:cubicBezTo>
                      <a:pt x="231360" y="18568"/>
                      <a:pt x="113235" y="12559"/>
                      <a:pt x="4078" y="10374"/>
                    </a:cubicBezTo>
                    <a:cubicBezTo>
                      <a:pt x="-1225" y="10340"/>
                      <a:pt x="-1453" y="1976"/>
                      <a:pt x="3964" y="1782"/>
                    </a:cubicBezTo>
                    <a:cubicBezTo>
                      <a:pt x="60261" y="-1097"/>
                      <a:pt x="116695" y="-255"/>
                      <a:pt x="172981" y="2647"/>
                    </a:cubicBezTo>
                    <a:cubicBezTo>
                      <a:pt x="229244" y="5947"/>
                      <a:pt x="285416" y="11273"/>
                      <a:pt x="341087" y="20161"/>
                    </a:cubicBezTo>
                    <a:cubicBezTo>
                      <a:pt x="345889" y="20844"/>
                      <a:pt x="345092" y="28446"/>
                      <a:pt x="340142" y="27968"/>
                    </a:cubicBezTo>
                    <a:lnTo>
                      <a:pt x="340142" y="2796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2"/>
              <p:cNvSpPr/>
              <p:nvPr/>
            </p:nvSpPr>
            <p:spPr>
              <a:xfrm>
                <a:off x="4686120" y="3330360"/>
                <a:ext cx="279447" cy="373233"/>
              </a:xfrm>
              <a:custGeom>
                <a:avLst/>
                <a:gdLst/>
                <a:ahLst/>
                <a:cxnLst/>
                <a:rect l="l" t="t" r="r" b="b"/>
                <a:pathLst>
                  <a:path w="282270" h="375109" extrusionOk="0">
                    <a:moveTo>
                      <a:pt x="227007" y="369028"/>
                    </a:moveTo>
                    <a:cubicBezTo>
                      <a:pt x="229886" y="263581"/>
                      <a:pt x="243531" y="158429"/>
                      <a:pt x="266222" y="55406"/>
                    </a:cubicBezTo>
                    <a:cubicBezTo>
                      <a:pt x="266222" y="55406"/>
                      <a:pt x="271138" y="63508"/>
                      <a:pt x="271138" y="63508"/>
                    </a:cubicBezTo>
                    <a:cubicBezTo>
                      <a:pt x="183171" y="40043"/>
                      <a:pt x="93006" y="25032"/>
                      <a:pt x="3411" y="8543"/>
                    </a:cubicBezTo>
                    <a:cubicBezTo>
                      <a:pt x="-1880" y="7735"/>
                      <a:pt x="-697" y="-823"/>
                      <a:pt x="4766" y="64"/>
                    </a:cubicBezTo>
                    <a:cubicBezTo>
                      <a:pt x="95260" y="12582"/>
                      <a:pt x="185777" y="26967"/>
                      <a:pt x="274689" y="50262"/>
                    </a:cubicBezTo>
                    <a:cubicBezTo>
                      <a:pt x="278240" y="51195"/>
                      <a:pt x="280390" y="54814"/>
                      <a:pt x="279605" y="58364"/>
                    </a:cubicBezTo>
                    <a:cubicBezTo>
                      <a:pt x="268214" y="109506"/>
                      <a:pt x="258837" y="161092"/>
                      <a:pt x="251496" y="212997"/>
                    </a:cubicBezTo>
                    <a:cubicBezTo>
                      <a:pt x="244088" y="264878"/>
                      <a:pt x="238546" y="317056"/>
                      <a:pt x="234859" y="369415"/>
                    </a:cubicBezTo>
                    <a:cubicBezTo>
                      <a:pt x="234563" y="374286"/>
                      <a:pt x="226802" y="374104"/>
                      <a:pt x="227007" y="369028"/>
                    </a:cubicBezTo>
                    <a:lnTo>
                      <a:pt x="227007" y="36902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2"/>
              <p:cNvSpPr/>
              <p:nvPr/>
            </p:nvSpPr>
            <p:spPr>
              <a:xfrm>
                <a:off x="5030640" y="3328200"/>
                <a:ext cx="43225" cy="297119"/>
              </a:xfrm>
              <a:custGeom>
                <a:avLst/>
                <a:gdLst/>
                <a:ahLst/>
                <a:cxnLst/>
                <a:rect l="l" t="t" r="r" b="b"/>
                <a:pathLst>
                  <a:path w="45144" h="299364" extrusionOk="0">
                    <a:moveTo>
                      <a:pt x="43077" y="4550"/>
                    </a:moveTo>
                    <a:cubicBezTo>
                      <a:pt x="29967" y="76130"/>
                      <a:pt x="19713" y="148155"/>
                      <a:pt x="13978" y="220703"/>
                    </a:cubicBezTo>
                    <a:cubicBezTo>
                      <a:pt x="12009" y="244862"/>
                      <a:pt x="10336" y="269056"/>
                      <a:pt x="8948" y="293307"/>
                    </a:cubicBezTo>
                    <a:cubicBezTo>
                      <a:pt x="8811" y="295674"/>
                      <a:pt x="6786" y="297484"/>
                      <a:pt x="4419" y="297359"/>
                    </a:cubicBezTo>
                    <a:cubicBezTo>
                      <a:pt x="2177" y="297233"/>
                      <a:pt x="436" y="295390"/>
                      <a:pt x="367" y="293182"/>
                    </a:cubicBezTo>
                    <a:cubicBezTo>
                      <a:pt x="-1089" y="244282"/>
                      <a:pt x="1881" y="195314"/>
                      <a:pt x="7571" y="146744"/>
                    </a:cubicBezTo>
                    <a:cubicBezTo>
                      <a:pt x="13659" y="98219"/>
                      <a:pt x="22456" y="49979"/>
                      <a:pt x="35407" y="2809"/>
                    </a:cubicBezTo>
                    <a:cubicBezTo>
                      <a:pt x="36590" y="-1880"/>
                      <a:pt x="44055" y="-287"/>
                      <a:pt x="43077" y="4550"/>
                    </a:cubicBezTo>
                    <a:lnTo>
                      <a:pt x="43077" y="455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2"/>
              <p:cNvSpPr/>
              <p:nvPr/>
            </p:nvSpPr>
            <p:spPr>
              <a:xfrm>
                <a:off x="4803120" y="3246120"/>
                <a:ext cx="232674" cy="95352"/>
              </a:xfrm>
              <a:custGeom>
                <a:avLst/>
                <a:gdLst/>
                <a:ahLst/>
                <a:cxnLst/>
                <a:rect l="l" t="t" r="r" b="b"/>
                <a:pathLst>
                  <a:path w="237422" h="98301" extrusionOk="0">
                    <a:moveTo>
                      <a:pt x="227972" y="95239"/>
                    </a:moveTo>
                    <a:cubicBezTo>
                      <a:pt x="150645" y="72217"/>
                      <a:pt x="75013" y="43232"/>
                      <a:pt x="2329" y="8204"/>
                    </a:cubicBezTo>
                    <a:cubicBezTo>
                      <a:pt x="-2406" y="5973"/>
                      <a:pt x="770" y="-1606"/>
                      <a:pt x="5697" y="306"/>
                    </a:cubicBezTo>
                    <a:cubicBezTo>
                      <a:pt x="79963" y="27971"/>
                      <a:pt x="157108" y="58208"/>
                      <a:pt x="230567" y="87819"/>
                    </a:cubicBezTo>
                    <a:cubicBezTo>
                      <a:pt x="235016" y="89560"/>
                      <a:pt x="232615" y="96695"/>
                      <a:pt x="227972" y="95250"/>
                    </a:cubicBezTo>
                    <a:lnTo>
                      <a:pt x="227972" y="9525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8" name="Google Shape;198;p2"/>
            <p:cNvGrpSpPr/>
            <p:nvPr/>
          </p:nvGrpSpPr>
          <p:grpSpPr>
            <a:xfrm rot="10800000" flipH="1">
              <a:off x="7083143" y="-415544"/>
              <a:ext cx="883138" cy="1372703"/>
              <a:chOff x="2034975" y="2853165"/>
              <a:chExt cx="490060" cy="761724"/>
            </a:xfrm>
          </p:grpSpPr>
          <p:grpSp>
            <p:nvGrpSpPr>
              <p:cNvPr id="199" name="Google Shape;199;p2"/>
              <p:cNvGrpSpPr/>
              <p:nvPr/>
            </p:nvGrpSpPr>
            <p:grpSpPr>
              <a:xfrm>
                <a:off x="2298855" y="2853165"/>
                <a:ext cx="226180" cy="761724"/>
                <a:chOff x="4148280" y="2615040"/>
                <a:chExt cx="226180" cy="761724"/>
              </a:xfrm>
            </p:grpSpPr>
            <p:sp>
              <p:nvSpPr>
                <p:cNvPr id="200" name="Google Shape;200;p2"/>
                <p:cNvSpPr/>
                <p:nvPr/>
              </p:nvSpPr>
              <p:spPr>
                <a:xfrm>
                  <a:off x="4148280" y="2615040"/>
                  <a:ext cx="226180" cy="7617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3767" h="761724" extrusionOk="0">
                      <a:moveTo>
                        <a:pt x="158066" y="761724"/>
                      </a:moveTo>
                      <a:cubicBezTo>
                        <a:pt x="232901" y="585458"/>
                        <a:pt x="246956" y="384042"/>
                        <a:pt x="197327" y="199083"/>
                      </a:cubicBezTo>
                      <a:cubicBezTo>
                        <a:pt x="177014" y="123405"/>
                        <a:pt x="143648" y="46897"/>
                        <a:pt x="80875" y="0"/>
                      </a:cubicBezTo>
                      <a:cubicBezTo>
                        <a:pt x="9318" y="118352"/>
                        <a:pt x="-16811" y="261468"/>
                        <a:pt x="10763" y="396993"/>
                      </a:cubicBezTo>
                      <a:cubicBezTo>
                        <a:pt x="38337" y="532518"/>
                        <a:pt x="72408" y="653124"/>
                        <a:pt x="158066" y="761712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1" name="Google Shape;201;p2"/>
                <p:cNvSpPr/>
                <p:nvPr/>
              </p:nvSpPr>
              <p:spPr>
                <a:xfrm>
                  <a:off x="4221360" y="2642760"/>
                  <a:ext cx="67710" cy="703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394" h="705245" extrusionOk="0">
                      <a:moveTo>
                        <a:pt x="6472" y="2922"/>
                      </a:moveTo>
                      <a:cubicBezTo>
                        <a:pt x="29243" y="226369"/>
                        <a:pt x="47474" y="475342"/>
                        <a:pt x="67537" y="699176"/>
                      </a:cubicBezTo>
                      <a:cubicBezTo>
                        <a:pt x="68277" y="703546"/>
                        <a:pt x="61153" y="705128"/>
                        <a:pt x="60527" y="700189"/>
                      </a:cubicBezTo>
                      <a:cubicBezTo>
                        <a:pt x="47952" y="603447"/>
                        <a:pt x="36231" y="450260"/>
                        <a:pt x="27161" y="352005"/>
                      </a:cubicBezTo>
                      <a:cubicBezTo>
                        <a:pt x="19104" y="249652"/>
                        <a:pt x="6848" y="104568"/>
                        <a:pt x="8" y="3479"/>
                      </a:cubicBezTo>
                      <a:cubicBezTo>
                        <a:pt x="-117" y="1692"/>
                        <a:pt x="1237" y="133"/>
                        <a:pt x="3024" y="8"/>
                      </a:cubicBezTo>
                      <a:cubicBezTo>
                        <a:pt x="4776" y="-117"/>
                        <a:pt x="6301" y="1192"/>
                        <a:pt x="6483" y="2922"/>
                      </a:cubicBezTo>
                      <a:lnTo>
                        <a:pt x="6483" y="292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2" name="Google Shape;202;p2"/>
                <p:cNvSpPr/>
                <p:nvPr/>
              </p:nvSpPr>
              <p:spPr>
                <a:xfrm>
                  <a:off x="4232160" y="2733120"/>
                  <a:ext cx="64123" cy="738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936" h="76087" extrusionOk="0">
                      <a:moveTo>
                        <a:pt x="63540" y="5066"/>
                      </a:moveTo>
                      <a:cubicBezTo>
                        <a:pt x="46641" y="29624"/>
                        <a:pt x="27556" y="52475"/>
                        <a:pt x="5957" y="73027"/>
                      </a:cubicBezTo>
                      <a:cubicBezTo>
                        <a:pt x="4500" y="74347"/>
                        <a:pt x="2236" y="74245"/>
                        <a:pt x="915" y="72788"/>
                      </a:cubicBezTo>
                      <a:cubicBezTo>
                        <a:pt x="-200" y="71559"/>
                        <a:pt x="-279" y="69727"/>
                        <a:pt x="586" y="68407"/>
                      </a:cubicBezTo>
                      <a:cubicBezTo>
                        <a:pt x="8768" y="55877"/>
                        <a:pt x="18350" y="44566"/>
                        <a:pt x="27852" y="33174"/>
                      </a:cubicBezTo>
                      <a:cubicBezTo>
                        <a:pt x="37707" y="22090"/>
                        <a:pt x="47505" y="10949"/>
                        <a:pt x="58578" y="889"/>
                      </a:cubicBezTo>
                      <a:cubicBezTo>
                        <a:pt x="61275" y="-1740"/>
                        <a:pt x="65657" y="2004"/>
                        <a:pt x="63540" y="5077"/>
                      </a:cubicBezTo>
                      <a:lnTo>
                        <a:pt x="63540" y="507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3" name="Google Shape;203;p2"/>
                <p:cNvSpPr/>
                <p:nvPr/>
              </p:nvSpPr>
              <p:spPr>
                <a:xfrm>
                  <a:off x="4239360" y="2795040"/>
                  <a:ext cx="80565" cy="759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631" h="77862" extrusionOk="0">
                      <a:moveTo>
                        <a:pt x="79668" y="5549"/>
                      </a:moveTo>
                      <a:cubicBezTo>
                        <a:pt x="55747" y="29629"/>
                        <a:pt x="31473" y="52742"/>
                        <a:pt x="5845" y="75001"/>
                      </a:cubicBezTo>
                      <a:cubicBezTo>
                        <a:pt x="4332" y="76264"/>
                        <a:pt x="2090" y="76059"/>
                        <a:pt x="827" y="74546"/>
                      </a:cubicBezTo>
                      <a:cubicBezTo>
                        <a:pt x="-266" y="73237"/>
                        <a:pt x="-254" y="71394"/>
                        <a:pt x="736" y="70096"/>
                      </a:cubicBezTo>
                      <a:cubicBezTo>
                        <a:pt x="22051" y="43399"/>
                        <a:pt x="47462" y="20047"/>
                        <a:pt x="75503" y="575"/>
                      </a:cubicBezTo>
                      <a:cubicBezTo>
                        <a:pt x="78609" y="-1598"/>
                        <a:pt x="82365" y="2897"/>
                        <a:pt x="79668" y="5549"/>
                      </a:cubicBezTo>
                      <a:lnTo>
                        <a:pt x="79668" y="554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4" name="Google Shape;204;p2"/>
                <p:cNvSpPr/>
                <p:nvPr/>
              </p:nvSpPr>
              <p:spPr>
                <a:xfrm>
                  <a:off x="4243320" y="2862360"/>
                  <a:ext cx="88114" cy="76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42" h="78602" extrusionOk="0">
                      <a:moveTo>
                        <a:pt x="87115" y="5547"/>
                      </a:moveTo>
                      <a:cubicBezTo>
                        <a:pt x="61897" y="31243"/>
                        <a:pt x="34835" y="54857"/>
                        <a:pt x="5589" y="75853"/>
                      </a:cubicBezTo>
                      <a:cubicBezTo>
                        <a:pt x="3973" y="76968"/>
                        <a:pt x="1753" y="76558"/>
                        <a:pt x="627" y="74942"/>
                      </a:cubicBezTo>
                      <a:cubicBezTo>
                        <a:pt x="-341" y="73531"/>
                        <a:pt x="-158" y="71665"/>
                        <a:pt x="968" y="70470"/>
                      </a:cubicBezTo>
                      <a:cubicBezTo>
                        <a:pt x="13350" y="57349"/>
                        <a:pt x="26937" y="45627"/>
                        <a:pt x="40445" y="33815"/>
                      </a:cubicBezTo>
                      <a:cubicBezTo>
                        <a:pt x="54261" y="22367"/>
                        <a:pt x="68031" y="10861"/>
                        <a:pt x="82882" y="608"/>
                      </a:cubicBezTo>
                      <a:cubicBezTo>
                        <a:pt x="85966" y="-1634"/>
                        <a:pt x="89801" y="2850"/>
                        <a:pt x="87104" y="5535"/>
                      </a:cubicBezTo>
                      <a:lnTo>
                        <a:pt x="87104" y="553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5" name="Google Shape;205;p2"/>
                <p:cNvSpPr/>
                <p:nvPr/>
              </p:nvSpPr>
              <p:spPr>
                <a:xfrm>
                  <a:off x="4253400" y="2937960"/>
                  <a:ext cx="93491" cy="716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888" h="73629" extrusionOk="0">
                      <a:moveTo>
                        <a:pt x="92634" y="5692"/>
                      </a:moveTo>
                      <a:cubicBezTo>
                        <a:pt x="65356" y="29875"/>
                        <a:pt x="36371" y="51861"/>
                        <a:pt x="5383" y="71093"/>
                      </a:cubicBezTo>
                      <a:cubicBezTo>
                        <a:pt x="3688" y="72095"/>
                        <a:pt x="1503" y="71537"/>
                        <a:pt x="501" y="69853"/>
                      </a:cubicBezTo>
                      <a:cubicBezTo>
                        <a:pt x="-375" y="68373"/>
                        <a:pt x="-68" y="66530"/>
                        <a:pt x="1150" y="65414"/>
                      </a:cubicBezTo>
                      <a:cubicBezTo>
                        <a:pt x="14590" y="53033"/>
                        <a:pt x="29122" y="42120"/>
                        <a:pt x="43598" y="31126"/>
                      </a:cubicBezTo>
                      <a:cubicBezTo>
                        <a:pt x="58346" y="20509"/>
                        <a:pt x="73061" y="9834"/>
                        <a:pt x="88754" y="491"/>
                      </a:cubicBezTo>
                      <a:cubicBezTo>
                        <a:pt x="91986" y="-1534"/>
                        <a:pt x="95513" y="3200"/>
                        <a:pt x="92634" y="5692"/>
                      </a:cubicBezTo>
                      <a:lnTo>
                        <a:pt x="92634" y="569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6" name="Google Shape;206;p2"/>
                <p:cNvSpPr/>
                <p:nvPr/>
              </p:nvSpPr>
              <p:spPr>
                <a:xfrm>
                  <a:off x="4259520" y="3015000"/>
                  <a:ext cx="87507" cy="652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370" h="105686" extrusionOk="0">
                      <a:moveTo>
                        <a:pt x="86574" y="4986"/>
                      </a:moveTo>
                      <a:cubicBezTo>
                        <a:pt x="82387" y="9482"/>
                        <a:pt x="-10076" y="85978"/>
                        <a:pt x="905" y="59599"/>
                      </a:cubicBezTo>
                      <a:cubicBezTo>
                        <a:pt x="4797" y="55116"/>
                        <a:pt x="97294" y="-19708"/>
                        <a:pt x="86574" y="4986"/>
                      </a:cubicBezTo>
                      <a:lnTo>
                        <a:pt x="86574" y="498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7" name="Google Shape;207;p2"/>
                <p:cNvSpPr/>
                <p:nvPr/>
              </p:nvSpPr>
              <p:spPr>
                <a:xfrm>
                  <a:off x="4262400" y="3090240"/>
                  <a:ext cx="84938" cy="605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708" h="63399" extrusionOk="0">
                      <a:moveTo>
                        <a:pt x="83870" y="5756"/>
                      </a:moveTo>
                      <a:cubicBezTo>
                        <a:pt x="59403" y="26252"/>
                        <a:pt x="33172" y="44585"/>
                        <a:pt x="5211" y="59982"/>
                      </a:cubicBezTo>
                      <a:cubicBezTo>
                        <a:pt x="1626" y="61974"/>
                        <a:pt x="-1936" y="56750"/>
                        <a:pt x="1217" y="54144"/>
                      </a:cubicBezTo>
                      <a:cubicBezTo>
                        <a:pt x="25763" y="33558"/>
                        <a:pt x="52154" y="15850"/>
                        <a:pt x="80217" y="408"/>
                      </a:cubicBezTo>
                      <a:cubicBezTo>
                        <a:pt x="83506" y="-1425"/>
                        <a:pt x="86772" y="3378"/>
                        <a:pt x="83881" y="5756"/>
                      </a:cubicBezTo>
                      <a:lnTo>
                        <a:pt x="83881" y="575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8" name="Google Shape;208;p2"/>
                <p:cNvSpPr/>
                <p:nvPr/>
              </p:nvSpPr>
              <p:spPr>
                <a:xfrm>
                  <a:off x="4268880" y="3170520"/>
                  <a:ext cx="74939" cy="48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61" h="50584" extrusionOk="0">
                      <a:moveTo>
                        <a:pt x="73602" y="5831"/>
                      </a:moveTo>
                      <a:cubicBezTo>
                        <a:pt x="52333" y="22582"/>
                        <a:pt x="29539" y="37012"/>
                        <a:pt x="5015" y="48517"/>
                      </a:cubicBezTo>
                      <a:cubicBezTo>
                        <a:pt x="3205" y="49314"/>
                        <a:pt x="1089" y="48483"/>
                        <a:pt x="304" y="46674"/>
                      </a:cubicBezTo>
                      <a:cubicBezTo>
                        <a:pt x="-357" y="45183"/>
                        <a:pt x="99" y="43476"/>
                        <a:pt x="1294" y="42486"/>
                      </a:cubicBezTo>
                      <a:cubicBezTo>
                        <a:pt x="11752" y="33803"/>
                        <a:pt x="23177" y="26679"/>
                        <a:pt x="34546" y="19464"/>
                      </a:cubicBezTo>
                      <a:cubicBezTo>
                        <a:pt x="46165" y="12647"/>
                        <a:pt x="57739" y="5774"/>
                        <a:pt x="70188" y="311"/>
                      </a:cubicBezTo>
                      <a:cubicBezTo>
                        <a:pt x="73534" y="-1270"/>
                        <a:pt x="76504" y="3577"/>
                        <a:pt x="73602" y="5831"/>
                      </a:cubicBezTo>
                      <a:lnTo>
                        <a:pt x="73602" y="583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9" name="Google Shape;209;p2"/>
                <p:cNvSpPr/>
                <p:nvPr/>
              </p:nvSpPr>
              <p:spPr>
                <a:xfrm>
                  <a:off x="4169880" y="2745360"/>
                  <a:ext cx="66568" cy="579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804" h="59746" extrusionOk="0">
                      <a:moveTo>
                        <a:pt x="61750" y="57624"/>
                      </a:moveTo>
                      <a:cubicBezTo>
                        <a:pt x="38546" y="44150"/>
                        <a:pt x="17630" y="26636"/>
                        <a:pt x="742" y="5754"/>
                      </a:cubicBezTo>
                      <a:cubicBezTo>
                        <a:pt x="-464" y="4184"/>
                        <a:pt x="-168" y="1942"/>
                        <a:pt x="1402" y="735"/>
                      </a:cubicBezTo>
                      <a:cubicBezTo>
                        <a:pt x="2688" y="-255"/>
                        <a:pt x="4452" y="-220"/>
                        <a:pt x="5704" y="690"/>
                      </a:cubicBezTo>
                      <a:cubicBezTo>
                        <a:pt x="16458" y="8565"/>
                        <a:pt x="26176" y="17384"/>
                        <a:pt x="36282" y="25828"/>
                      </a:cubicBezTo>
                      <a:cubicBezTo>
                        <a:pt x="46080" y="34625"/>
                        <a:pt x="56197" y="43012"/>
                        <a:pt x="65642" y="52424"/>
                      </a:cubicBezTo>
                      <a:cubicBezTo>
                        <a:pt x="68340" y="54961"/>
                        <a:pt x="64925" y="59491"/>
                        <a:pt x="61762" y="57624"/>
                      </a:cubicBezTo>
                      <a:lnTo>
                        <a:pt x="61762" y="57624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0" name="Google Shape;210;p2"/>
                <p:cNvSpPr/>
                <p:nvPr/>
              </p:nvSpPr>
              <p:spPr>
                <a:xfrm>
                  <a:off x="4157280" y="2802960"/>
                  <a:ext cx="89996" cy="717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304" h="73754" extrusionOk="0">
                      <a:moveTo>
                        <a:pt x="85078" y="71271"/>
                      </a:moveTo>
                      <a:cubicBezTo>
                        <a:pt x="55353" y="51993"/>
                        <a:pt x="27005" y="30257"/>
                        <a:pt x="1082" y="6097"/>
                      </a:cubicBezTo>
                      <a:cubicBezTo>
                        <a:pt x="-330" y="4732"/>
                        <a:pt x="-364" y="2490"/>
                        <a:pt x="1002" y="1079"/>
                      </a:cubicBezTo>
                      <a:cubicBezTo>
                        <a:pt x="2185" y="-139"/>
                        <a:pt x="4029" y="-332"/>
                        <a:pt x="5417" y="532"/>
                      </a:cubicBezTo>
                      <a:cubicBezTo>
                        <a:pt x="35301" y="19879"/>
                        <a:pt x="62818" y="41740"/>
                        <a:pt x="88879" y="66002"/>
                      </a:cubicBezTo>
                      <a:cubicBezTo>
                        <a:pt x="91940" y="68471"/>
                        <a:pt x="88378" y="73422"/>
                        <a:pt x="85078" y="71271"/>
                      </a:cubicBezTo>
                      <a:lnTo>
                        <a:pt x="85078" y="7127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1" name="Google Shape;211;p2"/>
                <p:cNvSpPr/>
                <p:nvPr/>
              </p:nvSpPr>
              <p:spPr>
                <a:xfrm>
                  <a:off x="4149720" y="2876760"/>
                  <a:ext cx="100344" cy="651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53" h="68234" extrusionOk="0">
                      <a:moveTo>
                        <a:pt x="96073" y="65081"/>
                      </a:moveTo>
                      <a:cubicBezTo>
                        <a:pt x="61443" y="51061"/>
                        <a:pt x="28976" y="31157"/>
                        <a:pt x="1141" y="6212"/>
                      </a:cubicBezTo>
                      <a:cubicBezTo>
                        <a:pt x="-1978" y="3447"/>
                        <a:pt x="1914" y="-1697"/>
                        <a:pt x="5419" y="556"/>
                      </a:cubicBezTo>
                      <a:cubicBezTo>
                        <a:pt x="36715" y="20335"/>
                        <a:pt x="67475" y="39874"/>
                        <a:pt x="99009" y="59277"/>
                      </a:cubicBezTo>
                      <a:cubicBezTo>
                        <a:pt x="102275" y="61257"/>
                        <a:pt x="99601" y="66537"/>
                        <a:pt x="96084" y="65069"/>
                      </a:cubicBezTo>
                      <a:lnTo>
                        <a:pt x="96084" y="6506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2" name="Google Shape;212;p2"/>
                <p:cNvSpPr/>
                <p:nvPr/>
              </p:nvSpPr>
              <p:spPr>
                <a:xfrm>
                  <a:off x="4160520" y="2956680"/>
                  <a:ext cx="101554" cy="55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27" h="57150" extrusionOk="0">
                      <a:moveTo>
                        <a:pt x="96930" y="55340"/>
                      </a:moveTo>
                      <a:cubicBezTo>
                        <a:pt x="63860" y="41775"/>
                        <a:pt x="31837" y="25604"/>
                        <a:pt x="1600" y="6531"/>
                      </a:cubicBezTo>
                      <a:cubicBezTo>
                        <a:pt x="-39" y="5450"/>
                        <a:pt x="-494" y="3242"/>
                        <a:pt x="587" y="1603"/>
                      </a:cubicBezTo>
                      <a:cubicBezTo>
                        <a:pt x="1520" y="181"/>
                        <a:pt x="3318" y="-354"/>
                        <a:pt x="4843" y="238"/>
                      </a:cubicBezTo>
                      <a:cubicBezTo>
                        <a:pt x="38050" y="13848"/>
                        <a:pt x="69561" y="30429"/>
                        <a:pt x="99912" y="49570"/>
                      </a:cubicBezTo>
                      <a:cubicBezTo>
                        <a:pt x="103133" y="51573"/>
                        <a:pt x="100436" y="56796"/>
                        <a:pt x="96942" y="55328"/>
                      </a:cubicBezTo>
                      <a:lnTo>
                        <a:pt x="96942" y="553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3" name="Google Shape;213;p2"/>
                <p:cNvSpPr/>
                <p:nvPr/>
              </p:nvSpPr>
              <p:spPr>
                <a:xfrm>
                  <a:off x="4159440" y="3022920"/>
                  <a:ext cx="102525" cy="586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369" h="59882" extrusionOk="0">
                      <a:moveTo>
                        <a:pt x="98197" y="58289"/>
                      </a:moveTo>
                      <a:cubicBezTo>
                        <a:pt x="92347" y="56308"/>
                        <a:pt x="-24856" y="819"/>
                        <a:pt x="4801" y="0"/>
                      </a:cubicBezTo>
                      <a:cubicBezTo>
                        <a:pt x="38520" y="14703"/>
                        <a:pt x="70316" y="32285"/>
                        <a:pt x="101065" y="52462"/>
                      </a:cubicBezTo>
                      <a:cubicBezTo>
                        <a:pt x="104513" y="54385"/>
                        <a:pt x="101816" y="59882"/>
                        <a:pt x="98197" y="58289"/>
                      </a:cubicBezTo>
                      <a:lnTo>
                        <a:pt x="98197" y="5828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4" name="Google Shape;214;p2"/>
                <p:cNvSpPr/>
                <p:nvPr/>
              </p:nvSpPr>
              <p:spPr>
                <a:xfrm>
                  <a:off x="4181760" y="3099600"/>
                  <a:ext cx="87513" cy="474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527" h="48945" extrusionOk="0">
                      <a:moveTo>
                        <a:pt x="83266" y="47502"/>
                      </a:moveTo>
                      <a:cubicBezTo>
                        <a:pt x="53928" y="38558"/>
                        <a:pt x="25967" y="24742"/>
                        <a:pt x="1375" y="6386"/>
                      </a:cubicBezTo>
                      <a:cubicBezTo>
                        <a:pt x="-184" y="5168"/>
                        <a:pt x="-457" y="2927"/>
                        <a:pt x="761" y="1368"/>
                      </a:cubicBezTo>
                      <a:cubicBezTo>
                        <a:pt x="1785" y="59"/>
                        <a:pt x="3560" y="-339"/>
                        <a:pt x="5017" y="298"/>
                      </a:cubicBezTo>
                      <a:cubicBezTo>
                        <a:pt x="18957" y="6432"/>
                        <a:pt x="32158" y="13647"/>
                        <a:pt x="45678" y="20315"/>
                      </a:cubicBezTo>
                      <a:cubicBezTo>
                        <a:pt x="58992" y="27394"/>
                        <a:pt x="72569" y="33914"/>
                        <a:pt x="85770" y="41505"/>
                      </a:cubicBezTo>
                      <a:cubicBezTo>
                        <a:pt x="89070" y="43280"/>
                        <a:pt x="86828" y="48606"/>
                        <a:pt x="83254" y="47491"/>
                      </a:cubicBezTo>
                      <a:lnTo>
                        <a:pt x="83254" y="4749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5" name="Google Shape;215;p2"/>
                <p:cNvSpPr/>
                <p:nvPr/>
              </p:nvSpPr>
              <p:spPr>
                <a:xfrm>
                  <a:off x="4203000" y="3177720"/>
                  <a:ext cx="71327" cy="388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688" h="41048" extrusionOk="0">
                      <a:moveTo>
                        <a:pt x="67332" y="38840"/>
                      </a:moveTo>
                      <a:cubicBezTo>
                        <a:pt x="43241" y="33252"/>
                        <a:pt x="20241" y="22157"/>
                        <a:pt x="1214" y="6316"/>
                      </a:cubicBezTo>
                      <a:cubicBezTo>
                        <a:pt x="-1859" y="3755"/>
                        <a:pt x="1453" y="-1366"/>
                        <a:pt x="5026" y="341"/>
                      </a:cubicBezTo>
                      <a:cubicBezTo>
                        <a:pt x="27035" y="10720"/>
                        <a:pt x="48009" y="21474"/>
                        <a:pt x="69574" y="32752"/>
                      </a:cubicBezTo>
                      <a:cubicBezTo>
                        <a:pt x="72829" y="34447"/>
                        <a:pt x="70860" y="39682"/>
                        <a:pt x="67321" y="38840"/>
                      </a:cubicBezTo>
                      <a:lnTo>
                        <a:pt x="67321" y="3884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16" name="Google Shape;216;p2"/>
              <p:cNvGrpSpPr/>
              <p:nvPr/>
            </p:nvGrpSpPr>
            <p:grpSpPr>
              <a:xfrm>
                <a:off x="2034975" y="2998245"/>
                <a:ext cx="455062" cy="615718"/>
                <a:chOff x="3884400" y="2760120"/>
                <a:chExt cx="455062" cy="615718"/>
              </a:xfrm>
            </p:grpSpPr>
            <p:sp>
              <p:nvSpPr>
                <p:cNvPr id="217" name="Google Shape;217;p2"/>
                <p:cNvSpPr/>
                <p:nvPr/>
              </p:nvSpPr>
              <p:spPr>
                <a:xfrm>
                  <a:off x="3884400" y="2760120"/>
                  <a:ext cx="455062" cy="6157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203" h="615718" extrusionOk="0">
                      <a:moveTo>
                        <a:pt x="455073" y="615706"/>
                      </a:moveTo>
                      <a:cubicBezTo>
                        <a:pt x="429491" y="425921"/>
                        <a:pt x="338815" y="245536"/>
                        <a:pt x="201753" y="111798"/>
                      </a:cubicBezTo>
                      <a:cubicBezTo>
                        <a:pt x="145672" y="57071"/>
                        <a:pt x="77938" y="8307"/>
                        <a:pt x="19" y="0"/>
                      </a:cubicBezTo>
                      <a:cubicBezTo>
                        <a:pt x="-1130" y="138302"/>
                        <a:pt x="49420" y="274714"/>
                        <a:pt x="142281" y="377203"/>
                      </a:cubicBezTo>
                      <a:cubicBezTo>
                        <a:pt x="235142" y="479692"/>
                        <a:pt x="325989" y="566032"/>
                        <a:pt x="455062" y="61571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8" name="Google Shape;218;p2"/>
                <p:cNvSpPr/>
                <p:nvPr/>
              </p:nvSpPr>
              <p:spPr>
                <a:xfrm>
                  <a:off x="3900240" y="2782080"/>
                  <a:ext cx="414869" cy="5748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954" h="577754" extrusionOk="0">
                      <a:moveTo>
                        <a:pt x="5858" y="1316"/>
                      </a:moveTo>
                      <a:cubicBezTo>
                        <a:pt x="139460" y="181860"/>
                        <a:pt x="282177" y="386678"/>
                        <a:pt x="413640" y="568952"/>
                      </a:cubicBezTo>
                      <a:cubicBezTo>
                        <a:pt x="416508" y="572332"/>
                        <a:pt x="411193" y="577328"/>
                        <a:pt x="408120" y="573402"/>
                      </a:cubicBezTo>
                      <a:cubicBezTo>
                        <a:pt x="347943" y="496621"/>
                        <a:pt x="259702" y="370860"/>
                        <a:pt x="201766" y="290972"/>
                      </a:cubicBezTo>
                      <a:cubicBezTo>
                        <a:pt x="142613" y="207055"/>
                        <a:pt x="58036" y="88532"/>
                        <a:pt x="578" y="5094"/>
                      </a:cubicBezTo>
                      <a:cubicBezTo>
                        <a:pt x="-446" y="3614"/>
                        <a:pt x="-71" y="1600"/>
                        <a:pt x="1397" y="576"/>
                      </a:cubicBezTo>
                      <a:cubicBezTo>
                        <a:pt x="2843" y="-426"/>
                        <a:pt x="4823" y="-84"/>
                        <a:pt x="5858" y="1316"/>
                      </a:cubicBezTo>
                      <a:lnTo>
                        <a:pt x="5858" y="131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9" name="Google Shape;219;p2"/>
                <p:cNvSpPr/>
                <p:nvPr/>
              </p:nvSpPr>
              <p:spPr>
                <a:xfrm>
                  <a:off x="3989880" y="2824560"/>
                  <a:ext cx="21980" cy="935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146" h="95478" extrusionOk="0">
                      <a:moveTo>
                        <a:pt x="21819" y="3345"/>
                      </a:moveTo>
                      <a:cubicBezTo>
                        <a:pt x="19816" y="33092"/>
                        <a:pt x="15059" y="62475"/>
                        <a:pt x="6979" y="91176"/>
                      </a:cubicBezTo>
                      <a:cubicBezTo>
                        <a:pt x="6399" y="93065"/>
                        <a:pt x="4407" y="94123"/>
                        <a:pt x="2518" y="93543"/>
                      </a:cubicBezTo>
                      <a:cubicBezTo>
                        <a:pt x="936" y="93054"/>
                        <a:pt x="-65" y="91529"/>
                        <a:pt x="3" y="89935"/>
                      </a:cubicBezTo>
                      <a:cubicBezTo>
                        <a:pt x="652" y="74982"/>
                        <a:pt x="3110" y="60359"/>
                        <a:pt x="5477" y="45724"/>
                      </a:cubicBezTo>
                      <a:cubicBezTo>
                        <a:pt x="8299" y="31157"/>
                        <a:pt x="11042" y="16580"/>
                        <a:pt x="15423" y="2275"/>
                      </a:cubicBezTo>
                      <a:cubicBezTo>
                        <a:pt x="16402" y="-1355"/>
                        <a:pt x="22081" y="-377"/>
                        <a:pt x="21830" y="3345"/>
                      </a:cubicBezTo>
                      <a:lnTo>
                        <a:pt x="21830" y="334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0" name="Google Shape;220;p2"/>
                <p:cNvSpPr/>
                <p:nvPr/>
              </p:nvSpPr>
              <p:spPr>
                <a:xfrm>
                  <a:off x="4028400" y="2865600"/>
                  <a:ext cx="34903" cy="1036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44" h="127957" extrusionOk="0">
                      <a:moveTo>
                        <a:pt x="35017" y="3953"/>
                      </a:moveTo>
                      <a:cubicBezTo>
                        <a:pt x="26732" y="36875"/>
                        <a:pt x="17651" y="69138"/>
                        <a:pt x="6965" y="101355"/>
                      </a:cubicBezTo>
                      <a:cubicBezTo>
                        <a:pt x="5679" y="105292"/>
                        <a:pt x="-545" y="103824"/>
                        <a:pt x="69" y="99750"/>
                      </a:cubicBezTo>
                      <a:cubicBezTo>
                        <a:pt x="-1615" y="93354"/>
                        <a:pt x="28053" y="-22665"/>
                        <a:pt x="35029" y="3964"/>
                      </a:cubicBezTo>
                      <a:lnTo>
                        <a:pt x="35029" y="3964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1" name="Google Shape;221;p2"/>
                <p:cNvSpPr/>
                <p:nvPr/>
              </p:nvSpPr>
              <p:spPr>
                <a:xfrm>
                  <a:off x="4066560" y="2918160"/>
                  <a:ext cx="41092" cy="108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54" h="110216" extrusionOk="0">
                      <a:moveTo>
                        <a:pt x="41022" y="3931"/>
                      </a:moveTo>
                      <a:cubicBezTo>
                        <a:pt x="32453" y="38891"/>
                        <a:pt x="21221" y="73008"/>
                        <a:pt x="6791" y="105999"/>
                      </a:cubicBezTo>
                      <a:cubicBezTo>
                        <a:pt x="5972" y="107786"/>
                        <a:pt x="3855" y="108571"/>
                        <a:pt x="2068" y="107740"/>
                      </a:cubicBezTo>
                      <a:cubicBezTo>
                        <a:pt x="509" y="107023"/>
                        <a:pt x="-276" y="105328"/>
                        <a:pt x="88" y="103723"/>
                      </a:cubicBezTo>
                      <a:cubicBezTo>
                        <a:pt x="4037" y="86118"/>
                        <a:pt x="9738" y="69105"/>
                        <a:pt x="15337" y="52058"/>
                      </a:cubicBezTo>
                      <a:cubicBezTo>
                        <a:pt x="21380" y="35158"/>
                        <a:pt x="27343" y="18236"/>
                        <a:pt x="34888" y="1849"/>
                      </a:cubicBezTo>
                      <a:cubicBezTo>
                        <a:pt x="36390" y="-1645"/>
                        <a:pt x="41978" y="244"/>
                        <a:pt x="41033" y="3931"/>
                      </a:cubicBezTo>
                      <a:lnTo>
                        <a:pt x="41033" y="393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2" name="Google Shape;222;p2"/>
                <p:cNvSpPr/>
                <p:nvPr/>
              </p:nvSpPr>
              <p:spPr>
                <a:xfrm>
                  <a:off x="4111200" y="2975040"/>
                  <a:ext cx="48632" cy="106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879" h="109021" extrusionOk="0">
                      <a:moveTo>
                        <a:pt x="48357" y="4168"/>
                      </a:moveTo>
                      <a:cubicBezTo>
                        <a:pt x="37238" y="38888"/>
                        <a:pt x="23525" y="72585"/>
                        <a:pt x="6694" y="104927"/>
                      </a:cubicBezTo>
                      <a:cubicBezTo>
                        <a:pt x="5750" y="106657"/>
                        <a:pt x="3587" y="107294"/>
                        <a:pt x="1858" y="106349"/>
                      </a:cubicBezTo>
                      <a:cubicBezTo>
                        <a:pt x="356" y="105530"/>
                        <a:pt x="-327" y="103777"/>
                        <a:pt x="151" y="102196"/>
                      </a:cubicBezTo>
                      <a:cubicBezTo>
                        <a:pt x="5386" y="84693"/>
                        <a:pt x="12327" y="67896"/>
                        <a:pt x="19155" y="51054"/>
                      </a:cubicBezTo>
                      <a:cubicBezTo>
                        <a:pt x="26427" y="34393"/>
                        <a:pt x="33620" y="17710"/>
                        <a:pt x="42359" y="1664"/>
                      </a:cubicBezTo>
                      <a:cubicBezTo>
                        <a:pt x="44100" y="-1727"/>
                        <a:pt x="49552" y="549"/>
                        <a:pt x="48357" y="4157"/>
                      </a:cubicBezTo>
                      <a:lnTo>
                        <a:pt x="48357" y="415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3" name="Google Shape;223;p2"/>
                <p:cNvSpPr/>
                <p:nvPr/>
              </p:nvSpPr>
              <p:spPr>
                <a:xfrm>
                  <a:off x="4152600" y="3040560"/>
                  <a:ext cx="46042" cy="993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466" h="101658" extrusionOk="0">
                      <a:moveTo>
                        <a:pt x="45964" y="4167"/>
                      </a:moveTo>
                      <a:cubicBezTo>
                        <a:pt x="35631" y="36463"/>
                        <a:pt x="22703" y="67724"/>
                        <a:pt x="6680" y="97620"/>
                      </a:cubicBezTo>
                      <a:cubicBezTo>
                        <a:pt x="5713" y="99338"/>
                        <a:pt x="3539" y="99941"/>
                        <a:pt x="1821" y="98974"/>
                      </a:cubicBezTo>
                      <a:cubicBezTo>
                        <a:pt x="341" y="98143"/>
                        <a:pt x="-319" y="96414"/>
                        <a:pt x="148" y="94855"/>
                      </a:cubicBezTo>
                      <a:cubicBezTo>
                        <a:pt x="10481" y="62547"/>
                        <a:pt x="23966" y="31525"/>
                        <a:pt x="39978" y="1629"/>
                      </a:cubicBezTo>
                      <a:cubicBezTo>
                        <a:pt x="41753" y="-1717"/>
                        <a:pt x="47147" y="571"/>
                        <a:pt x="45952" y="4167"/>
                      </a:cubicBezTo>
                      <a:lnTo>
                        <a:pt x="45952" y="416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4" name="Google Shape;224;p2"/>
                <p:cNvSpPr/>
                <p:nvPr/>
              </p:nvSpPr>
              <p:spPr>
                <a:xfrm>
                  <a:off x="4191120" y="3105720"/>
                  <a:ext cx="46830" cy="924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037" h="96298" extrusionOk="0">
                      <a:moveTo>
                        <a:pt x="46608" y="4254"/>
                      </a:moveTo>
                      <a:cubicBezTo>
                        <a:pt x="36024" y="34365"/>
                        <a:pt x="22823" y="63510"/>
                        <a:pt x="6630" y="91027"/>
                      </a:cubicBezTo>
                      <a:cubicBezTo>
                        <a:pt x="4558" y="94566"/>
                        <a:pt x="-1166" y="91892"/>
                        <a:pt x="211" y="88045"/>
                      </a:cubicBezTo>
                      <a:cubicBezTo>
                        <a:pt x="10817" y="57820"/>
                        <a:pt x="24485" y="29119"/>
                        <a:pt x="40724" y="1523"/>
                      </a:cubicBezTo>
                      <a:cubicBezTo>
                        <a:pt x="42613" y="-1732"/>
                        <a:pt x="47871" y="726"/>
                        <a:pt x="46596" y="4254"/>
                      </a:cubicBezTo>
                      <a:lnTo>
                        <a:pt x="46596" y="4254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5" name="Google Shape;225;p2"/>
                <p:cNvSpPr/>
                <p:nvPr/>
              </p:nvSpPr>
              <p:spPr>
                <a:xfrm>
                  <a:off x="4231440" y="3176640"/>
                  <a:ext cx="43887" cy="773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61" h="79763" extrusionOk="0">
                      <a:moveTo>
                        <a:pt x="43701" y="4368"/>
                      </a:moveTo>
                      <a:cubicBezTo>
                        <a:pt x="33959" y="29632"/>
                        <a:pt x="21715" y="53666"/>
                        <a:pt x="6488" y="76073"/>
                      </a:cubicBezTo>
                      <a:cubicBezTo>
                        <a:pt x="5339" y="77678"/>
                        <a:pt x="3097" y="78042"/>
                        <a:pt x="1492" y="76893"/>
                      </a:cubicBezTo>
                      <a:cubicBezTo>
                        <a:pt x="172" y="75937"/>
                        <a:pt x="-317" y="74253"/>
                        <a:pt x="206" y="72785"/>
                      </a:cubicBezTo>
                      <a:cubicBezTo>
                        <a:pt x="4770" y="59971"/>
                        <a:pt x="10960" y="48022"/>
                        <a:pt x="17060" y="36016"/>
                      </a:cubicBezTo>
                      <a:cubicBezTo>
                        <a:pt x="23581" y="24226"/>
                        <a:pt x="30022" y="12402"/>
                        <a:pt x="37942" y="1352"/>
                      </a:cubicBezTo>
                      <a:cubicBezTo>
                        <a:pt x="40014" y="-1721"/>
                        <a:pt x="45044" y="943"/>
                        <a:pt x="43689" y="4368"/>
                      </a:cubicBezTo>
                      <a:lnTo>
                        <a:pt x="43689" y="436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" name="Google Shape;226;p2"/>
                <p:cNvSpPr/>
                <p:nvPr/>
              </p:nvSpPr>
              <p:spPr>
                <a:xfrm>
                  <a:off x="3908160" y="2896200"/>
                  <a:ext cx="84246" cy="205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965" h="20769" extrusionOk="0">
                      <a:moveTo>
                        <a:pt x="81194" y="20387"/>
                      </a:moveTo>
                      <a:cubicBezTo>
                        <a:pt x="54360" y="20637"/>
                        <a:pt x="27435" y="16244"/>
                        <a:pt x="2251" y="6901"/>
                      </a:cubicBezTo>
                      <a:cubicBezTo>
                        <a:pt x="418" y="6162"/>
                        <a:pt x="-481" y="4079"/>
                        <a:pt x="259" y="2247"/>
                      </a:cubicBezTo>
                      <a:cubicBezTo>
                        <a:pt x="862" y="733"/>
                        <a:pt x="2399" y="-132"/>
                        <a:pt x="3935" y="16"/>
                      </a:cubicBezTo>
                      <a:cubicBezTo>
                        <a:pt x="17204" y="1302"/>
                        <a:pt x="30064" y="3931"/>
                        <a:pt x="43060" y="6036"/>
                      </a:cubicBezTo>
                      <a:cubicBezTo>
                        <a:pt x="55976" y="8597"/>
                        <a:pt x="68949" y="10657"/>
                        <a:pt x="81877" y="13934"/>
                      </a:cubicBezTo>
                      <a:cubicBezTo>
                        <a:pt x="85484" y="14742"/>
                        <a:pt x="84859" y="20375"/>
                        <a:pt x="81183" y="20387"/>
                      </a:cubicBezTo>
                      <a:lnTo>
                        <a:pt x="81183" y="2038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7" name="Google Shape;227;p2"/>
                <p:cNvSpPr/>
                <p:nvPr/>
              </p:nvSpPr>
              <p:spPr>
                <a:xfrm>
                  <a:off x="3926880" y="2952360"/>
                  <a:ext cx="111681" cy="20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095" h="20404" extrusionOk="0">
                      <a:moveTo>
                        <a:pt x="108219" y="20189"/>
                      </a:moveTo>
                      <a:cubicBezTo>
                        <a:pt x="72816" y="18778"/>
                        <a:pt x="37344" y="14556"/>
                        <a:pt x="2726" y="7000"/>
                      </a:cubicBezTo>
                      <a:cubicBezTo>
                        <a:pt x="826" y="6544"/>
                        <a:pt x="-358" y="4632"/>
                        <a:pt x="97" y="2721"/>
                      </a:cubicBezTo>
                      <a:cubicBezTo>
                        <a:pt x="496" y="1070"/>
                        <a:pt x="1987" y="-33"/>
                        <a:pt x="3614" y="1"/>
                      </a:cubicBezTo>
                      <a:cubicBezTo>
                        <a:pt x="39268" y="1401"/>
                        <a:pt x="74182" y="6169"/>
                        <a:pt x="109039" y="13771"/>
                      </a:cubicBezTo>
                      <a:cubicBezTo>
                        <a:pt x="112737" y="14556"/>
                        <a:pt x="111997" y="20371"/>
                        <a:pt x="108219" y="20178"/>
                      </a:cubicBezTo>
                      <a:lnTo>
                        <a:pt x="108219" y="2017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8" name="Google Shape;228;p2"/>
                <p:cNvSpPr/>
                <p:nvPr/>
              </p:nvSpPr>
              <p:spPr>
                <a:xfrm>
                  <a:off x="3958200" y="3019320"/>
                  <a:ext cx="117109" cy="129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591" h="14851" extrusionOk="0">
                      <a:moveTo>
                        <a:pt x="114494" y="9229"/>
                      </a:moveTo>
                      <a:cubicBezTo>
                        <a:pt x="77566" y="14840"/>
                        <a:pt x="39477" y="14293"/>
                        <a:pt x="2811" y="7044"/>
                      </a:cubicBezTo>
                      <a:cubicBezTo>
                        <a:pt x="887" y="6623"/>
                        <a:pt x="-330" y="4734"/>
                        <a:pt x="79" y="2811"/>
                      </a:cubicBezTo>
                      <a:cubicBezTo>
                        <a:pt x="443" y="1127"/>
                        <a:pt x="1946" y="-11"/>
                        <a:pt x="3596" y="0"/>
                      </a:cubicBezTo>
                      <a:cubicBezTo>
                        <a:pt x="22111" y="171"/>
                        <a:pt x="40422" y="1343"/>
                        <a:pt x="58800" y="1582"/>
                      </a:cubicBezTo>
                      <a:cubicBezTo>
                        <a:pt x="77168" y="2299"/>
                        <a:pt x="95524" y="2105"/>
                        <a:pt x="114039" y="2754"/>
                      </a:cubicBezTo>
                      <a:cubicBezTo>
                        <a:pt x="117863" y="2788"/>
                        <a:pt x="118261" y="8694"/>
                        <a:pt x="114483" y="9229"/>
                      </a:cubicBezTo>
                      <a:lnTo>
                        <a:pt x="114483" y="922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9" name="Google Shape;229;p2"/>
                <p:cNvSpPr/>
                <p:nvPr/>
              </p:nvSpPr>
              <p:spPr>
                <a:xfrm>
                  <a:off x="4007880" y="3076560"/>
                  <a:ext cx="112586" cy="136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177" h="15078" extrusionOk="0">
                      <a:moveTo>
                        <a:pt x="110200" y="6717"/>
                      </a:moveTo>
                      <a:cubicBezTo>
                        <a:pt x="74842" y="11918"/>
                        <a:pt x="39041" y="14353"/>
                        <a:pt x="3307" y="13386"/>
                      </a:cubicBezTo>
                      <a:cubicBezTo>
                        <a:pt x="-835" y="13295"/>
                        <a:pt x="-1210" y="6888"/>
                        <a:pt x="2886" y="6330"/>
                      </a:cubicBezTo>
                      <a:cubicBezTo>
                        <a:pt x="38392" y="1095"/>
                        <a:pt x="73943" y="-725"/>
                        <a:pt x="109825" y="253"/>
                      </a:cubicBezTo>
                      <a:cubicBezTo>
                        <a:pt x="113626" y="333"/>
                        <a:pt x="113967" y="6205"/>
                        <a:pt x="110212" y="6717"/>
                      </a:cubicBezTo>
                      <a:lnTo>
                        <a:pt x="110212" y="671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0" name="Google Shape;230;p2"/>
                <p:cNvSpPr/>
                <p:nvPr/>
              </p:nvSpPr>
              <p:spPr>
                <a:xfrm>
                  <a:off x="4040280" y="3135240"/>
                  <a:ext cx="115966" cy="129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82" h="21508" extrusionOk="0">
                      <a:moveTo>
                        <a:pt x="113291" y="7207"/>
                      </a:moveTo>
                      <a:cubicBezTo>
                        <a:pt x="107168" y="8493"/>
                        <a:pt x="-21825" y="20567"/>
                        <a:pt x="3223" y="4738"/>
                      </a:cubicBezTo>
                      <a:cubicBezTo>
                        <a:pt x="39810" y="174"/>
                        <a:pt x="76214" y="-941"/>
                        <a:pt x="113040" y="743"/>
                      </a:cubicBezTo>
                      <a:cubicBezTo>
                        <a:pt x="116830" y="891"/>
                        <a:pt x="117057" y="6775"/>
                        <a:pt x="113291" y="7196"/>
                      </a:cubicBezTo>
                      <a:lnTo>
                        <a:pt x="113291" y="719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1" name="Google Shape;231;p2"/>
                <p:cNvSpPr/>
                <p:nvPr/>
              </p:nvSpPr>
              <p:spPr>
                <a:xfrm>
                  <a:off x="4098960" y="3188880"/>
                  <a:ext cx="96895" cy="143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06" h="22487" extrusionOk="0">
                      <a:moveTo>
                        <a:pt x="94518" y="6433"/>
                      </a:moveTo>
                      <a:cubicBezTo>
                        <a:pt x="89090" y="10701"/>
                        <a:pt x="-19658" y="22331"/>
                        <a:pt x="3136" y="5773"/>
                      </a:cubicBezTo>
                      <a:cubicBezTo>
                        <a:pt x="33407" y="2814"/>
                        <a:pt x="63234" y="1119"/>
                        <a:pt x="93619" y="3"/>
                      </a:cubicBezTo>
                      <a:cubicBezTo>
                        <a:pt x="97374" y="-156"/>
                        <a:pt x="98148" y="5580"/>
                        <a:pt x="94518" y="6433"/>
                      </a:cubicBezTo>
                      <a:lnTo>
                        <a:pt x="94518" y="643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2" name="Google Shape;232;p2"/>
                <p:cNvSpPr/>
                <p:nvPr/>
              </p:nvSpPr>
              <p:spPr>
                <a:xfrm>
                  <a:off x="4157640" y="3246120"/>
                  <a:ext cx="78535" cy="140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138" h="16273" extrusionOk="0">
                      <a:moveTo>
                        <a:pt x="76377" y="6390"/>
                      </a:moveTo>
                      <a:cubicBezTo>
                        <a:pt x="52809" y="13878"/>
                        <a:pt x="27363" y="16074"/>
                        <a:pt x="2918" y="12148"/>
                      </a:cubicBezTo>
                      <a:cubicBezTo>
                        <a:pt x="973" y="11784"/>
                        <a:pt x="-302" y="9906"/>
                        <a:pt x="62" y="7960"/>
                      </a:cubicBezTo>
                      <a:cubicBezTo>
                        <a:pt x="358" y="6390"/>
                        <a:pt x="1655" y="5252"/>
                        <a:pt x="3157" y="5058"/>
                      </a:cubicBezTo>
                      <a:cubicBezTo>
                        <a:pt x="15254" y="3556"/>
                        <a:pt x="27192" y="3249"/>
                        <a:pt x="39141" y="2202"/>
                      </a:cubicBezTo>
                      <a:cubicBezTo>
                        <a:pt x="51124" y="1610"/>
                        <a:pt x="63016" y="324"/>
                        <a:pt x="75205" y="6"/>
                      </a:cubicBezTo>
                      <a:cubicBezTo>
                        <a:pt x="78869" y="-199"/>
                        <a:pt x="79836" y="5309"/>
                        <a:pt x="76377" y="6390"/>
                      </a:cubicBezTo>
                      <a:lnTo>
                        <a:pt x="76377" y="639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233" name="Google Shape;233;p2"/>
            <p:cNvGrpSpPr/>
            <p:nvPr/>
          </p:nvGrpSpPr>
          <p:grpSpPr>
            <a:xfrm flipH="1">
              <a:off x="8690143" y="4224438"/>
              <a:ext cx="401754" cy="1167562"/>
              <a:chOff x="3585600" y="2574720"/>
              <a:chExt cx="290642" cy="844651"/>
            </a:xfrm>
          </p:grpSpPr>
          <p:sp>
            <p:nvSpPr>
              <p:cNvPr id="234" name="Google Shape;234;p2"/>
              <p:cNvSpPr/>
              <p:nvPr/>
            </p:nvSpPr>
            <p:spPr>
              <a:xfrm>
                <a:off x="3746160" y="2574720"/>
                <a:ext cx="70828" cy="295853"/>
              </a:xfrm>
              <a:custGeom>
                <a:avLst/>
                <a:gdLst/>
                <a:ahLst/>
                <a:cxnLst/>
                <a:rect l="l" t="t" r="r" b="b"/>
                <a:pathLst>
                  <a:path w="82358" h="298089" extrusionOk="0">
                    <a:moveTo>
                      <a:pt x="50588" y="7780"/>
                    </a:moveTo>
                    <a:cubicBezTo>
                      <a:pt x="49189" y="3774"/>
                      <a:pt x="46048" y="-1108"/>
                      <a:pt x="42019" y="224"/>
                    </a:cubicBezTo>
                    <a:cubicBezTo>
                      <a:pt x="40187" y="827"/>
                      <a:pt x="39026" y="2579"/>
                      <a:pt x="38025" y="4229"/>
                    </a:cubicBezTo>
                    <a:cubicBezTo>
                      <a:pt x="-5310" y="75855"/>
                      <a:pt x="-8736" y="166509"/>
                      <a:pt x="13330" y="247262"/>
                    </a:cubicBezTo>
                    <a:cubicBezTo>
                      <a:pt x="17723" y="263330"/>
                      <a:pt x="21387" y="279263"/>
                      <a:pt x="24539" y="295536"/>
                    </a:cubicBezTo>
                    <a:cubicBezTo>
                      <a:pt x="52967" y="296981"/>
                      <a:pt x="67875" y="180290"/>
                      <a:pt x="69605" y="158361"/>
                    </a:cubicBezTo>
                    <a:cubicBezTo>
                      <a:pt x="73622" y="107583"/>
                      <a:pt x="67397" y="55918"/>
                      <a:pt x="50600" y="779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235;p2"/>
              <p:cNvSpPr/>
              <p:nvPr/>
            </p:nvSpPr>
            <p:spPr>
              <a:xfrm>
                <a:off x="3668400" y="2787840"/>
                <a:ext cx="67995" cy="288541"/>
              </a:xfrm>
              <a:custGeom>
                <a:avLst/>
                <a:gdLst/>
                <a:ahLst/>
                <a:cxnLst/>
                <a:rect l="l" t="t" r="r" b="b"/>
                <a:pathLst>
                  <a:path w="71763" h="288541" extrusionOk="0">
                    <a:moveTo>
                      <a:pt x="67385" y="131007"/>
                    </a:moveTo>
                    <a:cubicBezTo>
                      <a:pt x="63311" y="82915"/>
                      <a:pt x="44772" y="35540"/>
                      <a:pt x="12123" y="0"/>
                    </a:cubicBezTo>
                    <a:cubicBezTo>
                      <a:pt x="9016" y="49367"/>
                      <a:pt x="208" y="98381"/>
                      <a:pt x="3" y="147850"/>
                    </a:cubicBezTo>
                    <a:cubicBezTo>
                      <a:pt x="-202" y="197319"/>
                      <a:pt x="9107" y="248722"/>
                      <a:pt x="38456" y="288541"/>
                    </a:cubicBezTo>
                    <a:cubicBezTo>
                      <a:pt x="55686" y="236523"/>
                      <a:pt x="71561" y="186712"/>
                      <a:pt x="67385" y="13100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2"/>
              <p:cNvSpPr/>
              <p:nvPr/>
            </p:nvSpPr>
            <p:spPr>
              <a:xfrm>
                <a:off x="3585600" y="2982240"/>
                <a:ext cx="77830" cy="285002"/>
              </a:xfrm>
              <a:custGeom>
                <a:avLst/>
                <a:gdLst/>
                <a:ahLst/>
                <a:cxnLst/>
                <a:rect l="l" t="t" r="r" b="b"/>
                <a:pathLst>
                  <a:path w="86238" h="285002" extrusionOk="0">
                    <a:moveTo>
                      <a:pt x="66545" y="128287"/>
                    </a:moveTo>
                    <a:cubicBezTo>
                      <a:pt x="55074" y="87888"/>
                      <a:pt x="36377" y="49970"/>
                      <a:pt x="17122" y="12655"/>
                    </a:cubicBezTo>
                    <a:cubicBezTo>
                      <a:pt x="14789" y="8125"/>
                      <a:pt x="12376" y="3517"/>
                      <a:pt x="8689" y="0"/>
                    </a:cubicBezTo>
                    <a:cubicBezTo>
                      <a:pt x="-2281" y="73379"/>
                      <a:pt x="-7857" y="151491"/>
                      <a:pt x="23187" y="218873"/>
                    </a:cubicBezTo>
                    <a:cubicBezTo>
                      <a:pt x="34032" y="242418"/>
                      <a:pt x="48997" y="263778"/>
                      <a:pt x="63882" y="285002"/>
                    </a:cubicBezTo>
                    <a:cubicBezTo>
                      <a:pt x="66602" y="259306"/>
                      <a:pt x="76628" y="236113"/>
                      <a:pt x="77482" y="209894"/>
                    </a:cubicBezTo>
                    <a:cubicBezTo>
                      <a:pt x="78381" y="182343"/>
                      <a:pt x="74068" y="154746"/>
                      <a:pt x="66545" y="12827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2"/>
              <p:cNvSpPr/>
              <p:nvPr/>
            </p:nvSpPr>
            <p:spPr>
              <a:xfrm>
                <a:off x="3701160" y="2898360"/>
                <a:ext cx="175082" cy="202906"/>
              </a:xfrm>
              <a:custGeom>
                <a:avLst/>
                <a:gdLst/>
                <a:ahLst/>
                <a:cxnLst/>
                <a:rect l="l" t="t" r="r" b="b"/>
                <a:pathLst>
                  <a:path w="175082" h="202906" extrusionOk="0">
                    <a:moveTo>
                      <a:pt x="175082" y="0"/>
                    </a:moveTo>
                    <a:cubicBezTo>
                      <a:pt x="152299" y="27494"/>
                      <a:pt x="142956" y="63410"/>
                      <a:pt x="126319" y="95001"/>
                    </a:cubicBezTo>
                    <a:cubicBezTo>
                      <a:pt x="99883" y="145187"/>
                      <a:pt x="53702" y="184641"/>
                      <a:pt x="0" y="202906"/>
                    </a:cubicBezTo>
                    <a:cubicBezTo>
                      <a:pt x="15670" y="157739"/>
                      <a:pt x="30157" y="116327"/>
                      <a:pt x="61862" y="79228"/>
                    </a:cubicBezTo>
                    <a:cubicBezTo>
                      <a:pt x="77134" y="61350"/>
                      <a:pt x="94659" y="45395"/>
                      <a:pt x="113937" y="31921"/>
                    </a:cubicBezTo>
                    <a:cubicBezTo>
                      <a:pt x="123382" y="25321"/>
                      <a:pt x="133249" y="19312"/>
                      <a:pt x="143457" y="13963"/>
                    </a:cubicBezTo>
                    <a:cubicBezTo>
                      <a:pt x="150786" y="10128"/>
                      <a:pt x="170234" y="5918"/>
                      <a:pt x="175082" y="1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2"/>
              <p:cNvSpPr/>
              <p:nvPr/>
            </p:nvSpPr>
            <p:spPr>
              <a:xfrm>
                <a:off x="3648600" y="3099240"/>
                <a:ext cx="187646" cy="177722"/>
              </a:xfrm>
              <a:custGeom>
                <a:avLst/>
                <a:gdLst/>
                <a:ahLst/>
                <a:cxnLst/>
                <a:rect l="l" t="t" r="r" b="b"/>
                <a:pathLst>
                  <a:path w="187646" h="177722" extrusionOk="0">
                    <a:moveTo>
                      <a:pt x="11824" y="126387"/>
                    </a:moveTo>
                    <a:cubicBezTo>
                      <a:pt x="24843" y="91359"/>
                      <a:pt x="52951" y="63569"/>
                      <a:pt x="84781" y="43984"/>
                    </a:cubicBezTo>
                    <a:cubicBezTo>
                      <a:pt x="116611" y="24399"/>
                      <a:pt x="152288" y="12120"/>
                      <a:pt x="187646" y="0"/>
                    </a:cubicBezTo>
                    <a:cubicBezTo>
                      <a:pt x="148043" y="78465"/>
                      <a:pt x="80491" y="142444"/>
                      <a:pt x="0" y="17772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" name="Google Shape;239;p2"/>
              <p:cNvSpPr/>
              <p:nvPr/>
            </p:nvSpPr>
            <p:spPr>
              <a:xfrm>
                <a:off x="3616920" y="2639880"/>
                <a:ext cx="179799" cy="779491"/>
              </a:xfrm>
              <a:custGeom>
                <a:avLst/>
                <a:gdLst/>
                <a:ahLst/>
                <a:cxnLst/>
                <a:rect l="l" t="t" r="r" b="b"/>
                <a:pathLst>
                  <a:path w="189262" h="781445" extrusionOk="0">
                    <a:moveTo>
                      <a:pt x="177995" y="4346"/>
                    </a:moveTo>
                    <a:cubicBezTo>
                      <a:pt x="189262" y="137800"/>
                      <a:pt x="153244" y="268887"/>
                      <a:pt x="114256" y="395023"/>
                    </a:cubicBezTo>
                    <a:cubicBezTo>
                      <a:pt x="74847" y="518667"/>
                      <a:pt x="30601" y="646477"/>
                      <a:pt x="9616" y="774605"/>
                    </a:cubicBezTo>
                    <a:cubicBezTo>
                      <a:pt x="9172" y="777233"/>
                      <a:pt x="6680" y="779020"/>
                      <a:pt x="4040" y="778576"/>
                    </a:cubicBezTo>
                    <a:cubicBezTo>
                      <a:pt x="1673" y="778178"/>
                      <a:pt x="0" y="776118"/>
                      <a:pt x="0" y="773797"/>
                    </a:cubicBezTo>
                    <a:cubicBezTo>
                      <a:pt x="2344" y="573064"/>
                      <a:pt x="115189" y="393783"/>
                      <a:pt x="154826" y="200732"/>
                    </a:cubicBezTo>
                    <a:cubicBezTo>
                      <a:pt x="167935" y="136514"/>
                      <a:pt x="175276" y="70476"/>
                      <a:pt x="168379" y="5234"/>
                    </a:cubicBezTo>
                    <a:cubicBezTo>
                      <a:pt x="167651" y="-627"/>
                      <a:pt x="177369" y="-2425"/>
                      <a:pt x="177973" y="4346"/>
                    </a:cubicBezTo>
                    <a:lnTo>
                      <a:pt x="177973" y="434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" name="Google Shape;240;p2"/>
              <p:cNvSpPr/>
              <p:nvPr/>
            </p:nvSpPr>
            <p:spPr>
              <a:xfrm>
                <a:off x="3696480" y="2850480"/>
                <a:ext cx="20507" cy="212932"/>
              </a:xfrm>
              <a:custGeom>
                <a:avLst/>
                <a:gdLst/>
                <a:ahLst/>
                <a:cxnLst/>
                <a:rect l="l" t="t" r="r" b="b"/>
                <a:pathLst>
                  <a:path w="21417" h="214002" extrusionOk="0">
                    <a:moveTo>
                      <a:pt x="4818" y="2093"/>
                    </a:moveTo>
                    <a:cubicBezTo>
                      <a:pt x="8619" y="38771"/>
                      <a:pt x="19862" y="122528"/>
                      <a:pt x="20363" y="158273"/>
                    </a:cubicBezTo>
                    <a:cubicBezTo>
                      <a:pt x="20932" y="175718"/>
                      <a:pt x="20545" y="193221"/>
                      <a:pt x="17757" y="210632"/>
                    </a:cubicBezTo>
                    <a:cubicBezTo>
                      <a:pt x="17541" y="211964"/>
                      <a:pt x="16289" y="212863"/>
                      <a:pt x="14958" y="212658"/>
                    </a:cubicBezTo>
                    <a:cubicBezTo>
                      <a:pt x="13888" y="212487"/>
                      <a:pt x="13091" y="211634"/>
                      <a:pt x="12932" y="210609"/>
                    </a:cubicBezTo>
                    <a:cubicBezTo>
                      <a:pt x="10303" y="193232"/>
                      <a:pt x="9507" y="175923"/>
                      <a:pt x="9074" y="158591"/>
                    </a:cubicBezTo>
                    <a:lnTo>
                      <a:pt x="8061" y="106562"/>
                    </a:lnTo>
                    <a:cubicBezTo>
                      <a:pt x="7515" y="71830"/>
                      <a:pt x="4955" y="37098"/>
                      <a:pt x="38" y="2707"/>
                    </a:cubicBezTo>
                    <a:cubicBezTo>
                      <a:pt x="-485" y="-388"/>
                      <a:pt x="4522" y="-1139"/>
                      <a:pt x="4818" y="2093"/>
                    </a:cubicBezTo>
                    <a:lnTo>
                      <a:pt x="4818" y="209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2"/>
              <p:cNvSpPr/>
              <p:nvPr/>
            </p:nvSpPr>
            <p:spPr>
              <a:xfrm>
                <a:off x="3601440" y="3042720"/>
                <a:ext cx="56944" cy="198987"/>
              </a:xfrm>
              <a:custGeom>
                <a:avLst/>
                <a:gdLst/>
                <a:ahLst/>
                <a:cxnLst/>
                <a:rect l="l" t="t" r="r" b="b"/>
                <a:pathLst>
                  <a:path w="57958" h="201506" extrusionOk="0">
                    <a:moveTo>
                      <a:pt x="4801" y="1919"/>
                    </a:moveTo>
                    <a:cubicBezTo>
                      <a:pt x="15873" y="68424"/>
                      <a:pt x="44005" y="130251"/>
                      <a:pt x="56796" y="196279"/>
                    </a:cubicBezTo>
                    <a:cubicBezTo>
                      <a:pt x="57285" y="198907"/>
                      <a:pt x="53370" y="200227"/>
                      <a:pt x="52221" y="197792"/>
                    </a:cubicBezTo>
                    <a:cubicBezTo>
                      <a:pt x="25694" y="145068"/>
                      <a:pt x="14109" y="60355"/>
                      <a:pt x="78" y="2897"/>
                    </a:cubicBezTo>
                    <a:cubicBezTo>
                      <a:pt x="-673" y="-153"/>
                      <a:pt x="4254" y="-1279"/>
                      <a:pt x="4801" y="1919"/>
                    </a:cubicBezTo>
                    <a:lnTo>
                      <a:pt x="4801" y="191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2"/>
              <p:cNvSpPr/>
              <p:nvPr/>
            </p:nvSpPr>
            <p:spPr>
              <a:xfrm>
                <a:off x="3705480" y="2940480"/>
                <a:ext cx="124098" cy="138360"/>
              </a:xfrm>
              <a:custGeom>
                <a:avLst/>
                <a:gdLst/>
                <a:ahLst/>
                <a:cxnLst/>
                <a:rect l="l" t="t" r="r" b="b"/>
                <a:pathLst>
                  <a:path w="125988" h="140111" extrusionOk="0">
                    <a:moveTo>
                      <a:pt x="123908" y="3759"/>
                    </a:moveTo>
                    <a:cubicBezTo>
                      <a:pt x="98189" y="40927"/>
                      <a:pt x="72128" y="78458"/>
                      <a:pt x="39695" y="110209"/>
                    </a:cubicBezTo>
                    <a:cubicBezTo>
                      <a:pt x="28804" y="120735"/>
                      <a:pt x="17026" y="130397"/>
                      <a:pt x="3643" y="137862"/>
                    </a:cubicBezTo>
                    <a:cubicBezTo>
                      <a:pt x="2460" y="138522"/>
                      <a:pt x="969" y="138101"/>
                      <a:pt x="309" y="136917"/>
                    </a:cubicBezTo>
                    <a:cubicBezTo>
                      <a:pt x="-203" y="136007"/>
                      <a:pt x="-55" y="134892"/>
                      <a:pt x="582" y="134141"/>
                    </a:cubicBezTo>
                    <a:cubicBezTo>
                      <a:pt x="10414" y="122567"/>
                      <a:pt x="21089" y="112291"/>
                      <a:pt x="31877" y="102060"/>
                    </a:cubicBezTo>
                    <a:cubicBezTo>
                      <a:pt x="53385" y="81497"/>
                      <a:pt x="75190" y="60944"/>
                      <a:pt x="93819" y="37615"/>
                    </a:cubicBezTo>
                    <a:cubicBezTo>
                      <a:pt x="102957" y="25803"/>
                      <a:pt x="112038" y="13888"/>
                      <a:pt x="119868" y="1131"/>
                    </a:cubicBezTo>
                    <a:cubicBezTo>
                      <a:pt x="121483" y="-1589"/>
                      <a:pt x="125785" y="1119"/>
                      <a:pt x="123908" y="3771"/>
                    </a:cubicBezTo>
                    <a:lnTo>
                      <a:pt x="123908" y="377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" name="Google Shape;243;p2"/>
              <p:cNvSpPr/>
              <p:nvPr/>
            </p:nvSpPr>
            <p:spPr>
              <a:xfrm>
                <a:off x="3653640" y="3134160"/>
                <a:ext cx="135558" cy="107968"/>
              </a:xfrm>
              <a:custGeom>
                <a:avLst/>
                <a:gdLst/>
                <a:ahLst/>
                <a:cxnLst/>
                <a:rect l="l" t="t" r="r" b="b"/>
                <a:pathLst>
                  <a:path w="138678" h="110171" extrusionOk="0">
                    <a:moveTo>
                      <a:pt x="135140" y="4141"/>
                    </a:moveTo>
                    <a:cubicBezTo>
                      <a:pt x="94183" y="41649"/>
                      <a:pt x="55833" y="86248"/>
                      <a:pt x="3291" y="107665"/>
                    </a:cubicBezTo>
                    <a:cubicBezTo>
                      <a:pt x="856" y="108621"/>
                      <a:pt x="-1193" y="105218"/>
                      <a:pt x="810" y="103534"/>
                    </a:cubicBezTo>
                    <a:cubicBezTo>
                      <a:pt x="18904" y="87169"/>
                      <a:pt x="48276" y="68950"/>
                      <a:pt x="68305" y="54759"/>
                    </a:cubicBezTo>
                    <a:cubicBezTo>
                      <a:pt x="91099" y="38895"/>
                      <a:pt x="112574" y="20960"/>
                      <a:pt x="131704" y="761"/>
                    </a:cubicBezTo>
                    <a:cubicBezTo>
                      <a:pt x="133832" y="-1550"/>
                      <a:pt x="137485" y="1933"/>
                      <a:pt x="135129" y="4152"/>
                    </a:cubicBezTo>
                    <a:lnTo>
                      <a:pt x="135129" y="415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4" name="Google Shape;244;p2"/>
            <p:cNvGrpSpPr/>
            <p:nvPr/>
          </p:nvGrpSpPr>
          <p:grpSpPr>
            <a:xfrm rot="-1877061" flipH="1">
              <a:off x="5951803" y="4512107"/>
              <a:ext cx="401750" cy="1167547"/>
              <a:chOff x="3585600" y="2574720"/>
              <a:chExt cx="290642" cy="844651"/>
            </a:xfrm>
          </p:grpSpPr>
          <p:sp>
            <p:nvSpPr>
              <p:cNvPr id="245" name="Google Shape;245;p2"/>
              <p:cNvSpPr/>
              <p:nvPr/>
            </p:nvSpPr>
            <p:spPr>
              <a:xfrm>
                <a:off x="3746160" y="2574720"/>
                <a:ext cx="70828" cy="295853"/>
              </a:xfrm>
              <a:custGeom>
                <a:avLst/>
                <a:gdLst/>
                <a:ahLst/>
                <a:cxnLst/>
                <a:rect l="l" t="t" r="r" b="b"/>
                <a:pathLst>
                  <a:path w="82358" h="298089" extrusionOk="0">
                    <a:moveTo>
                      <a:pt x="50588" y="7780"/>
                    </a:moveTo>
                    <a:cubicBezTo>
                      <a:pt x="49189" y="3774"/>
                      <a:pt x="46048" y="-1108"/>
                      <a:pt x="42019" y="224"/>
                    </a:cubicBezTo>
                    <a:cubicBezTo>
                      <a:pt x="40187" y="827"/>
                      <a:pt x="39026" y="2579"/>
                      <a:pt x="38025" y="4229"/>
                    </a:cubicBezTo>
                    <a:cubicBezTo>
                      <a:pt x="-5310" y="75855"/>
                      <a:pt x="-8736" y="166509"/>
                      <a:pt x="13330" y="247262"/>
                    </a:cubicBezTo>
                    <a:cubicBezTo>
                      <a:pt x="17723" y="263330"/>
                      <a:pt x="21387" y="279263"/>
                      <a:pt x="24539" y="295536"/>
                    </a:cubicBezTo>
                    <a:cubicBezTo>
                      <a:pt x="52967" y="296981"/>
                      <a:pt x="67875" y="180290"/>
                      <a:pt x="69605" y="158361"/>
                    </a:cubicBezTo>
                    <a:cubicBezTo>
                      <a:pt x="73622" y="107583"/>
                      <a:pt x="67397" y="55918"/>
                      <a:pt x="50600" y="779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2"/>
              <p:cNvSpPr/>
              <p:nvPr/>
            </p:nvSpPr>
            <p:spPr>
              <a:xfrm>
                <a:off x="3668400" y="2787840"/>
                <a:ext cx="67995" cy="288541"/>
              </a:xfrm>
              <a:custGeom>
                <a:avLst/>
                <a:gdLst/>
                <a:ahLst/>
                <a:cxnLst/>
                <a:rect l="l" t="t" r="r" b="b"/>
                <a:pathLst>
                  <a:path w="71763" h="288541" extrusionOk="0">
                    <a:moveTo>
                      <a:pt x="67385" y="131007"/>
                    </a:moveTo>
                    <a:cubicBezTo>
                      <a:pt x="63311" y="82915"/>
                      <a:pt x="44772" y="35540"/>
                      <a:pt x="12123" y="0"/>
                    </a:cubicBezTo>
                    <a:cubicBezTo>
                      <a:pt x="9016" y="49367"/>
                      <a:pt x="208" y="98381"/>
                      <a:pt x="3" y="147850"/>
                    </a:cubicBezTo>
                    <a:cubicBezTo>
                      <a:pt x="-202" y="197319"/>
                      <a:pt x="9107" y="248722"/>
                      <a:pt x="38456" y="288541"/>
                    </a:cubicBezTo>
                    <a:cubicBezTo>
                      <a:pt x="55686" y="236523"/>
                      <a:pt x="71561" y="186712"/>
                      <a:pt x="67385" y="13100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2"/>
              <p:cNvSpPr/>
              <p:nvPr/>
            </p:nvSpPr>
            <p:spPr>
              <a:xfrm>
                <a:off x="3585600" y="2982240"/>
                <a:ext cx="77830" cy="285002"/>
              </a:xfrm>
              <a:custGeom>
                <a:avLst/>
                <a:gdLst/>
                <a:ahLst/>
                <a:cxnLst/>
                <a:rect l="l" t="t" r="r" b="b"/>
                <a:pathLst>
                  <a:path w="86238" h="285002" extrusionOk="0">
                    <a:moveTo>
                      <a:pt x="66545" y="128287"/>
                    </a:moveTo>
                    <a:cubicBezTo>
                      <a:pt x="55074" y="87888"/>
                      <a:pt x="36377" y="49970"/>
                      <a:pt x="17122" y="12655"/>
                    </a:cubicBezTo>
                    <a:cubicBezTo>
                      <a:pt x="14789" y="8125"/>
                      <a:pt x="12376" y="3517"/>
                      <a:pt x="8689" y="0"/>
                    </a:cubicBezTo>
                    <a:cubicBezTo>
                      <a:pt x="-2281" y="73379"/>
                      <a:pt x="-7857" y="151491"/>
                      <a:pt x="23187" y="218873"/>
                    </a:cubicBezTo>
                    <a:cubicBezTo>
                      <a:pt x="34032" y="242418"/>
                      <a:pt x="48997" y="263778"/>
                      <a:pt x="63882" y="285002"/>
                    </a:cubicBezTo>
                    <a:cubicBezTo>
                      <a:pt x="66602" y="259306"/>
                      <a:pt x="76628" y="236113"/>
                      <a:pt x="77482" y="209894"/>
                    </a:cubicBezTo>
                    <a:cubicBezTo>
                      <a:pt x="78381" y="182343"/>
                      <a:pt x="74068" y="154746"/>
                      <a:pt x="66545" y="12827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2"/>
              <p:cNvSpPr/>
              <p:nvPr/>
            </p:nvSpPr>
            <p:spPr>
              <a:xfrm>
                <a:off x="3701160" y="2898360"/>
                <a:ext cx="175082" cy="202906"/>
              </a:xfrm>
              <a:custGeom>
                <a:avLst/>
                <a:gdLst/>
                <a:ahLst/>
                <a:cxnLst/>
                <a:rect l="l" t="t" r="r" b="b"/>
                <a:pathLst>
                  <a:path w="175082" h="202906" extrusionOk="0">
                    <a:moveTo>
                      <a:pt x="175082" y="0"/>
                    </a:moveTo>
                    <a:cubicBezTo>
                      <a:pt x="152299" y="27494"/>
                      <a:pt x="142956" y="63410"/>
                      <a:pt x="126319" y="95001"/>
                    </a:cubicBezTo>
                    <a:cubicBezTo>
                      <a:pt x="99883" y="145187"/>
                      <a:pt x="53702" y="184641"/>
                      <a:pt x="0" y="202906"/>
                    </a:cubicBezTo>
                    <a:cubicBezTo>
                      <a:pt x="15670" y="157739"/>
                      <a:pt x="30157" y="116327"/>
                      <a:pt x="61862" y="79228"/>
                    </a:cubicBezTo>
                    <a:cubicBezTo>
                      <a:pt x="77134" y="61350"/>
                      <a:pt x="94659" y="45395"/>
                      <a:pt x="113937" y="31921"/>
                    </a:cubicBezTo>
                    <a:cubicBezTo>
                      <a:pt x="123382" y="25321"/>
                      <a:pt x="133249" y="19312"/>
                      <a:pt x="143457" y="13963"/>
                    </a:cubicBezTo>
                    <a:cubicBezTo>
                      <a:pt x="150786" y="10128"/>
                      <a:pt x="170234" y="5918"/>
                      <a:pt x="175082" y="1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249;p2"/>
              <p:cNvSpPr/>
              <p:nvPr/>
            </p:nvSpPr>
            <p:spPr>
              <a:xfrm>
                <a:off x="3648600" y="3099240"/>
                <a:ext cx="187646" cy="177722"/>
              </a:xfrm>
              <a:custGeom>
                <a:avLst/>
                <a:gdLst/>
                <a:ahLst/>
                <a:cxnLst/>
                <a:rect l="l" t="t" r="r" b="b"/>
                <a:pathLst>
                  <a:path w="187646" h="177722" extrusionOk="0">
                    <a:moveTo>
                      <a:pt x="11824" y="126387"/>
                    </a:moveTo>
                    <a:cubicBezTo>
                      <a:pt x="24843" y="91359"/>
                      <a:pt x="52951" y="63569"/>
                      <a:pt x="84781" y="43984"/>
                    </a:cubicBezTo>
                    <a:cubicBezTo>
                      <a:pt x="116611" y="24399"/>
                      <a:pt x="152288" y="12120"/>
                      <a:pt x="187646" y="0"/>
                    </a:cubicBezTo>
                    <a:cubicBezTo>
                      <a:pt x="148043" y="78465"/>
                      <a:pt x="80491" y="142444"/>
                      <a:pt x="0" y="17772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50;p2"/>
              <p:cNvSpPr/>
              <p:nvPr/>
            </p:nvSpPr>
            <p:spPr>
              <a:xfrm>
                <a:off x="3616920" y="2639880"/>
                <a:ext cx="179799" cy="779491"/>
              </a:xfrm>
              <a:custGeom>
                <a:avLst/>
                <a:gdLst/>
                <a:ahLst/>
                <a:cxnLst/>
                <a:rect l="l" t="t" r="r" b="b"/>
                <a:pathLst>
                  <a:path w="189262" h="781445" extrusionOk="0">
                    <a:moveTo>
                      <a:pt x="177995" y="4346"/>
                    </a:moveTo>
                    <a:cubicBezTo>
                      <a:pt x="189262" y="137800"/>
                      <a:pt x="153244" y="268887"/>
                      <a:pt x="114256" y="395023"/>
                    </a:cubicBezTo>
                    <a:cubicBezTo>
                      <a:pt x="74847" y="518667"/>
                      <a:pt x="30601" y="646477"/>
                      <a:pt x="9616" y="774605"/>
                    </a:cubicBezTo>
                    <a:cubicBezTo>
                      <a:pt x="9172" y="777233"/>
                      <a:pt x="6680" y="779020"/>
                      <a:pt x="4040" y="778576"/>
                    </a:cubicBezTo>
                    <a:cubicBezTo>
                      <a:pt x="1673" y="778178"/>
                      <a:pt x="0" y="776118"/>
                      <a:pt x="0" y="773797"/>
                    </a:cubicBezTo>
                    <a:cubicBezTo>
                      <a:pt x="2344" y="573064"/>
                      <a:pt x="115189" y="393783"/>
                      <a:pt x="154826" y="200732"/>
                    </a:cubicBezTo>
                    <a:cubicBezTo>
                      <a:pt x="167935" y="136514"/>
                      <a:pt x="175276" y="70476"/>
                      <a:pt x="168379" y="5234"/>
                    </a:cubicBezTo>
                    <a:cubicBezTo>
                      <a:pt x="167651" y="-627"/>
                      <a:pt x="177369" y="-2425"/>
                      <a:pt x="177973" y="4346"/>
                    </a:cubicBezTo>
                    <a:lnTo>
                      <a:pt x="177973" y="434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2"/>
              <p:cNvSpPr/>
              <p:nvPr/>
            </p:nvSpPr>
            <p:spPr>
              <a:xfrm>
                <a:off x="3696480" y="2850480"/>
                <a:ext cx="20507" cy="212932"/>
              </a:xfrm>
              <a:custGeom>
                <a:avLst/>
                <a:gdLst/>
                <a:ahLst/>
                <a:cxnLst/>
                <a:rect l="l" t="t" r="r" b="b"/>
                <a:pathLst>
                  <a:path w="21417" h="214002" extrusionOk="0">
                    <a:moveTo>
                      <a:pt x="4818" y="2093"/>
                    </a:moveTo>
                    <a:cubicBezTo>
                      <a:pt x="8619" y="38771"/>
                      <a:pt x="19862" y="122528"/>
                      <a:pt x="20363" y="158273"/>
                    </a:cubicBezTo>
                    <a:cubicBezTo>
                      <a:pt x="20932" y="175718"/>
                      <a:pt x="20545" y="193221"/>
                      <a:pt x="17757" y="210632"/>
                    </a:cubicBezTo>
                    <a:cubicBezTo>
                      <a:pt x="17541" y="211964"/>
                      <a:pt x="16289" y="212863"/>
                      <a:pt x="14958" y="212658"/>
                    </a:cubicBezTo>
                    <a:cubicBezTo>
                      <a:pt x="13888" y="212487"/>
                      <a:pt x="13091" y="211634"/>
                      <a:pt x="12932" y="210609"/>
                    </a:cubicBezTo>
                    <a:cubicBezTo>
                      <a:pt x="10303" y="193232"/>
                      <a:pt x="9507" y="175923"/>
                      <a:pt x="9074" y="158591"/>
                    </a:cubicBezTo>
                    <a:lnTo>
                      <a:pt x="8061" y="106562"/>
                    </a:lnTo>
                    <a:cubicBezTo>
                      <a:pt x="7515" y="71830"/>
                      <a:pt x="4955" y="37098"/>
                      <a:pt x="38" y="2707"/>
                    </a:cubicBezTo>
                    <a:cubicBezTo>
                      <a:pt x="-485" y="-388"/>
                      <a:pt x="4522" y="-1139"/>
                      <a:pt x="4818" y="2093"/>
                    </a:cubicBezTo>
                    <a:lnTo>
                      <a:pt x="4818" y="209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2"/>
              <p:cNvSpPr/>
              <p:nvPr/>
            </p:nvSpPr>
            <p:spPr>
              <a:xfrm>
                <a:off x="3601440" y="3042720"/>
                <a:ext cx="56944" cy="198987"/>
              </a:xfrm>
              <a:custGeom>
                <a:avLst/>
                <a:gdLst/>
                <a:ahLst/>
                <a:cxnLst/>
                <a:rect l="l" t="t" r="r" b="b"/>
                <a:pathLst>
                  <a:path w="57958" h="201506" extrusionOk="0">
                    <a:moveTo>
                      <a:pt x="4801" y="1919"/>
                    </a:moveTo>
                    <a:cubicBezTo>
                      <a:pt x="15873" y="68424"/>
                      <a:pt x="44005" y="130251"/>
                      <a:pt x="56796" y="196279"/>
                    </a:cubicBezTo>
                    <a:cubicBezTo>
                      <a:pt x="57285" y="198907"/>
                      <a:pt x="53370" y="200227"/>
                      <a:pt x="52221" y="197792"/>
                    </a:cubicBezTo>
                    <a:cubicBezTo>
                      <a:pt x="25694" y="145068"/>
                      <a:pt x="14109" y="60355"/>
                      <a:pt x="78" y="2897"/>
                    </a:cubicBezTo>
                    <a:cubicBezTo>
                      <a:pt x="-673" y="-153"/>
                      <a:pt x="4254" y="-1279"/>
                      <a:pt x="4801" y="1919"/>
                    </a:cubicBezTo>
                    <a:lnTo>
                      <a:pt x="4801" y="191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2"/>
              <p:cNvSpPr/>
              <p:nvPr/>
            </p:nvSpPr>
            <p:spPr>
              <a:xfrm>
                <a:off x="3705480" y="2940480"/>
                <a:ext cx="124098" cy="138360"/>
              </a:xfrm>
              <a:custGeom>
                <a:avLst/>
                <a:gdLst/>
                <a:ahLst/>
                <a:cxnLst/>
                <a:rect l="l" t="t" r="r" b="b"/>
                <a:pathLst>
                  <a:path w="125988" h="140111" extrusionOk="0">
                    <a:moveTo>
                      <a:pt x="123908" y="3759"/>
                    </a:moveTo>
                    <a:cubicBezTo>
                      <a:pt x="98189" y="40927"/>
                      <a:pt x="72128" y="78458"/>
                      <a:pt x="39695" y="110209"/>
                    </a:cubicBezTo>
                    <a:cubicBezTo>
                      <a:pt x="28804" y="120735"/>
                      <a:pt x="17026" y="130397"/>
                      <a:pt x="3643" y="137862"/>
                    </a:cubicBezTo>
                    <a:cubicBezTo>
                      <a:pt x="2460" y="138522"/>
                      <a:pt x="969" y="138101"/>
                      <a:pt x="309" y="136917"/>
                    </a:cubicBezTo>
                    <a:cubicBezTo>
                      <a:pt x="-203" y="136007"/>
                      <a:pt x="-55" y="134892"/>
                      <a:pt x="582" y="134141"/>
                    </a:cubicBezTo>
                    <a:cubicBezTo>
                      <a:pt x="10414" y="122567"/>
                      <a:pt x="21089" y="112291"/>
                      <a:pt x="31877" y="102060"/>
                    </a:cubicBezTo>
                    <a:cubicBezTo>
                      <a:pt x="53385" y="81497"/>
                      <a:pt x="75190" y="60944"/>
                      <a:pt x="93819" y="37615"/>
                    </a:cubicBezTo>
                    <a:cubicBezTo>
                      <a:pt x="102957" y="25803"/>
                      <a:pt x="112038" y="13888"/>
                      <a:pt x="119868" y="1131"/>
                    </a:cubicBezTo>
                    <a:cubicBezTo>
                      <a:pt x="121483" y="-1589"/>
                      <a:pt x="125785" y="1119"/>
                      <a:pt x="123908" y="3771"/>
                    </a:cubicBezTo>
                    <a:lnTo>
                      <a:pt x="123908" y="377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254;p2"/>
              <p:cNvSpPr/>
              <p:nvPr/>
            </p:nvSpPr>
            <p:spPr>
              <a:xfrm>
                <a:off x="3653640" y="3134160"/>
                <a:ext cx="135558" cy="107968"/>
              </a:xfrm>
              <a:custGeom>
                <a:avLst/>
                <a:gdLst/>
                <a:ahLst/>
                <a:cxnLst/>
                <a:rect l="l" t="t" r="r" b="b"/>
                <a:pathLst>
                  <a:path w="138678" h="110171" extrusionOk="0">
                    <a:moveTo>
                      <a:pt x="135140" y="4141"/>
                    </a:moveTo>
                    <a:cubicBezTo>
                      <a:pt x="94183" y="41649"/>
                      <a:pt x="55833" y="86248"/>
                      <a:pt x="3291" y="107665"/>
                    </a:cubicBezTo>
                    <a:cubicBezTo>
                      <a:pt x="856" y="108621"/>
                      <a:pt x="-1193" y="105218"/>
                      <a:pt x="810" y="103534"/>
                    </a:cubicBezTo>
                    <a:cubicBezTo>
                      <a:pt x="18904" y="87169"/>
                      <a:pt x="48276" y="68950"/>
                      <a:pt x="68305" y="54759"/>
                    </a:cubicBezTo>
                    <a:cubicBezTo>
                      <a:pt x="91099" y="38895"/>
                      <a:pt x="112574" y="20960"/>
                      <a:pt x="131704" y="761"/>
                    </a:cubicBezTo>
                    <a:cubicBezTo>
                      <a:pt x="133832" y="-1550"/>
                      <a:pt x="137485" y="1933"/>
                      <a:pt x="135129" y="4152"/>
                    </a:cubicBezTo>
                    <a:lnTo>
                      <a:pt x="135129" y="415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5" name="Google Shape;255;p2"/>
            <p:cNvGrpSpPr/>
            <p:nvPr/>
          </p:nvGrpSpPr>
          <p:grpSpPr>
            <a:xfrm rot="8584121" flipH="1">
              <a:off x="2803998" y="4681526"/>
              <a:ext cx="555654" cy="292239"/>
              <a:chOff x="2912760" y="5583240"/>
              <a:chExt cx="1102969" cy="580092"/>
            </a:xfrm>
          </p:grpSpPr>
          <p:sp>
            <p:nvSpPr>
              <p:cNvPr id="256" name="Google Shape;256;p2"/>
              <p:cNvSpPr/>
              <p:nvPr/>
            </p:nvSpPr>
            <p:spPr>
              <a:xfrm>
                <a:off x="3081600" y="5583240"/>
                <a:ext cx="934129" cy="580092"/>
              </a:xfrm>
              <a:custGeom>
                <a:avLst/>
                <a:gdLst/>
                <a:ahLst/>
                <a:cxnLst/>
                <a:rect l="l" t="t" r="r" b="b"/>
                <a:pathLst>
                  <a:path w="953193" h="605840" extrusionOk="0">
                    <a:moveTo>
                      <a:pt x="770429" y="354023"/>
                    </a:moveTo>
                    <a:cubicBezTo>
                      <a:pt x="712676" y="435003"/>
                      <a:pt x="636725" y="504763"/>
                      <a:pt x="545662" y="544787"/>
                    </a:cubicBezTo>
                    <a:cubicBezTo>
                      <a:pt x="454599" y="584810"/>
                      <a:pt x="347763" y="593084"/>
                      <a:pt x="255198" y="556702"/>
                    </a:cubicBezTo>
                    <a:cubicBezTo>
                      <a:pt x="162621" y="520308"/>
                      <a:pt x="90938" y="443595"/>
                      <a:pt x="0" y="403264"/>
                    </a:cubicBezTo>
                    <a:cubicBezTo>
                      <a:pt x="64605" y="294050"/>
                      <a:pt x="131587" y="182093"/>
                      <a:pt x="232016" y="104550"/>
                    </a:cubicBezTo>
                    <a:cubicBezTo>
                      <a:pt x="335985" y="24263"/>
                      <a:pt x="472340" y="-12756"/>
                      <a:pt x="602631" y="3927"/>
                    </a:cubicBezTo>
                    <a:cubicBezTo>
                      <a:pt x="714326" y="18221"/>
                      <a:pt x="841942" y="75496"/>
                      <a:pt x="912532" y="166639"/>
                    </a:cubicBezTo>
                    <a:cubicBezTo>
                      <a:pt x="953193" y="219147"/>
                      <a:pt x="935804" y="202099"/>
                      <a:pt x="890978" y="222652"/>
                    </a:cubicBezTo>
                    <a:cubicBezTo>
                      <a:pt x="831996" y="249679"/>
                      <a:pt x="807893" y="301481"/>
                      <a:pt x="770429" y="35402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2"/>
              <p:cNvSpPr/>
              <p:nvPr/>
            </p:nvSpPr>
            <p:spPr>
              <a:xfrm>
                <a:off x="2912760" y="5751720"/>
                <a:ext cx="1044184" cy="322068"/>
              </a:xfrm>
              <a:custGeom>
                <a:avLst/>
                <a:gdLst/>
                <a:ahLst/>
                <a:cxnLst/>
                <a:rect l="l" t="t" r="r" b="b"/>
                <a:pathLst>
                  <a:path w="1052075" h="325321" extrusionOk="0">
                    <a:moveTo>
                      <a:pt x="1032387" y="20495"/>
                    </a:moveTo>
                    <a:cubicBezTo>
                      <a:pt x="853891" y="14362"/>
                      <a:pt x="676408" y="55944"/>
                      <a:pt x="510396" y="119263"/>
                    </a:cubicBezTo>
                    <a:cubicBezTo>
                      <a:pt x="342221" y="181387"/>
                      <a:pt x="184562" y="265508"/>
                      <a:pt x="13508" y="321759"/>
                    </a:cubicBezTo>
                    <a:cubicBezTo>
                      <a:pt x="2652" y="325321"/>
                      <a:pt x="-5622" y="309799"/>
                      <a:pt x="4768" y="303210"/>
                    </a:cubicBezTo>
                    <a:cubicBezTo>
                      <a:pt x="301708" y="120617"/>
                      <a:pt x="683350" y="1730"/>
                      <a:pt x="1032785" y="0"/>
                    </a:cubicBezTo>
                    <a:cubicBezTo>
                      <a:pt x="1046066" y="262"/>
                      <a:pt x="1046453" y="20666"/>
                      <a:pt x="1032376" y="20495"/>
                    </a:cubicBezTo>
                    <a:lnTo>
                      <a:pt x="1032376" y="2049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58" name="Google Shape;258;p2"/>
          <p:cNvGrpSpPr/>
          <p:nvPr/>
        </p:nvGrpSpPr>
        <p:grpSpPr>
          <a:xfrm>
            <a:off x="166825" y="131055"/>
            <a:ext cx="8735933" cy="4907995"/>
            <a:chOff x="166825" y="131055"/>
            <a:chExt cx="8735933" cy="4907995"/>
          </a:xfrm>
        </p:grpSpPr>
        <p:sp>
          <p:nvSpPr>
            <p:cNvPr id="259" name="Google Shape;259;p2"/>
            <p:cNvSpPr/>
            <p:nvPr/>
          </p:nvSpPr>
          <p:spPr>
            <a:xfrm>
              <a:off x="178425" y="3956525"/>
              <a:ext cx="91500" cy="915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60" name="Google Shape;260;p2"/>
            <p:cNvSpPr/>
            <p:nvPr/>
          </p:nvSpPr>
          <p:spPr>
            <a:xfrm>
              <a:off x="939575" y="4871350"/>
              <a:ext cx="91500" cy="915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61" name="Google Shape;261;p2"/>
            <p:cNvSpPr/>
            <p:nvPr/>
          </p:nvSpPr>
          <p:spPr>
            <a:xfrm>
              <a:off x="279250" y="4111625"/>
              <a:ext cx="45600" cy="45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62" name="Google Shape;262;p2"/>
            <p:cNvSpPr/>
            <p:nvPr/>
          </p:nvSpPr>
          <p:spPr>
            <a:xfrm>
              <a:off x="923975" y="4709625"/>
              <a:ext cx="45600" cy="45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63" name="Google Shape;263;p2"/>
            <p:cNvSpPr/>
            <p:nvPr/>
          </p:nvSpPr>
          <p:spPr>
            <a:xfrm>
              <a:off x="2120375" y="292550"/>
              <a:ext cx="45600" cy="45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64" name="Google Shape;264;p2"/>
            <p:cNvSpPr/>
            <p:nvPr/>
          </p:nvSpPr>
          <p:spPr>
            <a:xfrm>
              <a:off x="376250" y="2033900"/>
              <a:ext cx="91500" cy="915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65" name="Google Shape;265;p2"/>
            <p:cNvSpPr/>
            <p:nvPr/>
          </p:nvSpPr>
          <p:spPr>
            <a:xfrm>
              <a:off x="166825" y="2215175"/>
              <a:ext cx="45600" cy="45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66" name="Google Shape;266;p2"/>
            <p:cNvSpPr/>
            <p:nvPr/>
          </p:nvSpPr>
          <p:spPr>
            <a:xfrm>
              <a:off x="3588693" y="131055"/>
              <a:ext cx="91500" cy="915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67" name="Google Shape;267;p2"/>
            <p:cNvSpPr/>
            <p:nvPr/>
          </p:nvSpPr>
          <p:spPr>
            <a:xfrm>
              <a:off x="3512143" y="287955"/>
              <a:ext cx="45600" cy="45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68" name="Google Shape;268;p2"/>
            <p:cNvSpPr/>
            <p:nvPr/>
          </p:nvSpPr>
          <p:spPr>
            <a:xfrm flipH="1">
              <a:off x="8799658" y="3956525"/>
              <a:ext cx="91500" cy="915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69" name="Google Shape;269;p2"/>
            <p:cNvSpPr/>
            <p:nvPr/>
          </p:nvSpPr>
          <p:spPr>
            <a:xfrm flipH="1">
              <a:off x="8038508" y="4947550"/>
              <a:ext cx="91500" cy="915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70" name="Google Shape;270;p2"/>
            <p:cNvSpPr/>
            <p:nvPr/>
          </p:nvSpPr>
          <p:spPr>
            <a:xfrm flipH="1">
              <a:off x="8744733" y="4111625"/>
              <a:ext cx="45600" cy="45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71" name="Google Shape;271;p2"/>
            <p:cNvSpPr/>
            <p:nvPr/>
          </p:nvSpPr>
          <p:spPr>
            <a:xfrm flipH="1">
              <a:off x="8100008" y="4785825"/>
              <a:ext cx="45600" cy="45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72" name="Google Shape;272;p2"/>
            <p:cNvSpPr/>
            <p:nvPr/>
          </p:nvSpPr>
          <p:spPr>
            <a:xfrm flipH="1">
              <a:off x="6903608" y="292550"/>
              <a:ext cx="45600" cy="45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73" name="Google Shape;273;p2"/>
            <p:cNvSpPr/>
            <p:nvPr/>
          </p:nvSpPr>
          <p:spPr>
            <a:xfrm flipH="1">
              <a:off x="8601833" y="2033900"/>
              <a:ext cx="91500" cy="915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74" name="Google Shape;274;p2"/>
            <p:cNvSpPr/>
            <p:nvPr/>
          </p:nvSpPr>
          <p:spPr>
            <a:xfrm flipH="1">
              <a:off x="8857158" y="2215175"/>
              <a:ext cx="45600" cy="45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75" name="Google Shape;275;p2"/>
            <p:cNvSpPr/>
            <p:nvPr/>
          </p:nvSpPr>
          <p:spPr>
            <a:xfrm flipH="1">
              <a:off x="5389391" y="131055"/>
              <a:ext cx="91500" cy="915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76" name="Google Shape;276;p2"/>
            <p:cNvSpPr/>
            <p:nvPr/>
          </p:nvSpPr>
          <p:spPr>
            <a:xfrm flipH="1">
              <a:off x="5511841" y="287955"/>
              <a:ext cx="45600" cy="45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"/>
          <p:cNvSpPr txBox="1">
            <a:spLocks noGrp="1"/>
          </p:cNvSpPr>
          <p:nvPr>
            <p:ph type="title"/>
          </p:nvPr>
        </p:nvSpPr>
        <p:spPr>
          <a:xfrm>
            <a:off x="713225" y="2556369"/>
            <a:ext cx="4222500" cy="841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79" name="Google Shape;279;p3"/>
          <p:cNvSpPr txBox="1">
            <a:spLocks noGrp="1"/>
          </p:cNvSpPr>
          <p:nvPr>
            <p:ph type="title" idx="2" hasCustomPrompt="1"/>
          </p:nvPr>
        </p:nvSpPr>
        <p:spPr>
          <a:xfrm>
            <a:off x="713225" y="1271031"/>
            <a:ext cx="1268400" cy="126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80" name="Google Shape;280;p3"/>
          <p:cNvSpPr txBox="1">
            <a:spLocks noGrp="1"/>
          </p:cNvSpPr>
          <p:nvPr>
            <p:ph type="subTitle" idx="1"/>
          </p:nvPr>
        </p:nvSpPr>
        <p:spPr>
          <a:xfrm>
            <a:off x="713225" y="3398169"/>
            <a:ext cx="4222500" cy="47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81" name="Google Shape;281;p3"/>
          <p:cNvGrpSpPr/>
          <p:nvPr/>
        </p:nvGrpSpPr>
        <p:grpSpPr>
          <a:xfrm>
            <a:off x="-554957" y="-347580"/>
            <a:ext cx="7433524" cy="5712685"/>
            <a:chOff x="-554957" y="-347580"/>
            <a:chExt cx="7433524" cy="5712685"/>
          </a:xfrm>
        </p:grpSpPr>
        <p:grpSp>
          <p:nvGrpSpPr>
            <p:cNvPr id="282" name="Google Shape;282;p3"/>
            <p:cNvGrpSpPr/>
            <p:nvPr/>
          </p:nvGrpSpPr>
          <p:grpSpPr>
            <a:xfrm rot="10800000">
              <a:off x="6046464" y="-154861"/>
              <a:ext cx="832103" cy="1058113"/>
              <a:chOff x="6832440" y="4075560"/>
              <a:chExt cx="601143" cy="752998"/>
            </a:xfrm>
          </p:grpSpPr>
          <p:sp>
            <p:nvSpPr>
              <p:cNvPr id="283" name="Google Shape;283;p3"/>
              <p:cNvSpPr/>
              <p:nvPr/>
            </p:nvSpPr>
            <p:spPr>
              <a:xfrm>
                <a:off x="6832440" y="4165920"/>
                <a:ext cx="477552" cy="662638"/>
              </a:xfrm>
              <a:custGeom>
                <a:avLst/>
                <a:gdLst/>
                <a:ahLst/>
                <a:cxnLst/>
                <a:rect l="l" t="t" r="r" b="b"/>
                <a:pathLst>
                  <a:path w="477552" h="662638" extrusionOk="0">
                    <a:moveTo>
                      <a:pt x="476289" y="4467"/>
                    </a:moveTo>
                    <a:cubicBezTo>
                      <a:pt x="434205" y="57043"/>
                      <a:pt x="393670" y="110848"/>
                      <a:pt x="353680" y="165051"/>
                    </a:cubicBezTo>
                    <a:cubicBezTo>
                      <a:pt x="313793" y="219334"/>
                      <a:pt x="274498" y="274061"/>
                      <a:pt x="235271" y="328856"/>
                    </a:cubicBezTo>
                    <a:cubicBezTo>
                      <a:pt x="215561" y="356134"/>
                      <a:pt x="196453" y="383787"/>
                      <a:pt x="177380" y="411554"/>
                    </a:cubicBezTo>
                    <a:cubicBezTo>
                      <a:pt x="158216" y="439242"/>
                      <a:pt x="139041" y="466918"/>
                      <a:pt x="120048" y="494720"/>
                    </a:cubicBezTo>
                    <a:cubicBezTo>
                      <a:pt x="101032" y="522499"/>
                      <a:pt x="81822" y="550152"/>
                      <a:pt x="62590" y="577783"/>
                    </a:cubicBezTo>
                    <a:lnTo>
                      <a:pt x="33685" y="619172"/>
                    </a:lnTo>
                    <a:cubicBezTo>
                      <a:pt x="23966" y="632908"/>
                      <a:pt x="14429" y="646769"/>
                      <a:pt x="5030" y="660652"/>
                    </a:cubicBezTo>
                    <a:lnTo>
                      <a:pt x="4995" y="660709"/>
                    </a:lnTo>
                    <a:cubicBezTo>
                      <a:pt x="4153" y="661961"/>
                      <a:pt x="2446" y="662291"/>
                      <a:pt x="1194" y="661438"/>
                    </a:cubicBezTo>
                    <a:cubicBezTo>
                      <a:pt x="22" y="660641"/>
                      <a:pt x="-330" y="659082"/>
                      <a:pt x="330" y="657853"/>
                    </a:cubicBezTo>
                    <a:cubicBezTo>
                      <a:pt x="16671" y="628162"/>
                      <a:pt x="34674" y="599633"/>
                      <a:pt x="53053" y="571353"/>
                    </a:cubicBezTo>
                    <a:cubicBezTo>
                      <a:pt x="71466" y="543108"/>
                      <a:pt x="90289" y="515136"/>
                      <a:pt x="109498" y="487437"/>
                    </a:cubicBezTo>
                    <a:cubicBezTo>
                      <a:pt x="128742" y="459760"/>
                      <a:pt x="148020" y="432118"/>
                      <a:pt x="167571" y="404658"/>
                    </a:cubicBezTo>
                    <a:cubicBezTo>
                      <a:pt x="187247" y="377312"/>
                      <a:pt x="206969" y="349886"/>
                      <a:pt x="227396" y="323052"/>
                    </a:cubicBezTo>
                    <a:lnTo>
                      <a:pt x="349071" y="161603"/>
                    </a:lnTo>
                    <a:cubicBezTo>
                      <a:pt x="389573" y="107741"/>
                      <a:pt x="430507" y="54187"/>
                      <a:pt x="471987" y="1053"/>
                    </a:cubicBezTo>
                    <a:cubicBezTo>
                      <a:pt x="472920" y="-142"/>
                      <a:pt x="474639" y="-347"/>
                      <a:pt x="475822" y="576"/>
                    </a:cubicBezTo>
                    <a:cubicBezTo>
                      <a:pt x="477017" y="1509"/>
                      <a:pt x="477222" y="3227"/>
                      <a:pt x="476300" y="4410"/>
                    </a:cubicBezTo>
                    <a:cubicBezTo>
                      <a:pt x="476300" y="4410"/>
                      <a:pt x="476278" y="4433"/>
                      <a:pt x="476278" y="443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p3"/>
              <p:cNvSpPr/>
              <p:nvPr/>
            </p:nvSpPr>
            <p:spPr>
              <a:xfrm>
                <a:off x="7151760" y="4318560"/>
                <a:ext cx="227645" cy="60426"/>
              </a:xfrm>
              <a:custGeom>
                <a:avLst/>
                <a:gdLst/>
                <a:ahLst/>
                <a:cxnLst/>
                <a:rect l="l" t="t" r="r" b="b"/>
                <a:pathLst>
                  <a:path w="228216" h="60883" extrusionOk="0">
                    <a:moveTo>
                      <a:pt x="225467" y="5436"/>
                    </a:moveTo>
                    <a:cubicBezTo>
                      <a:pt x="206530" y="7974"/>
                      <a:pt x="187753" y="11593"/>
                      <a:pt x="169090" y="15667"/>
                    </a:cubicBezTo>
                    <a:cubicBezTo>
                      <a:pt x="150427" y="19752"/>
                      <a:pt x="131968" y="24737"/>
                      <a:pt x="113669" y="30165"/>
                    </a:cubicBezTo>
                    <a:lnTo>
                      <a:pt x="58885" y="46598"/>
                    </a:lnTo>
                    <a:cubicBezTo>
                      <a:pt x="40609" y="51992"/>
                      <a:pt x="22310" y="57181"/>
                      <a:pt x="3237" y="60402"/>
                    </a:cubicBezTo>
                    <a:cubicBezTo>
                      <a:pt x="1724" y="60664"/>
                      <a:pt x="301" y="59640"/>
                      <a:pt x="39" y="58138"/>
                    </a:cubicBezTo>
                    <a:cubicBezTo>
                      <a:pt x="-166" y="56931"/>
                      <a:pt x="449" y="55782"/>
                      <a:pt x="1462" y="55236"/>
                    </a:cubicBezTo>
                    <a:cubicBezTo>
                      <a:pt x="18600" y="46075"/>
                      <a:pt x="36797" y="39668"/>
                      <a:pt x="55255" y="34262"/>
                    </a:cubicBezTo>
                    <a:cubicBezTo>
                      <a:pt x="73702" y="28834"/>
                      <a:pt x="92457" y="24453"/>
                      <a:pt x="111325" y="20697"/>
                    </a:cubicBezTo>
                    <a:cubicBezTo>
                      <a:pt x="130182" y="16942"/>
                      <a:pt x="149095" y="13539"/>
                      <a:pt x="167952" y="10057"/>
                    </a:cubicBezTo>
                    <a:cubicBezTo>
                      <a:pt x="186820" y="6563"/>
                      <a:pt x="205734" y="3422"/>
                      <a:pt x="224613" y="42"/>
                    </a:cubicBezTo>
                    <a:cubicBezTo>
                      <a:pt x="226104" y="-219"/>
                      <a:pt x="227526" y="759"/>
                      <a:pt x="227788" y="2250"/>
                    </a:cubicBezTo>
                    <a:cubicBezTo>
                      <a:pt x="228050" y="3741"/>
                      <a:pt x="227071" y="5163"/>
                      <a:pt x="225581" y="5425"/>
                    </a:cubicBezTo>
                    <a:cubicBezTo>
                      <a:pt x="225546" y="5425"/>
                      <a:pt x="225501" y="5436"/>
                      <a:pt x="225467" y="544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3"/>
              <p:cNvSpPr/>
              <p:nvPr/>
            </p:nvSpPr>
            <p:spPr>
              <a:xfrm>
                <a:off x="6954480" y="4262760"/>
                <a:ext cx="101573" cy="236102"/>
              </a:xfrm>
              <a:custGeom>
                <a:avLst/>
                <a:gdLst/>
                <a:ahLst/>
                <a:cxnLst/>
                <a:rect l="l" t="t" r="r" b="b"/>
                <a:pathLst>
                  <a:path w="102341" h="236694" extrusionOk="0">
                    <a:moveTo>
                      <a:pt x="96474" y="234469"/>
                    </a:moveTo>
                    <a:cubicBezTo>
                      <a:pt x="88155" y="215316"/>
                      <a:pt x="79404" y="196380"/>
                      <a:pt x="70755" y="177375"/>
                    </a:cubicBezTo>
                    <a:cubicBezTo>
                      <a:pt x="62106" y="158382"/>
                      <a:pt x="53150" y="139502"/>
                      <a:pt x="44285" y="120566"/>
                    </a:cubicBezTo>
                    <a:cubicBezTo>
                      <a:pt x="35522" y="101595"/>
                      <a:pt x="26873" y="82557"/>
                      <a:pt x="19226" y="63108"/>
                    </a:cubicBezTo>
                    <a:cubicBezTo>
                      <a:pt x="11499" y="43705"/>
                      <a:pt x="4512" y="23983"/>
                      <a:pt x="62" y="3351"/>
                    </a:cubicBezTo>
                    <a:cubicBezTo>
                      <a:pt x="-257" y="1861"/>
                      <a:pt x="688" y="393"/>
                      <a:pt x="2178" y="63"/>
                    </a:cubicBezTo>
                    <a:cubicBezTo>
                      <a:pt x="3396" y="-199"/>
                      <a:pt x="4603" y="381"/>
                      <a:pt x="5171" y="1417"/>
                    </a:cubicBezTo>
                    <a:cubicBezTo>
                      <a:pt x="15448" y="19818"/>
                      <a:pt x="23505" y="38994"/>
                      <a:pt x="31175" y="58362"/>
                    </a:cubicBezTo>
                    <a:cubicBezTo>
                      <a:pt x="38913" y="77686"/>
                      <a:pt x="45992" y="97282"/>
                      <a:pt x="53286" y="116811"/>
                    </a:cubicBezTo>
                    <a:cubicBezTo>
                      <a:pt x="60490" y="136373"/>
                      <a:pt x="67921" y="155856"/>
                      <a:pt x="75989" y="175076"/>
                    </a:cubicBezTo>
                    <a:cubicBezTo>
                      <a:pt x="84069" y="194286"/>
                      <a:pt x="92366" y="213416"/>
                      <a:pt x="101424" y="232182"/>
                    </a:cubicBezTo>
                    <a:cubicBezTo>
                      <a:pt x="102084" y="233547"/>
                      <a:pt x="101515" y="235174"/>
                      <a:pt x="100149" y="235834"/>
                    </a:cubicBezTo>
                    <a:cubicBezTo>
                      <a:pt x="98795" y="236495"/>
                      <a:pt x="97156" y="235926"/>
                      <a:pt x="96496" y="234560"/>
                    </a:cubicBezTo>
                    <a:cubicBezTo>
                      <a:pt x="96485" y="234526"/>
                      <a:pt x="96462" y="234492"/>
                      <a:pt x="96451" y="23445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3"/>
              <p:cNvSpPr/>
              <p:nvPr/>
            </p:nvSpPr>
            <p:spPr>
              <a:xfrm>
                <a:off x="7132680" y="4138560"/>
                <a:ext cx="15111" cy="248563"/>
              </a:xfrm>
              <a:custGeom>
                <a:avLst/>
                <a:gdLst/>
                <a:ahLst/>
                <a:cxnLst/>
                <a:rect l="l" t="t" r="r" b="b"/>
                <a:pathLst>
                  <a:path w="15659" h="248563" extrusionOk="0">
                    <a:moveTo>
                      <a:pt x="6943" y="245867"/>
                    </a:moveTo>
                    <a:cubicBezTo>
                      <a:pt x="5406" y="225496"/>
                      <a:pt x="4610" y="205115"/>
                      <a:pt x="4371" y="184756"/>
                    </a:cubicBezTo>
                    <a:lnTo>
                      <a:pt x="3551" y="123747"/>
                    </a:lnTo>
                    <a:cubicBezTo>
                      <a:pt x="3142" y="103457"/>
                      <a:pt x="2766" y="83257"/>
                      <a:pt x="2083" y="63171"/>
                    </a:cubicBezTo>
                    <a:cubicBezTo>
                      <a:pt x="1378" y="43063"/>
                      <a:pt x="342" y="23182"/>
                      <a:pt x="1" y="2823"/>
                    </a:cubicBezTo>
                    <a:cubicBezTo>
                      <a:pt x="-33" y="1298"/>
                      <a:pt x="1184" y="35"/>
                      <a:pt x="2709" y="0"/>
                    </a:cubicBezTo>
                    <a:cubicBezTo>
                      <a:pt x="3950" y="-22"/>
                      <a:pt x="5008" y="775"/>
                      <a:pt x="5384" y="1890"/>
                    </a:cubicBezTo>
                    <a:cubicBezTo>
                      <a:pt x="11950" y="21566"/>
                      <a:pt x="14271" y="42266"/>
                      <a:pt x="14931" y="62728"/>
                    </a:cubicBezTo>
                    <a:cubicBezTo>
                      <a:pt x="15626" y="83234"/>
                      <a:pt x="14658" y="103673"/>
                      <a:pt x="13293" y="123963"/>
                    </a:cubicBezTo>
                    <a:cubicBezTo>
                      <a:pt x="11927" y="144265"/>
                      <a:pt x="10448" y="164511"/>
                      <a:pt x="10084" y="184756"/>
                    </a:cubicBezTo>
                    <a:cubicBezTo>
                      <a:pt x="9719" y="204989"/>
                      <a:pt x="10015" y="225269"/>
                      <a:pt x="12371" y="245332"/>
                    </a:cubicBezTo>
                    <a:cubicBezTo>
                      <a:pt x="12542" y="246834"/>
                      <a:pt x="11472" y="248188"/>
                      <a:pt x="9970" y="248370"/>
                    </a:cubicBezTo>
                    <a:cubicBezTo>
                      <a:pt x="8468" y="248541"/>
                      <a:pt x="7113" y="247471"/>
                      <a:pt x="6931" y="245969"/>
                    </a:cubicBezTo>
                    <a:cubicBezTo>
                      <a:pt x="6931" y="245935"/>
                      <a:pt x="6931" y="245889"/>
                      <a:pt x="6931" y="24585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3"/>
              <p:cNvSpPr/>
              <p:nvPr/>
            </p:nvSpPr>
            <p:spPr>
              <a:xfrm>
                <a:off x="7060320" y="4468320"/>
                <a:ext cx="225427" cy="26652"/>
              </a:xfrm>
              <a:custGeom>
                <a:avLst/>
                <a:gdLst/>
                <a:ahLst/>
                <a:cxnLst/>
                <a:rect l="l" t="t" r="r" b="b"/>
                <a:pathLst>
                  <a:path w="225427" h="26652" extrusionOk="0">
                    <a:moveTo>
                      <a:pt x="222517" y="5463"/>
                    </a:moveTo>
                    <a:cubicBezTo>
                      <a:pt x="204104" y="4666"/>
                      <a:pt x="185646" y="5064"/>
                      <a:pt x="167256" y="6066"/>
                    </a:cubicBezTo>
                    <a:cubicBezTo>
                      <a:pt x="148854" y="7067"/>
                      <a:pt x="130521" y="9116"/>
                      <a:pt x="112301" y="11744"/>
                    </a:cubicBezTo>
                    <a:cubicBezTo>
                      <a:pt x="94082" y="14384"/>
                      <a:pt x="75953" y="17332"/>
                      <a:pt x="57814" y="20131"/>
                    </a:cubicBezTo>
                    <a:cubicBezTo>
                      <a:pt x="39674" y="22965"/>
                      <a:pt x="21557" y="25696"/>
                      <a:pt x="2894" y="26527"/>
                    </a:cubicBezTo>
                    <a:cubicBezTo>
                      <a:pt x="1369" y="26595"/>
                      <a:pt x="71" y="25412"/>
                      <a:pt x="3" y="23887"/>
                    </a:cubicBezTo>
                    <a:cubicBezTo>
                      <a:pt x="-54" y="22681"/>
                      <a:pt x="686" y="21611"/>
                      <a:pt x="1744" y="21190"/>
                    </a:cubicBezTo>
                    <a:cubicBezTo>
                      <a:pt x="19212" y="14237"/>
                      <a:pt x="37466" y="10253"/>
                      <a:pt x="55845" y="7431"/>
                    </a:cubicBezTo>
                    <a:cubicBezTo>
                      <a:pt x="74235" y="4575"/>
                      <a:pt x="92796" y="2925"/>
                      <a:pt x="111368" y="2037"/>
                    </a:cubicBezTo>
                    <a:cubicBezTo>
                      <a:pt x="129940" y="1150"/>
                      <a:pt x="148501" y="729"/>
                      <a:pt x="167039" y="341"/>
                    </a:cubicBezTo>
                    <a:cubicBezTo>
                      <a:pt x="185578" y="-57"/>
                      <a:pt x="204093" y="34"/>
                      <a:pt x="222631" y="0"/>
                    </a:cubicBezTo>
                    <a:cubicBezTo>
                      <a:pt x="224144" y="0"/>
                      <a:pt x="225373" y="1218"/>
                      <a:pt x="225373" y="2731"/>
                    </a:cubicBezTo>
                    <a:cubicBezTo>
                      <a:pt x="225373" y="4245"/>
                      <a:pt x="224156" y="5474"/>
                      <a:pt x="222642" y="5474"/>
                    </a:cubicBezTo>
                    <a:cubicBezTo>
                      <a:pt x="222608" y="5474"/>
                      <a:pt x="222551" y="5474"/>
                      <a:pt x="222517" y="547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3"/>
              <p:cNvSpPr/>
              <p:nvPr/>
            </p:nvSpPr>
            <p:spPr>
              <a:xfrm>
                <a:off x="6976800" y="4599000"/>
                <a:ext cx="204510" cy="15491"/>
              </a:xfrm>
              <a:custGeom>
                <a:avLst/>
                <a:gdLst/>
                <a:ahLst/>
                <a:cxnLst/>
                <a:rect l="l" t="t" r="r" b="b"/>
                <a:pathLst>
                  <a:path w="204510" h="15807" extrusionOk="0">
                    <a:moveTo>
                      <a:pt x="201518" y="6935"/>
                    </a:moveTo>
                    <a:cubicBezTo>
                      <a:pt x="184926" y="6127"/>
                      <a:pt x="168299" y="6230"/>
                      <a:pt x="151696" y="6651"/>
                    </a:cubicBezTo>
                    <a:cubicBezTo>
                      <a:pt x="135092" y="7072"/>
                      <a:pt x="118512" y="8278"/>
                      <a:pt x="101976" y="9826"/>
                    </a:cubicBezTo>
                    <a:cubicBezTo>
                      <a:pt x="85441" y="11373"/>
                      <a:pt x="68951" y="12978"/>
                      <a:pt x="52428" y="14162"/>
                    </a:cubicBezTo>
                    <a:cubicBezTo>
                      <a:pt x="44177" y="14867"/>
                      <a:pt x="35892" y="15254"/>
                      <a:pt x="27597" y="15470"/>
                    </a:cubicBezTo>
                    <a:cubicBezTo>
                      <a:pt x="19289" y="15652"/>
                      <a:pt x="10959" y="15630"/>
                      <a:pt x="2537" y="14844"/>
                    </a:cubicBezTo>
                    <a:cubicBezTo>
                      <a:pt x="1001" y="14708"/>
                      <a:pt x="-125" y="13354"/>
                      <a:pt x="11" y="11817"/>
                    </a:cubicBezTo>
                    <a:cubicBezTo>
                      <a:pt x="114" y="10657"/>
                      <a:pt x="933" y="9723"/>
                      <a:pt x="1980" y="9405"/>
                    </a:cubicBezTo>
                    <a:cubicBezTo>
                      <a:pt x="10105" y="6935"/>
                      <a:pt x="18333" y="5319"/>
                      <a:pt x="26595" y="4022"/>
                    </a:cubicBezTo>
                    <a:cubicBezTo>
                      <a:pt x="30726" y="3407"/>
                      <a:pt x="34880" y="2884"/>
                      <a:pt x="39022" y="2395"/>
                    </a:cubicBezTo>
                    <a:cubicBezTo>
                      <a:pt x="43176" y="1962"/>
                      <a:pt x="47341" y="1609"/>
                      <a:pt x="51506" y="1336"/>
                    </a:cubicBezTo>
                    <a:cubicBezTo>
                      <a:pt x="68166" y="119"/>
                      <a:pt x="84895" y="-155"/>
                      <a:pt x="101601" y="73"/>
                    </a:cubicBezTo>
                    <a:lnTo>
                      <a:pt x="151662" y="927"/>
                    </a:lnTo>
                    <a:cubicBezTo>
                      <a:pt x="168333" y="1109"/>
                      <a:pt x="184983" y="1507"/>
                      <a:pt x="201643" y="1473"/>
                    </a:cubicBezTo>
                    <a:cubicBezTo>
                      <a:pt x="203156" y="1473"/>
                      <a:pt x="204385" y="2690"/>
                      <a:pt x="204385" y="4204"/>
                    </a:cubicBezTo>
                    <a:cubicBezTo>
                      <a:pt x="204385" y="5717"/>
                      <a:pt x="203168" y="6947"/>
                      <a:pt x="201654" y="6947"/>
                    </a:cubicBezTo>
                    <a:cubicBezTo>
                      <a:pt x="201609" y="6947"/>
                      <a:pt x="201563" y="6947"/>
                      <a:pt x="201518" y="694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3"/>
              <p:cNvSpPr/>
              <p:nvPr/>
            </p:nvSpPr>
            <p:spPr>
              <a:xfrm>
                <a:off x="6874200" y="4395240"/>
                <a:ext cx="93249" cy="237021"/>
              </a:xfrm>
              <a:custGeom>
                <a:avLst/>
                <a:gdLst/>
                <a:ahLst/>
                <a:cxnLst/>
                <a:rect l="l" t="t" r="r" b="b"/>
                <a:pathLst>
                  <a:path w="93954" h="237615" extrusionOk="0">
                    <a:moveTo>
                      <a:pt x="88018" y="235186"/>
                    </a:moveTo>
                    <a:cubicBezTo>
                      <a:pt x="81088" y="215714"/>
                      <a:pt x="73520" y="196482"/>
                      <a:pt x="65907" y="177273"/>
                    </a:cubicBezTo>
                    <a:cubicBezTo>
                      <a:pt x="58282" y="158063"/>
                      <a:pt x="50191" y="139024"/>
                      <a:pt x="42031" y="120020"/>
                    </a:cubicBezTo>
                    <a:cubicBezTo>
                      <a:pt x="33872" y="101015"/>
                      <a:pt x="25917" y="81919"/>
                      <a:pt x="18588" y="62607"/>
                    </a:cubicBezTo>
                    <a:cubicBezTo>
                      <a:pt x="11237" y="43295"/>
                      <a:pt x="4477" y="23767"/>
                      <a:pt x="62" y="3352"/>
                    </a:cubicBezTo>
                    <a:cubicBezTo>
                      <a:pt x="-257" y="1861"/>
                      <a:pt x="688" y="393"/>
                      <a:pt x="2179" y="63"/>
                    </a:cubicBezTo>
                    <a:cubicBezTo>
                      <a:pt x="3396" y="-199"/>
                      <a:pt x="4591" y="381"/>
                      <a:pt x="5172" y="1405"/>
                    </a:cubicBezTo>
                    <a:lnTo>
                      <a:pt x="5172" y="1440"/>
                    </a:lnTo>
                    <a:cubicBezTo>
                      <a:pt x="15436" y="19670"/>
                      <a:pt x="23334" y="38778"/>
                      <a:pt x="30640" y="58112"/>
                    </a:cubicBezTo>
                    <a:cubicBezTo>
                      <a:pt x="37980" y="77424"/>
                      <a:pt x="44671" y="96987"/>
                      <a:pt x="51170" y="116617"/>
                    </a:cubicBezTo>
                    <a:cubicBezTo>
                      <a:pt x="57667" y="136247"/>
                      <a:pt x="64234" y="155856"/>
                      <a:pt x="71267" y="175281"/>
                    </a:cubicBezTo>
                    <a:cubicBezTo>
                      <a:pt x="78311" y="194707"/>
                      <a:pt x="85412" y="214110"/>
                      <a:pt x="93128" y="233285"/>
                    </a:cubicBezTo>
                    <a:cubicBezTo>
                      <a:pt x="93697" y="234685"/>
                      <a:pt x="93014" y="236278"/>
                      <a:pt x="91614" y="236847"/>
                    </a:cubicBezTo>
                    <a:cubicBezTo>
                      <a:pt x="90215" y="237416"/>
                      <a:pt x="88621" y="236734"/>
                      <a:pt x="88052" y="235334"/>
                    </a:cubicBezTo>
                    <a:cubicBezTo>
                      <a:pt x="88041" y="235300"/>
                      <a:pt x="88029" y="235277"/>
                      <a:pt x="88018" y="235243"/>
                    </a:cubicBezTo>
                    <a:lnTo>
                      <a:pt x="88018" y="23520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3"/>
              <p:cNvSpPr/>
              <p:nvPr/>
            </p:nvSpPr>
            <p:spPr>
              <a:xfrm>
                <a:off x="7238520" y="4102200"/>
                <a:ext cx="147319" cy="141283"/>
              </a:xfrm>
              <a:custGeom>
                <a:avLst/>
                <a:gdLst/>
                <a:ahLst/>
                <a:cxnLst/>
                <a:rect l="l" t="t" r="r" b="b"/>
                <a:pathLst>
                  <a:path w="153858" h="166706" extrusionOk="0">
                    <a:moveTo>
                      <a:pt x="73185" y="133491"/>
                    </a:moveTo>
                    <a:cubicBezTo>
                      <a:pt x="59848" y="139579"/>
                      <a:pt x="44894" y="143517"/>
                      <a:pt x="30510" y="140683"/>
                    </a:cubicBezTo>
                    <a:cubicBezTo>
                      <a:pt x="16125" y="137850"/>
                      <a:pt x="2663" y="126902"/>
                      <a:pt x="375" y="112415"/>
                    </a:cubicBezTo>
                    <a:cubicBezTo>
                      <a:pt x="-933" y="104130"/>
                      <a:pt x="1388" y="95721"/>
                      <a:pt x="4131" y="87789"/>
                    </a:cubicBezTo>
                    <a:cubicBezTo>
                      <a:pt x="11539" y="66315"/>
                      <a:pt x="22339" y="45671"/>
                      <a:pt x="38191" y="29409"/>
                    </a:cubicBezTo>
                    <a:cubicBezTo>
                      <a:pt x="61862" y="5147"/>
                      <a:pt x="138677" y="-23189"/>
                      <a:pt x="146620" y="31116"/>
                    </a:cubicBezTo>
                    <a:cubicBezTo>
                      <a:pt x="152925" y="74212"/>
                      <a:pt x="108429" y="117400"/>
                      <a:pt x="73185" y="13349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p3"/>
              <p:cNvSpPr/>
              <p:nvPr/>
            </p:nvSpPr>
            <p:spPr>
              <a:xfrm>
                <a:off x="7278840" y="4276440"/>
                <a:ext cx="154743" cy="105749"/>
              </a:xfrm>
              <a:custGeom>
                <a:avLst/>
                <a:gdLst/>
                <a:ahLst/>
                <a:cxnLst/>
                <a:rect l="l" t="t" r="r" b="b"/>
                <a:pathLst>
                  <a:path w="178894" h="109020" extrusionOk="0">
                    <a:moveTo>
                      <a:pt x="138809" y="82992"/>
                    </a:moveTo>
                    <a:cubicBezTo>
                      <a:pt x="127417" y="94383"/>
                      <a:pt x="111838" y="100858"/>
                      <a:pt x="96008" y="103874"/>
                    </a:cubicBezTo>
                    <a:cubicBezTo>
                      <a:pt x="73715" y="108107"/>
                      <a:pt x="50226" y="105877"/>
                      <a:pt x="29139" y="97501"/>
                    </a:cubicBezTo>
                    <a:cubicBezTo>
                      <a:pt x="16564" y="92505"/>
                      <a:pt x="3796" y="84005"/>
                      <a:pt x="700" y="70838"/>
                    </a:cubicBezTo>
                    <a:cubicBezTo>
                      <a:pt x="-3317" y="53700"/>
                      <a:pt x="10647" y="37779"/>
                      <a:pt x="24724" y="27218"/>
                    </a:cubicBezTo>
                    <a:cubicBezTo>
                      <a:pt x="45947" y="11274"/>
                      <a:pt x="71405" y="-913"/>
                      <a:pt x="97931" y="54"/>
                    </a:cubicBezTo>
                    <a:cubicBezTo>
                      <a:pt x="143599" y="1715"/>
                      <a:pt x="175577" y="46257"/>
                      <a:pt x="138820" y="8301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3"/>
              <p:cNvSpPr/>
              <p:nvPr/>
            </p:nvSpPr>
            <p:spPr>
              <a:xfrm>
                <a:off x="7066080" y="4075560"/>
                <a:ext cx="127690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43070" h="174115" extrusionOk="0">
                    <a:moveTo>
                      <a:pt x="102538" y="136003"/>
                    </a:moveTo>
                    <a:cubicBezTo>
                      <a:pt x="89701" y="150933"/>
                      <a:pt x="69148" y="160197"/>
                      <a:pt x="49939" y="155861"/>
                    </a:cubicBezTo>
                    <a:cubicBezTo>
                      <a:pt x="28567" y="151036"/>
                      <a:pt x="13659" y="131121"/>
                      <a:pt x="6330" y="110477"/>
                    </a:cubicBezTo>
                    <a:cubicBezTo>
                      <a:pt x="-1670" y="87956"/>
                      <a:pt x="-2705" y="62385"/>
                      <a:pt x="6808" y="40456"/>
                    </a:cubicBezTo>
                    <a:cubicBezTo>
                      <a:pt x="25779" y="-3278"/>
                      <a:pt x="79516" y="-13918"/>
                      <a:pt x="113314" y="20222"/>
                    </a:cubicBezTo>
                    <a:cubicBezTo>
                      <a:pt x="140365" y="47557"/>
                      <a:pt x="124808" y="110102"/>
                      <a:pt x="102549" y="13600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293;p3"/>
              <p:cNvSpPr/>
              <p:nvPr/>
            </p:nvSpPr>
            <p:spPr>
              <a:xfrm>
                <a:off x="7174080" y="4424760"/>
                <a:ext cx="181519" cy="112900"/>
              </a:xfrm>
              <a:custGeom>
                <a:avLst/>
                <a:gdLst/>
                <a:ahLst/>
                <a:cxnLst/>
                <a:rect l="l" t="t" r="r" b="b"/>
                <a:pathLst>
                  <a:path w="202815" h="121072" extrusionOk="0">
                    <a:moveTo>
                      <a:pt x="57279" y="111798"/>
                    </a:moveTo>
                    <a:cubicBezTo>
                      <a:pt x="44989" y="110159"/>
                      <a:pt x="32687" y="106961"/>
                      <a:pt x="22206" y="100361"/>
                    </a:cubicBezTo>
                    <a:cubicBezTo>
                      <a:pt x="11725" y="93760"/>
                      <a:pt x="3167" y="83416"/>
                      <a:pt x="720" y="71262"/>
                    </a:cubicBezTo>
                    <a:cubicBezTo>
                      <a:pt x="-1840" y="58471"/>
                      <a:pt x="2644" y="44940"/>
                      <a:pt x="10701" y="34687"/>
                    </a:cubicBezTo>
                    <a:cubicBezTo>
                      <a:pt x="18758" y="24433"/>
                      <a:pt x="30081" y="17161"/>
                      <a:pt x="41973" y="11813"/>
                    </a:cubicBezTo>
                    <a:cubicBezTo>
                      <a:pt x="78663" y="-4665"/>
                      <a:pt x="130567" y="-5644"/>
                      <a:pt x="163649" y="20063"/>
                    </a:cubicBezTo>
                    <a:cubicBezTo>
                      <a:pt x="200975" y="49071"/>
                      <a:pt x="172685" y="86716"/>
                      <a:pt x="138010" y="101237"/>
                    </a:cubicBezTo>
                    <a:cubicBezTo>
                      <a:pt x="112723" y="111821"/>
                      <a:pt x="84432" y="115428"/>
                      <a:pt x="57279" y="11179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294;p3"/>
              <p:cNvSpPr/>
              <p:nvPr/>
            </p:nvSpPr>
            <p:spPr>
              <a:xfrm>
                <a:off x="6907320" y="4209480"/>
                <a:ext cx="127059" cy="163898"/>
              </a:xfrm>
              <a:custGeom>
                <a:avLst/>
                <a:gdLst/>
                <a:ahLst/>
                <a:cxnLst/>
                <a:rect l="l" t="t" r="r" b="b"/>
                <a:pathLst>
                  <a:path w="138108" h="169404" extrusionOk="0">
                    <a:moveTo>
                      <a:pt x="79370" y="163428"/>
                    </a:moveTo>
                    <a:cubicBezTo>
                      <a:pt x="63813" y="165340"/>
                      <a:pt x="48006" y="158955"/>
                      <a:pt x="36194" y="148656"/>
                    </a:cubicBezTo>
                    <a:cubicBezTo>
                      <a:pt x="24381" y="138357"/>
                      <a:pt x="16199" y="124474"/>
                      <a:pt x="10133" y="110032"/>
                    </a:cubicBezTo>
                    <a:cubicBezTo>
                      <a:pt x="540" y="87136"/>
                      <a:pt x="-4069" y="60802"/>
                      <a:pt x="4557" y="37519"/>
                    </a:cubicBezTo>
                    <a:cubicBezTo>
                      <a:pt x="13183" y="14235"/>
                      <a:pt x="37935" y="-4064"/>
                      <a:pt x="62288" y="784"/>
                    </a:cubicBezTo>
                    <a:cubicBezTo>
                      <a:pt x="93219" y="6952"/>
                      <a:pt x="115740" y="51937"/>
                      <a:pt x="124173" y="80000"/>
                    </a:cubicBezTo>
                    <a:cubicBezTo>
                      <a:pt x="134039" y="112809"/>
                      <a:pt x="116742" y="158830"/>
                      <a:pt x="79370" y="16342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3"/>
              <p:cNvSpPr/>
              <p:nvPr/>
            </p:nvSpPr>
            <p:spPr>
              <a:xfrm>
                <a:off x="6834960" y="4357080"/>
                <a:ext cx="107349" cy="151150"/>
              </a:xfrm>
              <a:custGeom>
                <a:avLst/>
                <a:gdLst/>
                <a:ahLst/>
                <a:cxnLst/>
                <a:rect l="l" t="t" r="r" b="b"/>
                <a:pathLst>
                  <a:path w="109261" h="164294" extrusionOk="0">
                    <a:moveTo>
                      <a:pt x="58841" y="150247"/>
                    </a:moveTo>
                    <a:cubicBezTo>
                      <a:pt x="47802" y="147652"/>
                      <a:pt x="38903" y="139527"/>
                      <a:pt x="31642" y="130810"/>
                    </a:cubicBezTo>
                    <a:cubicBezTo>
                      <a:pt x="13275" y="108733"/>
                      <a:pt x="2100" y="80772"/>
                      <a:pt x="199" y="52117"/>
                    </a:cubicBezTo>
                    <a:cubicBezTo>
                      <a:pt x="-985" y="34285"/>
                      <a:pt x="2874" y="13721"/>
                      <a:pt x="18168" y="4457"/>
                    </a:cubicBezTo>
                    <a:cubicBezTo>
                      <a:pt x="35124" y="-5819"/>
                      <a:pt x="57646" y="3114"/>
                      <a:pt x="72155" y="16623"/>
                    </a:cubicBezTo>
                    <a:cubicBezTo>
                      <a:pt x="91342" y="34478"/>
                      <a:pt x="106387" y="64692"/>
                      <a:pt x="107320" y="91310"/>
                    </a:cubicBezTo>
                    <a:cubicBezTo>
                      <a:pt x="108276" y="118770"/>
                      <a:pt x="93914" y="158475"/>
                      <a:pt x="58852" y="15024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3"/>
              <p:cNvSpPr/>
              <p:nvPr/>
            </p:nvSpPr>
            <p:spPr>
              <a:xfrm>
                <a:off x="7092000" y="4560840"/>
                <a:ext cx="158974" cy="106702"/>
              </a:xfrm>
              <a:custGeom>
                <a:avLst/>
                <a:gdLst/>
                <a:ahLst/>
                <a:cxnLst/>
                <a:rect l="l" t="t" r="r" b="b"/>
                <a:pathLst>
                  <a:path w="182729" h="114120" extrusionOk="0">
                    <a:moveTo>
                      <a:pt x="108666" y="100660"/>
                    </a:moveTo>
                    <a:cubicBezTo>
                      <a:pt x="91129" y="105235"/>
                      <a:pt x="72796" y="108046"/>
                      <a:pt x="54872" y="105371"/>
                    </a:cubicBezTo>
                    <a:cubicBezTo>
                      <a:pt x="36949" y="102697"/>
                      <a:pt x="19367" y="93980"/>
                      <a:pt x="8908" y="79174"/>
                    </a:cubicBezTo>
                    <a:cubicBezTo>
                      <a:pt x="-1538" y="64369"/>
                      <a:pt x="-3473" y="43100"/>
                      <a:pt x="6735" y="28124"/>
                    </a:cubicBezTo>
                    <a:cubicBezTo>
                      <a:pt x="13791" y="17768"/>
                      <a:pt x="25455" y="11497"/>
                      <a:pt x="37233" y="7230"/>
                    </a:cubicBezTo>
                    <a:cubicBezTo>
                      <a:pt x="73957" y="-6074"/>
                      <a:pt x="118954" y="-1658"/>
                      <a:pt x="146721" y="25825"/>
                    </a:cubicBezTo>
                    <a:cubicBezTo>
                      <a:pt x="179256" y="58031"/>
                      <a:pt x="141213" y="92171"/>
                      <a:pt x="108666" y="10066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97" name="Google Shape;297;p3"/>
              <p:cNvGrpSpPr/>
              <p:nvPr/>
            </p:nvGrpSpPr>
            <p:grpSpPr>
              <a:xfrm>
                <a:off x="6880320" y="4104360"/>
                <a:ext cx="528542" cy="540344"/>
                <a:chOff x="6880320" y="4104360"/>
                <a:chExt cx="528542" cy="540344"/>
              </a:xfrm>
            </p:grpSpPr>
            <p:sp>
              <p:nvSpPr>
                <p:cNvPr id="298" name="Google Shape;298;p3"/>
                <p:cNvSpPr/>
                <p:nvPr/>
              </p:nvSpPr>
              <p:spPr>
                <a:xfrm>
                  <a:off x="7159680" y="4104360"/>
                  <a:ext cx="16193" cy="730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23" h="73584" extrusionOk="0">
                      <a:moveTo>
                        <a:pt x="3454" y="241"/>
                      </a:moveTo>
                      <a:cubicBezTo>
                        <a:pt x="6697" y="1777"/>
                        <a:pt x="9189" y="4645"/>
                        <a:pt x="10828" y="7615"/>
                      </a:cubicBezTo>
                      <a:cubicBezTo>
                        <a:pt x="12478" y="10631"/>
                        <a:pt x="13434" y="13795"/>
                        <a:pt x="14105" y="16902"/>
                      </a:cubicBezTo>
                      <a:cubicBezTo>
                        <a:pt x="15369" y="23058"/>
                        <a:pt x="15926" y="29101"/>
                        <a:pt x="16063" y="35269"/>
                      </a:cubicBezTo>
                      <a:cubicBezTo>
                        <a:pt x="16233" y="47537"/>
                        <a:pt x="14390" y="59930"/>
                        <a:pt x="9940" y="71332"/>
                      </a:cubicBezTo>
                      <a:cubicBezTo>
                        <a:pt x="9405" y="72687"/>
                        <a:pt x="7880" y="73358"/>
                        <a:pt x="6515" y="72835"/>
                      </a:cubicBezTo>
                      <a:cubicBezTo>
                        <a:pt x="5354" y="72379"/>
                        <a:pt x="4694" y="71196"/>
                        <a:pt x="4865" y="70001"/>
                      </a:cubicBezTo>
                      <a:lnTo>
                        <a:pt x="4865" y="69956"/>
                      </a:lnTo>
                      <a:cubicBezTo>
                        <a:pt x="5696" y="64140"/>
                        <a:pt x="6481" y="58405"/>
                        <a:pt x="6959" y="52646"/>
                      </a:cubicBezTo>
                      <a:cubicBezTo>
                        <a:pt x="7459" y="46888"/>
                        <a:pt x="7687" y="41130"/>
                        <a:pt x="7653" y="35372"/>
                      </a:cubicBezTo>
                      <a:cubicBezTo>
                        <a:pt x="7630" y="29647"/>
                        <a:pt x="7277" y="23787"/>
                        <a:pt x="6686" y="18176"/>
                      </a:cubicBezTo>
                      <a:cubicBezTo>
                        <a:pt x="6003" y="12691"/>
                        <a:pt x="4671" y="7490"/>
                        <a:pt x="939" y="4338"/>
                      </a:cubicBezTo>
                      <a:lnTo>
                        <a:pt x="859" y="4270"/>
                      </a:lnTo>
                      <a:cubicBezTo>
                        <a:pt x="-165" y="3405"/>
                        <a:pt x="-290" y="1880"/>
                        <a:pt x="574" y="856"/>
                      </a:cubicBezTo>
                      <a:cubicBezTo>
                        <a:pt x="1303" y="2"/>
                        <a:pt x="2486" y="-226"/>
                        <a:pt x="3465" y="23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9" name="Google Shape;299;p3"/>
                <p:cNvSpPr/>
                <p:nvPr/>
              </p:nvSpPr>
              <p:spPr>
                <a:xfrm>
                  <a:off x="7326000" y="4144320"/>
                  <a:ext cx="46837" cy="579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54" h="58505" extrusionOk="0">
                      <a:moveTo>
                        <a:pt x="44768" y="488"/>
                      </a:moveTo>
                      <a:cubicBezTo>
                        <a:pt x="45519" y="977"/>
                        <a:pt x="46100" y="1819"/>
                        <a:pt x="46361" y="2571"/>
                      </a:cubicBezTo>
                      <a:cubicBezTo>
                        <a:pt x="46623" y="3333"/>
                        <a:pt x="46680" y="3993"/>
                        <a:pt x="46680" y="4573"/>
                      </a:cubicBezTo>
                      <a:cubicBezTo>
                        <a:pt x="46680" y="5700"/>
                        <a:pt x="46407" y="6724"/>
                        <a:pt x="46259" y="7373"/>
                      </a:cubicBezTo>
                      <a:cubicBezTo>
                        <a:pt x="45895" y="8841"/>
                        <a:pt x="45565" y="10320"/>
                        <a:pt x="45110" y="11766"/>
                      </a:cubicBezTo>
                      <a:cubicBezTo>
                        <a:pt x="44210" y="14656"/>
                        <a:pt x="43175" y="17524"/>
                        <a:pt x="41900" y="20289"/>
                      </a:cubicBezTo>
                      <a:cubicBezTo>
                        <a:pt x="39408" y="25843"/>
                        <a:pt x="36154" y="31066"/>
                        <a:pt x="32387" y="35857"/>
                      </a:cubicBezTo>
                      <a:cubicBezTo>
                        <a:pt x="24819" y="45394"/>
                        <a:pt x="14907" y="53280"/>
                        <a:pt x="3606" y="57662"/>
                      </a:cubicBezTo>
                      <a:cubicBezTo>
                        <a:pt x="2241" y="58185"/>
                        <a:pt x="716" y="57514"/>
                        <a:pt x="181" y="56159"/>
                      </a:cubicBezTo>
                      <a:cubicBezTo>
                        <a:pt x="-274" y="54987"/>
                        <a:pt x="158" y="53701"/>
                        <a:pt x="1148" y="53018"/>
                      </a:cubicBezTo>
                      <a:lnTo>
                        <a:pt x="1171" y="53018"/>
                      </a:lnTo>
                      <a:cubicBezTo>
                        <a:pt x="10514" y="46611"/>
                        <a:pt x="18844" y="39237"/>
                        <a:pt x="25809" y="30600"/>
                      </a:cubicBezTo>
                      <a:cubicBezTo>
                        <a:pt x="29303" y="26309"/>
                        <a:pt x="32409" y="21701"/>
                        <a:pt x="35175" y="16875"/>
                      </a:cubicBezTo>
                      <a:cubicBezTo>
                        <a:pt x="36552" y="14463"/>
                        <a:pt x="37838" y="11982"/>
                        <a:pt x="39033" y="9444"/>
                      </a:cubicBezTo>
                      <a:cubicBezTo>
                        <a:pt x="39681" y="8192"/>
                        <a:pt x="40159" y="6884"/>
                        <a:pt x="40774" y="5609"/>
                      </a:cubicBezTo>
                      <a:cubicBezTo>
                        <a:pt x="41104" y="4892"/>
                        <a:pt x="41274" y="4505"/>
                        <a:pt x="41377" y="4187"/>
                      </a:cubicBezTo>
                      <a:cubicBezTo>
                        <a:pt x="41434" y="4050"/>
                        <a:pt x="41456" y="3970"/>
                        <a:pt x="41513" y="4027"/>
                      </a:cubicBezTo>
                      <a:cubicBezTo>
                        <a:pt x="41559" y="4084"/>
                        <a:pt x="41730" y="4289"/>
                        <a:pt x="41900" y="4335"/>
                      </a:cubicBezTo>
                      <a:cubicBezTo>
                        <a:pt x="40842" y="3538"/>
                        <a:pt x="40615" y="2036"/>
                        <a:pt x="41411" y="966"/>
                      </a:cubicBezTo>
                      <a:cubicBezTo>
                        <a:pt x="42208" y="-92"/>
                        <a:pt x="43721" y="-320"/>
                        <a:pt x="44780" y="47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0" name="Google Shape;300;p3"/>
                <p:cNvSpPr/>
                <p:nvPr/>
              </p:nvSpPr>
              <p:spPr>
                <a:xfrm>
                  <a:off x="7352280" y="4341960"/>
                  <a:ext cx="56582" cy="172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866" h="18185" extrusionOk="0">
                      <a:moveTo>
                        <a:pt x="55400" y="4434"/>
                      </a:moveTo>
                      <a:cubicBezTo>
                        <a:pt x="47741" y="9669"/>
                        <a:pt x="38933" y="13106"/>
                        <a:pt x="29897" y="15200"/>
                      </a:cubicBezTo>
                      <a:cubicBezTo>
                        <a:pt x="20839" y="17226"/>
                        <a:pt x="11393" y="17897"/>
                        <a:pt x="2221" y="16383"/>
                      </a:cubicBezTo>
                      <a:cubicBezTo>
                        <a:pt x="776" y="16145"/>
                        <a:pt x="-203" y="14779"/>
                        <a:pt x="36" y="13334"/>
                      </a:cubicBezTo>
                      <a:cubicBezTo>
                        <a:pt x="229" y="12150"/>
                        <a:pt x="1174" y="11285"/>
                        <a:pt x="2301" y="11137"/>
                      </a:cubicBezTo>
                      <a:lnTo>
                        <a:pt x="2323" y="11137"/>
                      </a:lnTo>
                      <a:cubicBezTo>
                        <a:pt x="11097" y="9965"/>
                        <a:pt x="19621" y="8827"/>
                        <a:pt x="28088" y="6984"/>
                      </a:cubicBezTo>
                      <a:cubicBezTo>
                        <a:pt x="36566" y="5219"/>
                        <a:pt x="44828" y="2727"/>
                        <a:pt x="53294" y="110"/>
                      </a:cubicBezTo>
                      <a:lnTo>
                        <a:pt x="53306" y="110"/>
                      </a:lnTo>
                      <a:cubicBezTo>
                        <a:pt x="54592" y="-288"/>
                        <a:pt x="55946" y="429"/>
                        <a:pt x="56344" y="1715"/>
                      </a:cubicBezTo>
                      <a:cubicBezTo>
                        <a:pt x="56663" y="2762"/>
                        <a:pt x="56253" y="3854"/>
                        <a:pt x="55389" y="4446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1" name="Google Shape;301;p3"/>
                <p:cNvSpPr/>
                <p:nvPr/>
              </p:nvSpPr>
              <p:spPr>
                <a:xfrm>
                  <a:off x="7247520" y="4487760"/>
                  <a:ext cx="82840" cy="291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256" h="30590" extrusionOk="0">
                      <a:moveTo>
                        <a:pt x="82012" y="4202"/>
                      </a:moveTo>
                      <a:cubicBezTo>
                        <a:pt x="71405" y="13704"/>
                        <a:pt x="58398" y="20532"/>
                        <a:pt x="44697" y="24686"/>
                      </a:cubicBezTo>
                      <a:cubicBezTo>
                        <a:pt x="30984" y="28794"/>
                        <a:pt x="16337" y="30251"/>
                        <a:pt x="2238" y="28088"/>
                      </a:cubicBezTo>
                      <a:cubicBezTo>
                        <a:pt x="792" y="27861"/>
                        <a:pt x="-186" y="26518"/>
                        <a:pt x="30" y="25084"/>
                      </a:cubicBezTo>
                      <a:cubicBezTo>
                        <a:pt x="223" y="23809"/>
                        <a:pt x="1305" y="22899"/>
                        <a:pt x="2545" y="22853"/>
                      </a:cubicBezTo>
                      <a:cubicBezTo>
                        <a:pt x="16132" y="22318"/>
                        <a:pt x="29436" y="20407"/>
                        <a:pt x="42307" y="16628"/>
                      </a:cubicBezTo>
                      <a:cubicBezTo>
                        <a:pt x="55189" y="12907"/>
                        <a:pt x="67445" y="7308"/>
                        <a:pt x="79155" y="344"/>
                      </a:cubicBezTo>
                      <a:cubicBezTo>
                        <a:pt x="80305" y="-339"/>
                        <a:pt x="81784" y="25"/>
                        <a:pt x="82467" y="1174"/>
                      </a:cubicBezTo>
                      <a:cubicBezTo>
                        <a:pt x="83070" y="2187"/>
                        <a:pt x="82842" y="3462"/>
                        <a:pt x="82012" y="4224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2" name="Google Shape;302;p3"/>
                <p:cNvSpPr/>
                <p:nvPr/>
              </p:nvSpPr>
              <p:spPr>
                <a:xfrm>
                  <a:off x="7166160" y="4622400"/>
                  <a:ext cx="60545" cy="22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849" h="23728" extrusionOk="0">
                      <a:moveTo>
                        <a:pt x="59633" y="4179"/>
                      </a:moveTo>
                      <a:cubicBezTo>
                        <a:pt x="52202" y="11337"/>
                        <a:pt x="42802" y="16367"/>
                        <a:pt x="32890" y="19406"/>
                      </a:cubicBezTo>
                      <a:cubicBezTo>
                        <a:pt x="22966" y="22387"/>
                        <a:pt x="12303" y="23378"/>
                        <a:pt x="2152" y="21443"/>
                      </a:cubicBezTo>
                      <a:cubicBezTo>
                        <a:pt x="718" y="21170"/>
                        <a:pt x="-226" y="19781"/>
                        <a:pt x="47" y="18348"/>
                      </a:cubicBezTo>
                      <a:cubicBezTo>
                        <a:pt x="275" y="17153"/>
                        <a:pt x="1276" y="16299"/>
                        <a:pt x="2437" y="16197"/>
                      </a:cubicBezTo>
                      <a:lnTo>
                        <a:pt x="2459" y="16197"/>
                      </a:lnTo>
                      <a:cubicBezTo>
                        <a:pt x="12098" y="15411"/>
                        <a:pt x="21419" y="13989"/>
                        <a:pt x="30500" y="11337"/>
                      </a:cubicBezTo>
                      <a:cubicBezTo>
                        <a:pt x="39592" y="8743"/>
                        <a:pt x="48241" y="4908"/>
                        <a:pt x="56788" y="299"/>
                      </a:cubicBezTo>
                      <a:lnTo>
                        <a:pt x="56811" y="299"/>
                      </a:lnTo>
                      <a:cubicBezTo>
                        <a:pt x="57994" y="-350"/>
                        <a:pt x="59462" y="94"/>
                        <a:pt x="60099" y="1278"/>
                      </a:cubicBezTo>
                      <a:cubicBezTo>
                        <a:pt x="60623" y="2256"/>
                        <a:pt x="60407" y="3440"/>
                        <a:pt x="59644" y="417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3" name="Google Shape;303;p3"/>
                <p:cNvSpPr/>
                <p:nvPr/>
              </p:nvSpPr>
              <p:spPr>
                <a:xfrm>
                  <a:off x="6969600" y="4232880"/>
                  <a:ext cx="41018" cy="568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37" h="57389" extrusionOk="0">
                      <a:moveTo>
                        <a:pt x="3269" y="161"/>
                      </a:moveTo>
                      <a:cubicBezTo>
                        <a:pt x="8663" y="2187"/>
                        <a:pt x="13625" y="5419"/>
                        <a:pt x="17927" y="9288"/>
                      </a:cubicBezTo>
                      <a:cubicBezTo>
                        <a:pt x="22262" y="13146"/>
                        <a:pt x="25916" y="17687"/>
                        <a:pt x="29022" y="22489"/>
                      </a:cubicBezTo>
                      <a:cubicBezTo>
                        <a:pt x="32106" y="27314"/>
                        <a:pt x="34633" y="32435"/>
                        <a:pt x="36613" y="37716"/>
                      </a:cubicBezTo>
                      <a:cubicBezTo>
                        <a:pt x="38604" y="42996"/>
                        <a:pt x="40106" y="48413"/>
                        <a:pt x="40983" y="53943"/>
                      </a:cubicBezTo>
                      <a:cubicBezTo>
                        <a:pt x="41210" y="55389"/>
                        <a:pt x="40232" y="56743"/>
                        <a:pt x="38786" y="56970"/>
                      </a:cubicBezTo>
                      <a:cubicBezTo>
                        <a:pt x="37569" y="57164"/>
                        <a:pt x="36408" y="56493"/>
                        <a:pt x="35941" y="55400"/>
                      </a:cubicBezTo>
                      <a:cubicBezTo>
                        <a:pt x="31662" y="45488"/>
                        <a:pt x="27452" y="35792"/>
                        <a:pt x="21921" y="26996"/>
                      </a:cubicBezTo>
                      <a:cubicBezTo>
                        <a:pt x="16436" y="18176"/>
                        <a:pt x="9631" y="10449"/>
                        <a:pt x="1039" y="4418"/>
                      </a:cubicBezTo>
                      <a:cubicBezTo>
                        <a:pt x="-65" y="3655"/>
                        <a:pt x="-327" y="2141"/>
                        <a:pt x="436" y="1038"/>
                      </a:cubicBezTo>
                      <a:cubicBezTo>
                        <a:pt x="1084" y="116"/>
                        <a:pt x="2268" y="-225"/>
                        <a:pt x="3281" y="15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4" name="Google Shape;304;p3"/>
                <p:cNvSpPr/>
                <p:nvPr/>
              </p:nvSpPr>
              <p:spPr>
                <a:xfrm>
                  <a:off x="6880320" y="4375440"/>
                  <a:ext cx="39578" cy="427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78" h="43222" extrusionOk="0">
                      <a:moveTo>
                        <a:pt x="3049" y="79"/>
                      </a:moveTo>
                      <a:cubicBezTo>
                        <a:pt x="12131" y="2469"/>
                        <a:pt x="20324" y="7931"/>
                        <a:pt x="26742" y="14862"/>
                      </a:cubicBezTo>
                      <a:cubicBezTo>
                        <a:pt x="33127" y="21826"/>
                        <a:pt x="37872" y="30498"/>
                        <a:pt x="39397" y="39795"/>
                      </a:cubicBezTo>
                      <a:cubicBezTo>
                        <a:pt x="39636" y="41241"/>
                        <a:pt x="38657" y="42606"/>
                        <a:pt x="37212" y="42845"/>
                      </a:cubicBezTo>
                      <a:cubicBezTo>
                        <a:pt x="36040" y="43039"/>
                        <a:pt x="34914" y="42424"/>
                        <a:pt x="34413" y="41423"/>
                      </a:cubicBezTo>
                      <a:lnTo>
                        <a:pt x="34390" y="41388"/>
                      </a:lnTo>
                      <a:cubicBezTo>
                        <a:pt x="30555" y="33719"/>
                        <a:pt x="26083" y="26720"/>
                        <a:pt x="20506" y="20529"/>
                      </a:cubicBezTo>
                      <a:cubicBezTo>
                        <a:pt x="14976" y="14304"/>
                        <a:pt x="8455" y="9092"/>
                        <a:pt x="1160" y="4506"/>
                      </a:cubicBezTo>
                      <a:lnTo>
                        <a:pt x="1137" y="4506"/>
                      </a:lnTo>
                      <a:cubicBezTo>
                        <a:pt x="0" y="3777"/>
                        <a:pt x="-342" y="2275"/>
                        <a:pt x="375" y="1137"/>
                      </a:cubicBezTo>
                      <a:cubicBezTo>
                        <a:pt x="955" y="216"/>
                        <a:pt x="2048" y="-183"/>
                        <a:pt x="3049" y="7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305" name="Google Shape;305;p3"/>
            <p:cNvGrpSpPr/>
            <p:nvPr/>
          </p:nvGrpSpPr>
          <p:grpSpPr>
            <a:xfrm>
              <a:off x="-455303" y="878728"/>
              <a:ext cx="998442" cy="936099"/>
              <a:chOff x="7853400" y="3861360"/>
              <a:chExt cx="725033" cy="679761"/>
            </a:xfrm>
          </p:grpSpPr>
          <p:sp>
            <p:nvSpPr>
              <p:cNvPr id="306" name="Google Shape;306;p3"/>
              <p:cNvSpPr/>
              <p:nvPr/>
            </p:nvSpPr>
            <p:spPr>
              <a:xfrm>
                <a:off x="7853400" y="3861360"/>
                <a:ext cx="725033" cy="679761"/>
              </a:xfrm>
              <a:custGeom>
                <a:avLst/>
                <a:gdLst/>
                <a:ahLst/>
                <a:cxnLst/>
                <a:rect l="l" t="t" r="r" b="b"/>
                <a:pathLst>
                  <a:path w="728676" h="686627" extrusionOk="0">
                    <a:moveTo>
                      <a:pt x="312190" y="226161"/>
                    </a:moveTo>
                    <a:cubicBezTo>
                      <a:pt x="295973" y="177045"/>
                      <a:pt x="290955" y="124253"/>
                      <a:pt x="297635" y="72963"/>
                    </a:cubicBezTo>
                    <a:cubicBezTo>
                      <a:pt x="301846" y="40621"/>
                      <a:pt x="318017" y="2338"/>
                      <a:pt x="350552" y="96"/>
                    </a:cubicBezTo>
                    <a:cubicBezTo>
                      <a:pt x="373221" y="-1463"/>
                      <a:pt x="392579" y="16142"/>
                      <a:pt x="405905" y="34544"/>
                    </a:cubicBezTo>
                    <a:cubicBezTo>
                      <a:pt x="444427" y="87711"/>
                      <a:pt x="457263" y="158654"/>
                      <a:pt x="439806" y="221950"/>
                    </a:cubicBezTo>
                    <a:cubicBezTo>
                      <a:pt x="469554" y="172049"/>
                      <a:pt x="505048" y="117732"/>
                      <a:pt x="561516" y="104087"/>
                    </a:cubicBezTo>
                    <a:cubicBezTo>
                      <a:pt x="580850" y="99410"/>
                      <a:pt x="604111" y="101402"/>
                      <a:pt x="616516" y="116947"/>
                    </a:cubicBezTo>
                    <a:cubicBezTo>
                      <a:pt x="630945" y="135018"/>
                      <a:pt x="624094" y="161704"/>
                      <a:pt x="614160" y="182587"/>
                    </a:cubicBezTo>
                    <a:cubicBezTo>
                      <a:pt x="587872" y="237871"/>
                      <a:pt x="544184" y="284734"/>
                      <a:pt x="490868" y="314800"/>
                    </a:cubicBezTo>
                    <a:cubicBezTo>
                      <a:pt x="555757" y="304160"/>
                      <a:pt x="623423" y="310863"/>
                      <a:pt x="684955" y="334033"/>
                    </a:cubicBezTo>
                    <a:cubicBezTo>
                      <a:pt x="702845" y="340770"/>
                      <a:pt x="722737" y="352207"/>
                      <a:pt x="724421" y="371245"/>
                    </a:cubicBezTo>
                    <a:cubicBezTo>
                      <a:pt x="726208" y="391297"/>
                      <a:pt x="706498" y="406432"/>
                      <a:pt x="687834" y="413989"/>
                    </a:cubicBezTo>
                    <a:cubicBezTo>
                      <a:pt x="617881" y="442336"/>
                      <a:pt x="538744" y="423082"/>
                      <a:pt x="465843" y="403530"/>
                    </a:cubicBezTo>
                    <a:cubicBezTo>
                      <a:pt x="508166" y="426109"/>
                      <a:pt x="545516" y="457927"/>
                      <a:pt x="574523" y="496130"/>
                    </a:cubicBezTo>
                    <a:cubicBezTo>
                      <a:pt x="591787" y="518856"/>
                      <a:pt x="605545" y="552723"/>
                      <a:pt x="586404" y="573890"/>
                    </a:cubicBezTo>
                    <a:cubicBezTo>
                      <a:pt x="570916" y="591017"/>
                      <a:pt x="543489" y="588229"/>
                      <a:pt x="521321" y="581754"/>
                    </a:cubicBezTo>
                    <a:cubicBezTo>
                      <a:pt x="452085" y="561543"/>
                      <a:pt x="389768" y="518333"/>
                      <a:pt x="346570" y="460579"/>
                    </a:cubicBezTo>
                    <a:cubicBezTo>
                      <a:pt x="343133" y="493865"/>
                      <a:pt x="339684" y="527141"/>
                      <a:pt x="336247" y="560427"/>
                    </a:cubicBezTo>
                    <a:cubicBezTo>
                      <a:pt x="332356" y="598107"/>
                      <a:pt x="326723" y="639382"/>
                      <a:pt x="298682" y="664851"/>
                    </a:cubicBezTo>
                    <a:cubicBezTo>
                      <a:pt x="284241" y="677972"/>
                      <a:pt x="261936" y="685164"/>
                      <a:pt x="245002" y="675457"/>
                    </a:cubicBezTo>
                    <a:cubicBezTo>
                      <a:pt x="226077" y="664612"/>
                      <a:pt x="222538" y="639143"/>
                      <a:pt x="222527" y="617328"/>
                    </a:cubicBezTo>
                    <a:cubicBezTo>
                      <a:pt x="222470" y="549605"/>
                      <a:pt x="236024" y="481882"/>
                      <a:pt x="262141" y="419394"/>
                    </a:cubicBezTo>
                    <a:cubicBezTo>
                      <a:pt x="218885" y="457244"/>
                      <a:pt x="164580" y="482326"/>
                      <a:pt x="107713" y="490702"/>
                    </a:cubicBezTo>
                    <a:cubicBezTo>
                      <a:pt x="85864" y="493922"/>
                      <a:pt x="62967" y="494616"/>
                      <a:pt x="42278" y="486878"/>
                    </a:cubicBezTo>
                    <a:cubicBezTo>
                      <a:pt x="21589" y="479128"/>
                      <a:pt x="3529" y="461478"/>
                      <a:pt x="468" y="439605"/>
                    </a:cubicBezTo>
                    <a:cubicBezTo>
                      <a:pt x="-2468" y="418666"/>
                      <a:pt x="8753" y="397670"/>
                      <a:pt x="24707" y="383798"/>
                    </a:cubicBezTo>
                    <a:cubicBezTo>
                      <a:pt x="40662" y="369925"/>
                      <a:pt x="60828" y="361971"/>
                      <a:pt x="80823" y="355063"/>
                    </a:cubicBezTo>
                    <a:cubicBezTo>
                      <a:pt x="111651" y="344400"/>
                      <a:pt x="184335" y="324564"/>
                      <a:pt x="215619" y="316280"/>
                    </a:cubicBezTo>
                    <a:cubicBezTo>
                      <a:pt x="182606" y="285053"/>
                      <a:pt x="161370" y="257251"/>
                      <a:pt x="128356" y="226024"/>
                    </a:cubicBezTo>
                    <a:cubicBezTo>
                      <a:pt x="101204" y="200340"/>
                      <a:pt x="72174" y="170774"/>
                      <a:pt x="70341" y="133437"/>
                    </a:cubicBezTo>
                    <a:cubicBezTo>
                      <a:pt x="69693" y="120179"/>
                      <a:pt x="73641" y="105407"/>
                      <a:pt x="84908" y="98409"/>
                    </a:cubicBezTo>
                    <a:cubicBezTo>
                      <a:pt x="94296" y="92571"/>
                      <a:pt x="106268" y="93515"/>
                      <a:pt x="117181" y="95302"/>
                    </a:cubicBezTo>
                    <a:cubicBezTo>
                      <a:pt x="198253" y="108514"/>
                      <a:pt x="269151" y="156185"/>
                      <a:pt x="312190" y="22615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3"/>
              <p:cNvSpPr/>
              <p:nvPr/>
            </p:nvSpPr>
            <p:spPr>
              <a:xfrm>
                <a:off x="7893720" y="4192920"/>
                <a:ext cx="303654" cy="89008"/>
              </a:xfrm>
              <a:custGeom>
                <a:avLst/>
                <a:gdLst/>
                <a:ahLst/>
                <a:cxnLst/>
                <a:rect l="l" t="t" r="r" b="b"/>
                <a:pathLst>
                  <a:path w="303654" h="89231" extrusionOk="0">
                    <a:moveTo>
                      <a:pt x="53" y="87412"/>
                    </a:moveTo>
                    <a:cubicBezTo>
                      <a:pt x="1886" y="80550"/>
                      <a:pt x="6471" y="74859"/>
                      <a:pt x="11718" y="70569"/>
                    </a:cubicBezTo>
                    <a:cubicBezTo>
                      <a:pt x="16976" y="66199"/>
                      <a:pt x="22870" y="62785"/>
                      <a:pt x="28799" y="59678"/>
                    </a:cubicBezTo>
                    <a:cubicBezTo>
                      <a:pt x="40657" y="53362"/>
                      <a:pt x="53073" y="48150"/>
                      <a:pt x="65739" y="43746"/>
                    </a:cubicBezTo>
                    <a:cubicBezTo>
                      <a:pt x="91060" y="34813"/>
                      <a:pt x="117279" y="28941"/>
                      <a:pt x="143385" y="23217"/>
                    </a:cubicBezTo>
                    <a:cubicBezTo>
                      <a:pt x="156460" y="20394"/>
                      <a:pt x="169582" y="17777"/>
                      <a:pt x="182726" y="15274"/>
                    </a:cubicBezTo>
                    <a:cubicBezTo>
                      <a:pt x="195881" y="12850"/>
                      <a:pt x="209082" y="10653"/>
                      <a:pt x="222294" y="8559"/>
                    </a:cubicBezTo>
                    <a:cubicBezTo>
                      <a:pt x="248741" y="4474"/>
                      <a:pt x="275348" y="1356"/>
                      <a:pt x="302092" y="1"/>
                    </a:cubicBezTo>
                    <a:cubicBezTo>
                      <a:pt x="302819" y="-33"/>
                      <a:pt x="303445" y="525"/>
                      <a:pt x="303479" y="1253"/>
                    </a:cubicBezTo>
                    <a:cubicBezTo>
                      <a:pt x="303514" y="1936"/>
                      <a:pt x="303024" y="2517"/>
                      <a:pt x="302376" y="2619"/>
                    </a:cubicBezTo>
                    <a:cubicBezTo>
                      <a:pt x="275997" y="6921"/>
                      <a:pt x="249607" y="10676"/>
                      <a:pt x="223239" y="14670"/>
                    </a:cubicBezTo>
                    <a:cubicBezTo>
                      <a:pt x="210050" y="16616"/>
                      <a:pt x="196882" y="18756"/>
                      <a:pt x="183739" y="20964"/>
                    </a:cubicBezTo>
                    <a:cubicBezTo>
                      <a:pt x="170572" y="23103"/>
                      <a:pt x="157439" y="25413"/>
                      <a:pt x="144318" y="27837"/>
                    </a:cubicBezTo>
                    <a:cubicBezTo>
                      <a:pt x="118099" y="32685"/>
                      <a:pt x="91879" y="37874"/>
                      <a:pt x="66649" y="46375"/>
                    </a:cubicBezTo>
                    <a:cubicBezTo>
                      <a:pt x="54063" y="50654"/>
                      <a:pt x="41738" y="55741"/>
                      <a:pt x="29983" y="61909"/>
                    </a:cubicBezTo>
                    <a:cubicBezTo>
                      <a:pt x="24088" y="64970"/>
                      <a:pt x="18307" y="68225"/>
                      <a:pt x="13288" y="72435"/>
                    </a:cubicBezTo>
                    <a:cubicBezTo>
                      <a:pt x="8293" y="76589"/>
                      <a:pt x="4184" y="81904"/>
                      <a:pt x="2603" y="88060"/>
                    </a:cubicBezTo>
                    <a:cubicBezTo>
                      <a:pt x="2421" y="88766"/>
                      <a:pt x="1715" y="89198"/>
                      <a:pt x="998" y="89016"/>
                    </a:cubicBezTo>
                    <a:cubicBezTo>
                      <a:pt x="292" y="88846"/>
                      <a:pt x="-140" y="88128"/>
                      <a:pt x="42" y="87412"/>
                    </a:cubicBezTo>
                    <a:lnTo>
                      <a:pt x="42" y="8738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p3"/>
              <p:cNvSpPr/>
              <p:nvPr/>
            </p:nvSpPr>
            <p:spPr>
              <a:xfrm>
                <a:off x="7912080" y="4218480"/>
                <a:ext cx="290659" cy="94772"/>
              </a:xfrm>
              <a:custGeom>
                <a:avLst/>
                <a:gdLst/>
                <a:ahLst/>
                <a:cxnLst/>
                <a:rect l="l" t="t" r="r" b="b"/>
                <a:pathLst>
                  <a:path w="290659" h="95729" extrusionOk="0">
                    <a:moveTo>
                      <a:pt x="1513" y="91270"/>
                    </a:moveTo>
                    <a:cubicBezTo>
                      <a:pt x="13883" y="93080"/>
                      <a:pt x="26571" y="92169"/>
                      <a:pt x="38896" y="89780"/>
                    </a:cubicBezTo>
                    <a:cubicBezTo>
                      <a:pt x="51255" y="87424"/>
                      <a:pt x="63352" y="83748"/>
                      <a:pt x="75403" y="79925"/>
                    </a:cubicBezTo>
                    <a:cubicBezTo>
                      <a:pt x="99484" y="72140"/>
                      <a:pt x="123405" y="63845"/>
                      <a:pt x="147097" y="54957"/>
                    </a:cubicBezTo>
                    <a:cubicBezTo>
                      <a:pt x="158967" y="50564"/>
                      <a:pt x="170780" y="46046"/>
                      <a:pt x="182569" y="41471"/>
                    </a:cubicBezTo>
                    <a:cubicBezTo>
                      <a:pt x="194359" y="36896"/>
                      <a:pt x="206172" y="32379"/>
                      <a:pt x="217893" y="27633"/>
                    </a:cubicBezTo>
                    <a:cubicBezTo>
                      <a:pt x="241405" y="18324"/>
                      <a:pt x="264847" y="8845"/>
                      <a:pt x="288643" y="82"/>
                    </a:cubicBezTo>
                    <a:cubicBezTo>
                      <a:pt x="289326" y="-168"/>
                      <a:pt x="290088" y="173"/>
                      <a:pt x="290339" y="856"/>
                    </a:cubicBezTo>
                    <a:cubicBezTo>
                      <a:pt x="290578" y="1493"/>
                      <a:pt x="290293" y="2199"/>
                      <a:pt x="289701" y="2494"/>
                    </a:cubicBezTo>
                    <a:cubicBezTo>
                      <a:pt x="267067" y="13988"/>
                      <a:pt x="243783" y="24105"/>
                      <a:pt x="220169" y="33380"/>
                    </a:cubicBezTo>
                    <a:cubicBezTo>
                      <a:pt x="208357" y="38012"/>
                      <a:pt x="196498" y="42496"/>
                      <a:pt x="184595" y="46877"/>
                    </a:cubicBezTo>
                    <a:cubicBezTo>
                      <a:pt x="172646" y="51122"/>
                      <a:pt x="160697" y="55378"/>
                      <a:pt x="148668" y="59395"/>
                    </a:cubicBezTo>
                    <a:cubicBezTo>
                      <a:pt x="124633" y="67475"/>
                      <a:pt x="100462" y="75133"/>
                      <a:pt x="76234" y="82576"/>
                    </a:cubicBezTo>
                    <a:cubicBezTo>
                      <a:pt x="64137" y="86331"/>
                      <a:pt x="51915" y="89950"/>
                      <a:pt x="39363" y="92260"/>
                    </a:cubicBezTo>
                    <a:cubicBezTo>
                      <a:pt x="26833" y="94525"/>
                      <a:pt x="13917" y="95561"/>
                      <a:pt x="1149" y="93876"/>
                    </a:cubicBezTo>
                    <a:cubicBezTo>
                      <a:pt x="431" y="93785"/>
                      <a:pt x="-81" y="93125"/>
                      <a:pt x="10" y="92397"/>
                    </a:cubicBezTo>
                    <a:cubicBezTo>
                      <a:pt x="101" y="91680"/>
                      <a:pt x="762" y="91168"/>
                      <a:pt x="1490" y="91259"/>
                    </a:cubicBezTo>
                    <a:cubicBezTo>
                      <a:pt x="1490" y="91259"/>
                      <a:pt x="1502" y="91259"/>
                      <a:pt x="1513" y="912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309;p3"/>
              <p:cNvSpPr/>
              <p:nvPr/>
            </p:nvSpPr>
            <p:spPr>
              <a:xfrm>
                <a:off x="8102520" y="4241160"/>
                <a:ext cx="79194" cy="255516"/>
              </a:xfrm>
              <a:custGeom>
                <a:avLst/>
                <a:gdLst/>
                <a:ahLst/>
                <a:cxnLst/>
                <a:rect l="l" t="t" r="r" b="b"/>
                <a:pathLst>
                  <a:path w="80400" h="255516" extrusionOk="0">
                    <a:moveTo>
                      <a:pt x="79067" y="2165"/>
                    </a:moveTo>
                    <a:cubicBezTo>
                      <a:pt x="64888" y="19520"/>
                      <a:pt x="52927" y="38627"/>
                      <a:pt x="42731" y="58553"/>
                    </a:cubicBezTo>
                    <a:cubicBezTo>
                      <a:pt x="32671" y="78560"/>
                      <a:pt x="24705" y="99601"/>
                      <a:pt x="18924" y="121189"/>
                    </a:cubicBezTo>
                    <a:lnTo>
                      <a:pt x="14930" y="137451"/>
                    </a:lnTo>
                    <a:lnTo>
                      <a:pt x="11698" y="153872"/>
                    </a:lnTo>
                    <a:lnTo>
                      <a:pt x="9126" y="170396"/>
                    </a:lnTo>
                    <a:lnTo>
                      <a:pt x="7328" y="187011"/>
                    </a:lnTo>
                    <a:cubicBezTo>
                      <a:pt x="5393" y="209225"/>
                      <a:pt x="5257" y="231530"/>
                      <a:pt x="6281" y="253937"/>
                    </a:cubicBezTo>
                    <a:cubicBezTo>
                      <a:pt x="6315" y="254665"/>
                      <a:pt x="5746" y="255280"/>
                      <a:pt x="5018" y="255314"/>
                    </a:cubicBezTo>
                    <a:cubicBezTo>
                      <a:pt x="4346" y="255348"/>
                      <a:pt x="3766" y="254870"/>
                      <a:pt x="3652" y="254222"/>
                    </a:cubicBezTo>
                    <a:cubicBezTo>
                      <a:pt x="-342" y="231940"/>
                      <a:pt x="-877" y="209032"/>
                      <a:pt x="1160" y="186454"/>
                    </a:cubicBezTo>
                    <a:lnTo>
                      <a:pt x="3163" y="169554"/>
                    </a:lnTo>
                    <a:lnTo>
                      <a:pt x="6008" y="152791"/>
                    </a:lnTo>
                    <a:lnTo>
                      <a:pt x="9797" y="136222"/>
                    </a:lnTo>
                    <a:lnTo>
                      <a:pt x="14384" y="119869"/>
                    </a:lnTo>
                    <a:cubicBezTo>
                      <a:pt x="21098" y="98247"/>
                      <a:pt x="29758" y="77273"/>
                      <a:pt x="40239" y="57267"/>
                    </a:cubicBezTo>
                    <a:cubicBezTo>
                      <a:pt x="50583" y="37181"/>
                      <a:pt x="63079" y="18279"/>
                      <a:pt x="76996" y="504"/>
                    </a:cubicBezTo>
                    <a:cubicBezTo>
                      <a:pt x="77440" y="-66"/>
                      <a:pt x="78271" y="-168"/>
                      <a:pt x="78851" y="276"/>
                    </a:cubicBezTo>
                    <a:cubicBezTo>
                      <a:pt x="79432" y="720"/>
                      <a:pt x="79523" y="1551"/>
                      <a:pt x="79079" y="2131"/>
                    </a:cubicBezTo>
                    <a:cubicBezTo>
                      <a:pt x="79079" y="2131"/>
                      <a:pt x="79067" y="2142"/>
                      <a:pt x="79067" y="215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3"/>
              <p:cNvSpPr/>
              <p:nvPr/>
            </p:nvSpPr>
            <p:spPr>
              <a:xfrm>
                <a:off x="8134560" y="4234320"/>
                <a:ext cx="66614" cy="273053"/>
              </a:xfrm>
              <a:custGeom>
                <a:avLst/>
                <a:gdLst/>
                <a:ahLst/>
                <a:cxnLst/>
                <a:rect l="l" t="t" r="r" b="b"/>
                <a:pathLst>
                  <a:path w="66949" h="273053" extrusionOk="0">
                    <a:moveTo>
                      <a:pt x="49" y="271121"/>
                    </a:moveTo>
                    <a:cubicBezTo>
                      <a:pt x="6240" y="248804"/>
                      <a:pt x="11942" y="226375"/>
                      <a:pt x="17768" y="203967"/>
                    </a:cubicBezTo>
                    <a:cubicBezTo>
                      <a:pt x="23447" y="181526"/>
                      <a:pt x="28864" y="159027"/>
                      <a:pt x="33962" y="136449"/>
                    </a:cubicBezTo>
                    <a:lnTo>
                      <a:pt x="41541" y="102582"/>
                    </a:lnTo>
                    <a:cubicBezTo>
                      <a:pt x="44056" y="91293"/>
                      <a:pt x="46605" y="80015"/>
                      <a:pt x="49006" y="68715"/>
                    </a:cubicBezTo>
                    <a:cubicBezTo>
                      <a:pt x="53899" y="46114"/>
                      <a:pt x="58782" y="23559"/>
                      <a:pt x="64142" y="1015"/>
                    </a:cubicBezTo>
                    <a:cubicBezTo>
                      <a:pt x="64313" y="310"/>
                      <a:pt x="65018" y="-134"/>
                      <a:pt x="65735" y="37"/>
                    </a:cubicBezTo>
                    <a:cubicBezTo>
                      <a:pt x="66395" y="196"/>
                      <a:pt x="66816" y="810"/>
                      <a:pt x="66748" y="1459"/>
                    </a:cubicBezTo>
                    <a:cubicBezTo>
                      <a:pt x="64313" y="24561"/>
                      <a:pt x="60033" y="47400"/>
                      <a:pt x="55049" y="70035"/>
                    </a:cubicBezTo>
                    <a:cubicBezTo>
                      <a:pt x="52500" y="81347"/>
                      <a:pt x="49906" y="92636"/>
                      <a:pt x="47174" y="103902"/>
                    </a:cubicBezTo>
                    <a:cubicBezTo>
                      <a:pt x="44352" y="115146"/>
                      <a:pt x="41496" y="126366"/>
                      <a:pt x="38537" y="137576"/>
                    </a:cubicBezTo>
                    <a:lnTo>
                      <a:pt x="20465" y="204673"/>
                    </a:lnTo>
                    <a:cubicBezTo>
                      <a:pt x="14582" y="227068"/>
                      <a:pt x="8345" y="249362"/>
                      <a:pt x="2598" y="271792"/>
                    </a:cubicBezTo>
                    <a:cubicBezTo>
                      <a:pt x="2416" y="272498"/>
                      <a:pt x="1699" y="272919"/>
                      <a:pt x="994" y="272748"/>
                    </a:cubicBezTo>
                    <a:cubicBezTo>
                      <a:pt x="288" y="272566"/>
                      <a:pt x="-133" y="271849"/>
                      <a:pt x="38" y="271144"/>
                    </a:cubicBezTo>
                    <a:cubicBezTo>
                      <a:pt x="38" y="271144"/>
                      <a:pt x="38" y="271121"/>
                      <a:pt x="38" y="2711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3"/>
              <p:cNvSpPr/>
              <p:nvPr/>
            </p:nvSpPr>
            <p:spPr>
              <a:xfrm>
                <a:off x="8225640" y="4236120"/>
                <a:ext cx="197995" cy="161704"/>
              </a:xfrm>
              <a:custGeom>
                <a:avLst/>
                <a:gdLst/>
                <a:ahLst/>
                <a:cxnLst/>
                <a:rect l="l" t="t" r="r" b="b"/>
                <a:pathLst>
                  <a:path w="198491" h="162109" extrusionOk="0">
                    <a:moveTo>
                      <a:pt x="1956" y="147"/>
                    </a:moveTo>
                    <a:cubicBezTo>
                      <a:pt x="20711" y="10047"/>
                      <a:pt x="39192" y="20494"/>
                      <a:pt x="56956" y="32091"/>
                    </a:cubicBezTo>
                    <a:cubicBezTo>
                      <a:pt x="74800" y="43550"/>
                      <a:pt x="92143" y="55829"/>
                      <a:pt x="108895" y="68905"/>
                    </a:cubicBezTo>
                    <a:lnTo>
                      <a:pt x="121299" y="78920"/>
                    </a:lnTo>
                    <a:lnTo>
                      <a:pt x="133430" y="89264"/>
                    </a:lnTo>
                    <a:lnTo>
                      <a:pt x="145197" y="100030"/>
                    </a:lnTo>
                    <a:lnTo>
                      <a:pt x="156668" y="111114"/>
                    </a:lnTo>
                    <a:cubicBezTo>
                      <a:pt x="171701" y="126147"/>
                      <a:pt x="185721" y="142250"/>
                      <a:pt x="197887" y="159695"/>
                    </a:cubicBezTo>
                    <a:cubicBezTo>
                      <a:pt x="198308" y="160298"/>
                      <a:pt x="198160" y="161118"/>
                      <a:pt x="197556" y="161539"/>
                    </a:cubicBezTo>
                    <a:cubicBezTo>
                      <a:pt x="197010" y="161926"/>
                      <a:pt x="196271" y="161835"/>
                      <a:pt x="195827" y="161357"/>
                    </a:cubicBezTo>
                    <a:cubicBezTo>
                      <a:pt x="181420" y="145857"/>
                      <a:pt x="167115" y="130426"/>
                      <a:pt x="152275" y="115484"/>
                    </a:cubicBezTo>
                    <a:lnTo>
                      <a:pt x="141043" y="104377"/>
                    </a:lnTo>
                    <a:lnTo>
                      <a:pt x="129538" y="93543"/>
                    </a:lnTo>
                    <a:lnTo>
                      <a:pt x="117851" y="82903"/>
                    </a:lnTo>
                    <a:lnTo>
                      <a:pt x="105902" y="72558"/>
                    </a:lnTo>
                    <a:cubicBezTo>
                      <a:pt x="89833" y="58902"/>
                      <a:pt x="72968" y="46156"/>
                      <a:pt x="55408" y="34435"/>
                    </a:cubicBezTo>
                    <a:cubicBezTo>
                      <a:pt x="37770" y="22850"/>
                      <a:pt x="19618" y="11959"/>
                      <a:pt x="727" y="2503"/>
                    </a:cubicBezTo>
                    <a:cubicBezTo>
                      <a:pt x="79" y="2173"/>
                      <a:pt x="-183" y="1387"/>
                      <a:pt x="136" y="727"/>
                    </a:cubicBezTo>
                    <a:cubicBezTo>
                      <a:pt x="466" y="79"/>
                      <a:pt x="1250" y="-183"/>
                      <a:pt x="1911" y="135"/>
                    </a:cubicBezTo>
                    <a:cubicBezTo>
                      <a:pt x="1911" y="135"/>
                      <a:pt x="1933" y="135"/>
                      <a:pt x="1933" y="14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3"/>
              <p:cNvSpPr/>
              <p:nvPr/>
            </p:nvSpPr>
            <p:spPr>
              <a:xfrm>
                <a:off x="8214480" y="4260960"/>
                <a:ext cx="173963" cy="165189"/>
              </a:xfrm>
              <a:custGeom>
                <a:avLst/>
                <a:gdLst/>
                <a:ahLst/>
                <a:cxnLst/>
                <a:rect l="l" t="t" r="r" b="b"/>
                <a:pathLst>
                  <a:path w="174399" h="165603" extrusionOk="0">
                    <a:moveTo>
                      <a:pt x="2468" y="669"/>
                    </a:moveTo>
                    <a:cubicBezTo>
                      <a:pt x="12448" y="17876"/>
                      <a:pt x="24055" y="34093"/>
                      <a:pt x="36505" y="49581"/>
                    </a:cubicBezTo>
                    <a:cubicBezTo>
                      <a:pt x="49081" y="64978"/>
                      <a:pt x="62827" y="79408"/>
                      <a:pt x="77519" y="92734"/>
                    </a:cubicBezTo>
                    <a:lnTo>
                      <a:pt x="88660" y="102589"/>
                    </a:lnTo>
                    <a:lnTo>
                      <a:pt x="100120" y="112058"/>
                    </a:lnTo>
                    <a:lnTo>
                      <a:pt x="111796" y="121241"/>
                    </a:lnTo>
                    <a:lnTo>
                      <a:pt x="123756" y="130038"/>
                    </a:lnTo>
                    <a:cubicBezTo>
                      <a:pt x="139870" y="141566"/>
                      <a:pt x="156519" y="152252"/>
                      <a:pt x="173407" y="162835"/>
                    </a:cubicBezTo>
                    <a:cubicBezTo>
                      <a:pt x="174022" y="163222"/>
                      <a:pt x="174215" y="164042"/>
                      <a:pt x="173828" y="164656"/>
                    </a:cubicBezTo>
                    <a:cubicBezTo>
                      <a:pt x="173476" y="165214"/>
                      <a:pt x="172770" y="165419"/>
                      <a:pt x="172178" y="165168"/>
                    </a:cubicBezTo>
                    <a:cubicBezTo>
                      <a:pt x="153765" y="157179"/>
                      <a:pt x="136433" y="146801"/>
                      <a:pt x="120149" y="135057"/>
                    </a:cubicBezTo>
                    <a:lnTo>
                      <a:pt x="108120" y="125987"/>
                    </a:lnTo>
                    <a:lnTo>
                      <a:pt x="96432" y="116496"/>
                    </a:lnTo>
                    <a:lnTo>
                      <a:pt x="85166" y="106504"/>
                    </a:lnTo>
                    <a:lnTo>
                      <a:pt x="74264" y="96137"/>
                    </a:lnTo>
                    <a:cubicBezTo>
                      <a:pt x="60017" y="82014"/>
                      <a:pt x="46691" y="67038"/>
                      <a:pt x="34321" y="51311"/>
                    </a:cubicBezTo>
                    <a:cubicBezTo>
                      <a:pt x="21825" y="35675"/>
                      <a:pt x="10616" y="19071"/>
                      <a:pt x="192" y="2001"/>
                    </a:cubicBezTo>
                    <a:cubicBezTo>
                      <a:pt x="-184" y="1375"/>
                      <a:pt x="10" y="567"/>
                      <a:pt x="624" y="192"/>
                    </a:cubicBezTo>
                    <a:cubicBezTo>
                      <a:pt x="1250" y="-184"/>
                      <a:pt x="2058" y="10"/>
                      <a:pt x="2434" y="624"/>
                    </a:cubicBezTo>
                    <a:cubicBezTo>
                      <a:pt x="2434" y="624"/>
                      <a:pt x="2445" y="647"/>
                      <a:pt x="2445" y="64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3"/>
              <p:cNvSpPr/>
              <p:nvPr/>
            </p:nvSpPr>
            <p:spPr>
              <a:xfrm>
                <a:off x="8258760" y="4222800"/>
                <a:ext cx="276068" cy="42114"/>
              </a:xfrm>
              <a:custGeom>
                <a:avLst/>
                <a:gdLst/>
                <a:ahLst/>
                <a:cxnLst/>
                <a:rect l="l" t="t" r="r" b="b"/>
                <a:pathLst>
                  <a:path w="276068" h="42755" extrusionOk="0">
                    <a:moveTo>
                      <a:pt x="1745" y="61"/>
                    </a:moveTo>
                    <a:cubicBezTo>
                      <a:pt x="23504" y="7776"/>
                      <a:pt x="45808" y="13910"/>
                      <a:pt x="68284" y="19157"/>
                    </a:cubicBezTo>
                    <a:cubicBezTo>
                      <a:pt x="90794" y="24255"/>
                      <a:pt x="113588" y="28078"/>
                      <a:pt x="136496" y="30673"/>
                    </a:cubicBezTo>
                    <a:lnTo>
                      <a:pt x="153691" y="32460"/>
                    </a:lnTo>
                    <a:lnTo>
                      <a:pt x="170921" y="33837"/>
                    </a:lnTo>
                    <a:lnTo>
                      <a:pt x="188162" y="34929"/>
                    </a:lnTo>
                    <a:lnTo>
                      <a:pt x="205414" y="35612"/>
                    </a:lnTo>
                    <a:cubicBezTo>
                      <a:pt x="228436" y="36318"/>
                      <a:pt x="251446" y="36249"/>
                      <a:pt x="274570" y="36181"/>
                    </a:cubicBezTo>
                    <a:cubicBezTo>
                      <a:pt x="275299" y="36181"/>
                      <a:pt x="275890" y="36773"/>
                      <a:pt x="275901" y="37501"/>
                    </a:cubicBezTo>
                    <a:cubicBezTo>
                      <a:pt x="275901" y="38172"/>
                      <a:pt x="275401" y="38730"/>
                      <a:pt x="274752" y="38821"/>
                    </a:cubicBezTo>
                    <a:cubicBezTo>
                      <a:pt x="251731" y="41871"/>
                      <a:pt x="228424" y="42588"/>
                      <a:pt x="205220" y="41803"/>
                    </a:cubicBezTo>
                    <a:lnTo>
                      <a:pt x="187820" y="40927"/>
                    </a:lnTo>
                    <a:lnTo>
                      <a:pt x="170454" y="39595"/>
                    </a:lnTo>
                    <a:lnTo>
                      <a:pt x="153145" y="37695"/>
                    </a:lnTo>
                    <a:lnTo>
                      <a:pt x="135893" y="35350"/>
                    </a:lnTo>
                    <a:cubicBezTo>
                      <a:pt x="112939" y="31868"/>
                      <a:pt x="90179" y="27361"/>
                      <a:pt x="67658" y="21888"/>
                    </a:cubicBezTo>
                    <a:cubicBezTo>
                      <a:pt x="45103" y="16562"/>
                      <a:pt x="22889" y="9882"/>
                      <a:pt x="903" y="2576"/>
                    </a:cubicBezTo>
                    <a:cubicBezTo>
                      <a:pt x="208" y="2348"/>
                      <a:pt x="-167" y="1597"/>
                      <a:pt x="72" y="903"/>
                    </a:cubicBezTo>
                    <a:cubicBezTo>
                      <a:pt x="300" y="209"/>
                      <a:pt x="1051" y="-167"/>
                      <a:pt x="1745" y="72"/>
                    </a:cubicBezTo>
                    <a:cubicBezTo>
                      <a:pt x="1745" y="72"/>
                      <a:pt x="1768" y="72"/>
                      <a:pt x="1768" y="7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314;p3"/>
              <p:cNvSpPr/>
              <p:nvPr/>
            </p:nvSpPr>
            <p:spPr>
              <a:xfrm>
                <a:off x="8268840" y="4003200"/>
                <a:ext cx="281815" cy="231345"/>
              </a:xfrm>
              <a:custGeom>
                <a:avLst/>
                <a:gdLst/>
                <a:ahLst/>
                <a:cxnLst/>
                <a:rect l="l" t="t" r="r" b="b"/>
                <a:pathLst>
                  <a:path w="281815" h="231345" extrusionOk="0">
                    <a:moveTo>
                      <a:pt x="280064" y="231011"/>
                    </a:moveTo>
                    <a:cubicBezTo>
                      <a:pt x="257326" y="225833"/>
                      <a:pt x="234430" y="221372"/>
                      <a:pt x="211408" y="217685"/>
                    </a:cubicBezTo>
                    <a:cubicBezTo>
                      <a:pt x="188397" y="213963"/>
                      <a:pt x="165273" y="210914"/>
                      <a:pt x="142081" y="208524"/>
                    </a:cubicBezTo>
                    <a:cubicBezTo>
                      <a:pt x="118888" y="206168"/>
                      <a:pt x="95616" y="204666"/>
                      <a:pt x="72332" y="203733"/>
                    </a:cubicBezTo>
                    <a:cubicBezTo>
                      <a:pt x="49048" y="202822"/>
                      <a:pt x="25742" y="202595"/>
                      <a:pt x="2447" y="203039"/>
                    </a:cubicBezTo>
                    <a:cubicBezTo>
                      <a:pt x="1127" y="203061"/>
                      <a:pt x="34" y="202015"/>
                      <a:pt x="0" y="200683"/>
                    </a:cubicBezTo>
                    <a:cubicBezTo>
                      <a:pt x="-11" y="199829"/>
                      <a:pt x="410" y="199078"/>
                      <a:pt x="1070" y="198634"/>
                    </a:cubicBezTo>
                    <a:lnTo>
                      <a:pt x="1116" y="198600"/>
                    </a:lnTo>
                    <a:cubicBezTo>
                      <a:pt x="19927" y="186310"/>
                      <a:pt x="37566" y="172255"/>
                      <a:pt x="54181" y="157120"/>
                    </a:cubicBezTo>
                    <a:cubicBezTo>
                      <a:pt x="70864" y="142041"/>
                      <a:pt x="86568" y="125870"/>
                      <a:pt x="101397" y="108937"/>
                    </a:cubicBezTo>
                    <a:cubicBezTo>
                      <a:pt x="116282" y="92049"/>
                      <a:pt x="130370" y="74455"/>
                      <a:pt x="143753" y="56316"/>
                    </a:cubicBezTo>
                    <a:lnTo>
                      <a:pt x="153722" y="42659"/>
                    </a:lnTo>
                    <a:lnTo>
                      <a:pt x="163395" y="28787"/>
                    </a:lnTo>
                    <a:lnTo>
                      <a:pt x="172909" y="14790"/>
                    </a:lnTo>
                    <a:lnTo>
                      <a:pt x="182195" y="622"/>
                    </a:lnTo>
                    <a:lnTo>
                      <a:pt x="182195" y="599"/>
                    </a:lnTo>
                    <a:cubicBezTo>
                      <a:pt x="182605" y="-16"/>
                      <a:pt x="183424" y="-186"/>
                      <a:pt x="184038" y="223"/>
                    </a:cubicBezTo>
                    <a:cubicBezTo>
                      <a:pt x="184619" y="610"/>
                      <a:pt x="184801" y="1373"/>
                      <a:pt x="184460" y="1976"/>
                    </a:cubicBezTo>
                    <a:cubicBezTo>
                      <a:pt x="181672" y="6903"/>
                      <a:pt x="178861" y="11831"/>
                      <a:pt x="175982" y="16713"/>
                    </a:cubicBezTo>
                    <a:lnTo>
                      <a:pt x="167116" y="31234"/>
                    </a:lnTo>
                    <a:lnTo>
                      <a:pt x="157819" y="45482"/>
                    </a:lnTo>
                    <a:lnTo>
                      <a:pt x="148203" y="59525"/>
                    </a:lnTo>
                    <a:cubicBezTo>
                      <a:pt x="135047" y="78017"/>
                      <a:pt x="121050" y="95941"/>
                      <a:pt x="106051" y="113011"/>
                    </a:cubicBezTo>
                    <a:cubicBezTo>
                      <a:pt x="90995" y="130024"/>
                      <a:pt x="75063" y="146297"/>
                      <a:pt x="58084" y="161445"/>
                    </a:cubicBezTo>
                    <a:cubicBezTo>
                      <a:pt x="41037" y="176500"/>
                      <a:pt x="22977" y="190464"/>
                      <a:pt x="3722" y="202640"/>
                    </a:cubicBezTo>
                    <a:lnTo>
                      <a:pt x="2401" y="198213"/>
                    </a:lnTo>
                    <a:cubicBezTo>
                      <a:pt x="25787" y="198122"/>
                      <a:pt x="49174" y="198714"/>
                      <a:pt x="72514" y="199977"/>
                    </a:cubicBezTo>
                    <a:cubicBezTo>
                      <a:pt x="95855" y="201218"/>
                      <a:pt x="119150" y="203232"/>
                      <a:pt x="142377" y="205736"/>
                    </a:cubicBezTo>
                    <a:cubicBezTo>
                      <a:pt x="165615" y="208205"/>
                      <a:pt x="188773" y="211357"/>
                      <a:pt x="211829" y="215170"/>
                    </a:cubicBezTo>
                    <a:cubicBezTo>
                      <a:pt x="234874" y="219016"/>
                      <a:pt x="257827" y="223409"/>
                      <a:pt x="280644" y="228427"/>
                    </a:cubicBezTo>
                    <a:cubicBezTo>
                      <a:pt x="281361" y="228587"/>
                      <a:pt x="281804" y="229292"/>
                      <a:pt x="281645" y="229998"/>
                    </a:cubicBezTo>
                    <a:cubicBezTo>
                      <a:pt x="281486" y="230715"/>
                      <a:pt x="280781" y="231159"/>
                      <a:pt x="280075" y="230999"/>
                    </a:cubicBezTo>
                    <a:lnTo>
                      <a:pt x="280075" y="23099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3"/>
              <p:cNvSpPr/>
              <p:nvPr/>
            </p:nvSpPr>
            <p:spPr>
              <a:xfrm>
                <a:off x="8261640" y="3995280"/>
                <a:ext cx="163929" cy="179786"/>
              </a:xfrm>
              <a:custGeom>
                <a:avLst/>
                <a:gdLst/>
                <a:ahLst/>
                <a:cxnLst/>
                <a:rect l="l" t="t" r="r" b="b"/>
                <a:pathLst>
                  <a:path w="163929" h="180237" extrusionOk="0">
                    <a:moveTo>
                      <a:pt x="226" y="178007"/>
                    </a:moveTo>
                    <a:cubicBezTo>
                      <a:pt x="11503" y="161108"/>
                      <a:pt x="22815" y="144231"/>
                      <a:pt x="34821" y="127844"/>
                    </a:cubicBezTo>
                    <a:cubicBezTo>
                      <a:pt x="46725" y="111377"/>
                      <a:pt x="58958" y="95149"/>
                      <a:pt x="71590" y="79205"/>
                    </a:cubicBezTo>
                    <a:cubicBezTo>
                      <a:pt x="77951" y="71273"/>
                      <a:pt x="84393" y="63398"/>
                      <a:pt x="91005" y="55660"/>
                    </a:cubicBezTo>
                    <a:cubicBezTo>
                      <a:pt x="97627" y="47933"/>
                      <a:pt x="104456" y="40399"/>
                      <a:pt x="111329" y="32900"/>
                    </a:cubicBezTo>
                    <a:cubicBezTo>
                      <a:pt x="118271" y="25514"/>
                      <a:pt x="125179" y="17912"/>
                      <a:pt x="133475" y="11483"/>
                    </a:cubicBezTo>
                    <a:cubicBezTo>
                      <a:pt x="137628" y="8308"/>
                      <a:pt x="142101" y="5440"/>
                      <a:pt x="146971" y="3334"/>
                    </a:cubicBezTo>
                    <a:cubicBezTo>
                      <a:pt x="151876" y="1320"/>
                      <a:pt x="157146" y="-11"/>
                      <a:pt x="162426" y="0"/>
                    </a:cubicBezTo>
                    <a:cubicBezTo>
                      <a:pt x="163154" y="0"/>
                      <a:pt x="163745" y="592"/>
                      <a:pt x="163745" y="1320"/>
                    </a:cubicBezTo>
                    <a:cubicBezTo>
                      <a:pt x="163745" y="1980"/>
                      <a:pt x="163256" y="2527"/>
                      <a:pt x="162619" y="2629"/>
                    </a:cubicBezTo>
                    <a:cubicBezTo>
                      <a:pt x="152855" y="4109"/>
                      <a:pt x="144411" y="9423"/>
                      <a:pt x="136969" y="15784"/>
                    </a:cubicBezTo>
                    <a:cubicBezTo>
                      <a:pt x="129480" y="22168"/>
                      <a:pt x="122846" y="29782"/>
                      <a:pt x="115847" y="37099"/>
                    </a:cubicBezTo>
                    <a:cubicBezTo>
                      <a:pt x="108916" y="44462"/>
                      <a:pt x="102089" y="51927"/>
                      <a:pt x="95340" y="59461"/>
                    </a:cubicBezTo>
                    <a:cubicBezTo>
                      <a:pt x="88501" y="66915"/>
                      <a:pt x="81855" y="74551"/>
                      <a:pt x="75220" y="82198"/>
                    </a:cubicBezTo>
                    <a:cubicBezTo>
                      <a:pt x="61963" y="97505"/>
                      <a:pt x="49239" y="113289"/>
                      <a:pt x="37063" y="129483"/>
                    </a:cubicBezTo>
                    <a:cubicBezTo>
                      <a:pt x="25046" y="145801"/>
                      <a:pt x="13301" y="162325"/>
                      <a:pt x="2433" y="179429"/>
                    </a:cubicBezTo>
                    <a:cubicBezTo>
                      <a:pt x="2046" y="180044"/>
                      <a:pt x="1227" y="180226"/>
                      <a:pt x="613" y="179839"/>
                    </a:cubicBezTo>
                    <a:cubicBezTo>
                      <a:pt x="-2" y="179452"/>
                      <a:pt x="-184" y="178633"/>
                      <a:pt x="203" y="178018"/>
                    </a:cubicBezTo>
                    <a:cubicBezTo>
                      <a:pt x="203" y="178018"/>
                      <a:pt x="214" y="177996"/>
                      <a:pt x="226" y="17799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3"/>
              <p:cNvSpPr/>
              <p:nvPr/>
            </p:nvSpPr>
            <p:spPr>
              <a:xfrm>
                <a:off x="7965000" y="4000320"/>
                <a:ext cx="220073" cy="195134"/>
              </a:xfrm>
              <a:custGeom>
                <a:avLst/>
                <a:gdLst/>
                <a:ahLst/>
                <a:cxnLst/>
                <a:rect l="l" t="t" r="r" b="b"/>
                <a:pathLst>
                  <a:path w="220625" h="195623" extrusionOk="0">
                    <a:moveTo>
                      <a:pt x="218268" y="195101"/>
                    </a:moveTo>
                    <a:cubicBezTo>
                      <a:pt x="196964" y="183072"/>
                      <a:pt x="176070" y="170281"/>
                      <a:pt x="156075" y="156181"/>
                    </a:cubicBezTo>
                    <a:cubicBezTo>
                      <a:pt x="135990" y="142206"/>
                      <a:pt x="116564" y="127241"/>
                      <a:pt x="97935" y="111332"/>
                    </a:cubicBezTo>
                    <a:lnTo>
                      <a:pt x="84153" y="99167"/>
                    </a:lnTo>
                    <a:lnTo>
                      <a:pt x="70714" y="86614"/>
                    </a:lnTo>
                    <a:lnTo>
                      <a:pt x="57729" y="73584"/>
                    </a:lnTo>
                    <a:lnTo>
                      <a:pt x="45120" y="60190"/>
                    </a:lnTo>
                    <a:cubicBezTo>
                      <a:pt x="28608" y="42050"/>
                      <a:pt x="13347" y="22727"/>
                      <a:pt x="203" y="2027"/>
                    </a:cubicBezTo>
                    <a:cubicBezTo>
                      <a:pt x="-184" y="1412"/>
                      <a:pt x="-2" y="593"/>
                      <a:pt x="612" y="206"/>
                    </a:cubicBezTo>
                    <a:cubicBezTo>
                      <a:pt x="1182" y="-158"/>
                      <a:pt x="1922" y="-22"/>
                      <a:pt x="2343" y="479"/>
                    </a:cubicBezTo>
                    <a:cubicBezTo>
                      <a:pt x="17819" y="19347"/>
                      <a:pt x="33387" y="37999"/>
                      <a:pt x="49695" y="56036"/>
                    </a:cubicBezTo>
                    <a:lnTo>
                      <a:pt x="62065" y="69431"/>
                    </a:lnTo>
                    <a:lnTo>
                      <a:pt x="74777" y="82495"/>
                    </a:lnTo>
                    <a:lnTo>
                      <a:pt x="87750" y="95320"/>
                    </a:lnTo>
                    <a:lnTo>
                      <a:pt x="101065" y="107804"/>
                    </a:lnTo>
                    <a:cubicBezTo>
                      <a:pt x="118988" y="124260"/>
                      <a:pt x="137902" y="139680"/>
                      <a:pt x="157703" y="153905"/>
                    </a:cubicBezTo>
                    <a:cubicBezTo>
                      <a:pt x="177584" y="167993"/>
                      <a:pt x="198114" y="181206"/>
                      <a:pt x="219565" y="192802"/>
                    </a:cubicBezTo>
                    <a:cubicBezTo>
                      <a:pt x="220202" y="193143"/>
                      <a:pt x="220441" y="193951"/>
                      <a:pt x="220100" y="194588"/>
                    </a:cubicBezTo>
                    <a:cubicBezTo>
                      <a:pt x="219758" y="195226"/>
                      <a:pt x="218951" y="195465"/>
                      <a:pt x="218313" y="195123"/>
                    </a:cubicBezTo>
                    <a:cubicBezTo>
                      <a:pt x="218313" y="195123"/>
                      <a:pt x="218302" y="195123"/>
                      <a:pt x="218291" y="19511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3"/>
              <p:cNvSpPr/>
              <p:nvPr/>
            </p:nvSpPr>
            <p:spPr>
              <a:xfrm>
                <a:off x="7980120" y="3977640"/>
                <a:ext cx="230358" cy="215748"/>
              </a:xfrm>
              <a:custGeom>
                <a:avLst/>
                <a:gdLst/>
                <a:ahLst/>
                <a:cxnLst/>
                <a:rect l="l" t="t" r="r" b="b"/>
                <a:pathLst>
                  <a:path w="230935" h="216289" extrusionOk="0">
                    <a:moveTo>
                      <a:pt x="820" y="1486"/>
                    </a:moveTo>
                    <a:cubicBezTo>
                      <a:pt x="4086" y="109"/>
                      <a:pt x="7740" y="-278"/>
                      <a:pt x="11188" y="189"/>
                    </a:cubicBezTo>
                    <a:cubicBezTo>
                      <a:pt x="14658" y="633"/>
                      <a:pt x="17924" y="1816"/>
                      <a:pt x="20963" y="3330"/>
                    </a:cubicBezTo>
                    <a:cubicBezTo>
                      <a:pt x="27051" y="6368"/>
                      <a:pt x="32354" y="10567"/>
                      <a:pt x="37328" y="14926"/>
                    </a:cubicBezTo>
                    <a:cubicBezTo>
                      <a:pt x="47297" y="23586"/>
                      <a:pt x="57220" y="32326"/>
                      <a:pt x="66984" y="41225"/>
                    </a:cubicBezTo>
                    <a:cubicBezTo>
                      <a:pt x="86615" y="58910"/>
                      <a:pt x="105927" y="76959"/>
                      <a:pt x="124886" y="95394"/>
                    </a:cubicBezTo>
                    <a:cubicBezTo>
                      <a:pt x="134343" y="104635"/>
                      <a:pt x="143663" y="114012"/>
                      <a:pt x="152881" y="123491"/>
                    </a:cubicBezTo>
                    <a:cubicBezTo>
                      <a:pt x="162030" y="133039"/>
                      <a:pt x="171066" y="142701"/>
                      <a:pt x="179954" y="152488"/>
                    </a:cubicBezTo>
                    <a:cubicBezTo>
                      <a:pt x="197695" y="172096"/>
                      <a:pt x="214720" y="192386"/>
                      <a:pt x="230322" y="213770"/>
                    </a:cubicBezTo>
                    <a:cubicBezTo>
                      <a:pt x="230754" y="214361"/>
                      <a:pt x="230618" y="215181"/>
                      <a:pt x="230038" y="215613"/>
                    </a:cubicBezTo>
                    <a:cubicBezTo>
                      <a:pt x="229491" y="216011"/>
                      <a:pt x="228729" y="215932"/>
                      <a:pt x="228285" y="215442"/>
                    </a:cubicBezTo>
                    <a:cubicBezTo>
                      <a:pt x="210418" y="195982"/>
                      <a:pt x="193007" y="176227"/>
                      <a:pt x="175379" y="156630"/>
                    </a:cubicBezTo>
                    <a:cubicBezTo>
                      <a:pt x="166628" y="146786"/>
                      <a:pt x="157672" y="137113"/>
                      <a:pt x="148704" y="127463"/>
                    </a:cubicBezTo>
                    <a:cubicBezTo>
                      <a:pt x="139771" y="117767"/>
                      <a:pt x="130701" y="108208"/>
                      <a:pt x="121563" y="98706"/>
                    </a:cubicBezTo>
                    <a:cubicBezTo>
                      <a:pt x="103287" y="79701"/>
                      <a:pt x="84464" y="61209"/>
                      <a:pt x="65118" y="43273"/>
                    </a:cubicBezTo>
                    <a:cubicBezTo>
                      <a:pt x="55422" y="34329"/>
                      <a:pt x="45579" y="25555"/>
                      <a:pt x="35677" y="16838"/>
                    </a:cubicBezTo>
                    <a:cubicBezTo>
                      <a:pt x="30762" y="12502"/>
                      <a:pt x="25663" y="8371"/>
                      <a:pt x="19894" y="5526"/>
                    </a:cubicBezTo>
                    <a:cubicBezTo>
                      <a:pt x="14215" y="2692"/>
                      <a:pt x="7558" y="1406"/>
                      <a:pt x="1856" y="3921"/>
                    </a:cubicBezTo>
                    <a:cubicBezTo>
                      <a:pt x="1185" y="4217"/>
                      <a:pt x="410" y="3921"/>
                      <a:pt x="115" y="3250"/>
                    </a:cubicBezTo>
                    <a:cubicBezTo>
                      <a:pt x="-181" y="2578"/>
                      <a:pt x="115" y="1805"/>
                      <a:pt x="786" y="1509"/>
                    </a:cubicBezTo>
                    <a:cubicBezTo>
                      <a:pt x="786" y="1509"/>
                      <a:pt x="786" y="1509"/>
                      <a:pt x="798" y="1509"/>
                    </a:cubicBezTo>
                    <a:lnTo>
                      <a:pt x="820" y="150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3"/>
              <p:cNvSpPr/>
              <p:nvPr/>
            </p:nvSpPr>
            <p:spPr>
              <a:xfrm>
                <a:off x="8182800" y="3908520"/>
                <a:ext cx="35295" cy="266328"/>
              </a:xfrm>
              <a:custGeom>
                <a:avLst/>
                <a:gdLst/>
                <a:ahLst/>
                <a:cxnLst/>
                <a:rect l="l" t="t" r="r" b="b"/>
                <a:pathLst>
                  <a:path w="35472" h="266328" extrusionOk="0">
                    <a:moveTo>
                      <a:pt x="32652" y="265056"/>
                    </a:moveTo>
                    <a:cubicBezTo>
                      <a:pt x="25949" y="243604"/>
                      <a:pt x="19781" y="221971"/>
                      <a:pt x="15138" y="199962"/>
                    </a:cubicBezTo>
                    <a:cubicBezTo>
                      <a:pt x="10359" y="177998"/>
                      <a:pt x="6478" y="155807"/>
                      <a:pt x="3850" y="133446"/>
                    </a:cubicBezTo>
                    <a:cubicBezTo>
                      <a:pt x="2449" y="122270"/>
                      <a:pt x="1608" y="111038"/>
                      <a:pt x="822" y="99795"/>
                    </a:cubicBezTo>
                    <a:cubicBezTo>
                      <a:pt x="276" y="88540"/>
                      <a:pt x="-77" y="77274"/>
                      <a:pt x="14" y="65996"/>
                    </a:cubicBezTo>
                    <a:cubicBezTo>
                      <a:pt x="14" y="54752"/>
                      <a:pt x="424" y="43327"/>
                      <a:pt x="2563" y="32026"/>
                    </a:cubicBezTo>
                    <a:cubicBezTo>
                      <a:pt x="3679" y="26393"/>
                      <a:pt x="5204" y="20806"/>
                      <a:pt x="7332" y="15434"/>
                    </a:cubicBezTo>
                    <a:cubicBezTo>
                      <a:pt x="9562" y="10108"/>
                      <a:pt x="12339" y="4965"/>
                      <a:pt x="15947" y="492"/>
                    </a:cubicBezTo>
                    <a:cubicBezTo>
                      <a:pt x="16402" y="-77"/>
                      <a:pt x="17232" y="-168"/>
                      <a:pt x="17801" y="299"/>
                    </a:cubicBezTo>
                    <a:cubicBezTo>
                      <a:pt x="18314" y="720"/>
                      <a:pt x="18439" y="1448"/>
                      <a:pt x="18109" y="2006"/>
                    </a:cubicBezTo>
                    <a:cubicBezTo>
                      <a:pt x="15332" y="6751"/>
                      <a:pt x="13102" y="11747"/>
                      <a:pt x="11519" y="16971"/>
                    </a:cubicBezTo>
                    <a:cubicBezTo>
                      <a:pt x="9836" y="22149"/>
                      <a:pt x="8731" y="27508"/>
                      <a:pt x="8003" y="32937"/>
                    </a:cubicBezTo>
                    <a:cubicBezTo>
                      <a:pt x="6478" y="43793"/>
                      <a:pt x="6273" y="54877"/>
                      <a:pt x="6182" y="66053"/>
                    </a:cubicBezTo>
                    <a:cubicBezTo>
                      <a:pt x="5920" y="88369"/>
                      <a:pt x="6706" y="110708"/>
                      <a:pt x="8526" y="132979"/>
                    </a:cubicBezTo>
                    <a:cubicBezTo>
                      <a:pt x="10268" y="155261"/>
                      <a:pt x="13466" y="177452"/>
                      <a:pt x="17858" y="199393"/>
                    </a:cubicBezTo>
                    <a:cubicBezTo>
                      <a:pt x="22422" y="221300"/>
                      <a:pt x="28043" y="243013"/>
                      <a:pt x="35156" y="264248"/>
                    </a:cubicBezTo>
                    <a:cubicBezTo>
                      <a:pt x="35395" y="264942"/>
                      <a:pt x="35019" y="265693"/>
                      <a:pt x="34336" y="265921"/>
                    </a:cubicBezTo>
                    <a:cubicBezTo>
                      <a:pt x="33643" y="266160"/>
                      <a:pt x="32892" y="265784"/>
                      <a:pt x="32664" y="265101"/>
                    </a:cubicBezTo>
                    <a:cubicBezTo>
                      <a:pt x="32664" y="265101"/>
                      <a:pt x="32664" y="265078"/>
                      <a:pt x="32664" y="26506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3"/>
              <p:cNvSpPr/>
              <p:nvPr/>
            </p:nvSpPr>
            <p:spPr>
              <a:xfrm>
                <a:off x="8233920" y="3909960"/>
                <a:ext cx="21940" cy="265128"/>
              </a:xfrm>
              <a:custGeom>
                <a:avLst/>
                <a:gdLst/>
                <a:ahLst/>
                <a:cxnLst/>
                <a:rect l="l" t="t" r="r" b="b"/>
                <a:pathLst>
                  <a:path w="23034" h="265792" extrusionOk="0">
                    <a:moveTo>
                      <a:pt x="2525" y="784"/>
                    </a:moveTo>
                    <a:cubicBezTo>
                      <a:pt x="11538" y="21222"/>
                      <a:pt x="17786" y="42936"/>
                      <a:pt x="20244" y="65172"/>
                    </a:cubicBezTo>
                    <a:cubicBezTo>
                      <a:pt x="22850" y="87397"/>
                      <a:pt x="22246" y="109816"/>
                      <a:pt x="21154" y="132030"/>
                    </a:cubicBezTo>
                    <a:cubicBezTo>
                      <a:pt x="20585" y="143137"/>
                      <a:pt x="19857" y="154244"/>
                      <a:pt x="19026" y="165339"/>
                    </a:cubicBezTo>
                    <a:cubicBezTo>
                      <a:pt x="18127" y="176435"/>
                      <a:pt x="17023" y="187508"/>
                      <a:pt x="15840" y="198569"/>
                    </a:cubicBezTo>
                    <a:cubicBezTo>
                      <a:pt x="13370" y="220680"/>
                      <a:pt x="10070" y="242724"/>
                      <a:pt x="5131" y="264448"/>
                    </a:cubicBezTo>
                    <a:cubicBezTo>
                      <a:pt x="4971" y="265165"/>
                      <a:pt x="4266" y="265609"/>
                      <a:pt x="3549" y="265449"/>
                    </a:cubicBezTo>
                    <a:cubicBezTo>
                      <a:pt x="2900" y="265302"/>
                      <a:pt x="2468" y="264687"/>
                      <a:pt x="2525" y="264038"/>
                    </a:cubicBezTo>
                    <a:cubicBezTo>
                      <a:pt x="4517" y="241893"/>
                      <a:pt x="7168" y="219895"/>
                      <a:pt x="9695" y="197875"/>
                    </a:cubicBezTo>
                    <a:cubicBezTo>
                      <a:pt x="11014" y="186870"/>
                      <a:pt x="12153" y="175843"/>
                      <a:pt x="13268" y="164816"/>
                    </a:cubicBezTo>
                    <a:cubicBezTo>
                      <a:pt x="14451" y="153789"/>
                      <a:pt x="15487" y="142750"/>
                      <a:pt x="16454" y="131711"/>
                    </a:cubicBezTo>
                    <a:cubicBezTo>
                      <a:pt x="18412" y="109645"/>
                      <a:pt x="19663" y="87477"/>
                      <a:pt x="17467" y="65479"/>
                    </a:cubicBezTo>
                    <a:cubicBezTo>
                      <a:pt x="15111" y="43561"/>
                      <a:pt x="9456" y="21894"/>
                      <a:pt x="124" y="1876"/>
                    </a:cubicBezTo>
                    <a:cubicBezTo>
                      <a:pt x="-184" y="1216"/>
                      <a:pt x="101" y="431"/>
                      <a:pt x="761" y="124"/>
                    </a:cubicBezTo>
                    <a:cubicBezTo>
                      <a:pt x="1421" y="-183"/>
                      <a:pt x="2206" y="101"/>
                      <a:pt x="2513" y="761"/>
                    </a:cubicBezTo>
                    <a:cubicBezTo>
                      <a:pt x="2513" y="761"/>
                      <a:pt x="2513" y="784"/>
                      <a:pt x="2525" y="78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3"/>
              <p:cNvSpPr/>
              <p:nvPr/>
            </p:nvSpPr>
            <p:spPr>
              <a:xfrm rot="-2219059">
                <a:off x="8159430" y="4145314"/>
                <a:ext cx="121084" cy="121084"/>
              </a:xfrm>
              <a:custGeom>
                <a:avLst/>
                <a:gdLst/>
                <a:ahLst/>
                <a:cxnLst/>
                <a:rect l="l" t="t" r="r" b="b"/>
                <a:pathLst>
                  <a:path w="120902" h="120902" extrusionOk="0">
                    <a:moveTo>
                      <a:pt x="120901" y="60451"/>
                    </a:moveTo>
                    <a:cubicBezTo>
                      <a:pt x="120901" y="93837"/>
                      <a:pt x="93837" y="120902"/>
                      <a:pt x="60450" y="120902"/>
                    </a:cubicBezTo>
                    <a:cubicBezTo>
                      <a:pt x="27065" y="120902"/>
                      <a:pt x="-1" y="93837"/>
                      <a:pt x="-1" y="60451"/>
                    </a:cubicBezTo>
                    <a:cubicBezTo>
                      <a:pt x="-1" y="27065"/>
                      <a:pt x="27064" y="0"/>
                      <a:pt x="60450" y="0"/>
                    </a:cubicBezTo>
                    <a:cubicBezTo>
                      <a:pt x="93836" y="0"/>
                      <a:pt x="120901" y="27065"/>
                      <a:pt x="120901" y="6045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21" name="Google Shape;321;p3"/>
              <p:cNvGrpSpPr/>
              <p:nvPr/>
            </p:nvGrpSpPr>
            <p:grpSpPr>
              <a:xfrm>
                <a:off x="8168760" y="4152600"/>
                <a:ext cx="97197" cy="101167"/>
                <a:chOff x="8168760" y="4152600"/>
                <a:chExt cx="97197" cy="101167"/>
              </a:xfrm>
            </p:grpSpPr>
            <p:sp>
              <p:nvSpPr>
                <p:cNvPr id="322" name="Google Shape;322;p3"/>
                <p:cNvSpPr/>
                <p:nvPr/>
              </p:nvSpPr>
              <p:spPr>
                <a:xfrm>
                  <a:off x="8185680" y="4165560"/>
                  <a:ext cx="13316" cy="93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49" h="9844" extrusionOk="0">
                      <a:moveTo>
                        <a:pt x="117" y="7149"/>
                      </a:moveTo>
                      <a:cubicBezTo>
                        <a:pt x="1062" y="4907"/>
                        <a:pt x="2825" y="3189"/>
                        <a:pt x="4805" y="1914"/>
                      </a:cubicBezTo>
                      <a:cubicBezTo>
                        <a:pt x="6809" y="673"/>
                        <a:pt x="9130" y="-157"/>
                        <a:pt x="11565" y="25"/>
                      </a:cubicBezTo>
                      <a:cubicBezTo>
                        <a:pt x="12556" y="93"/>
                        <a:pt x="13295" y="958"/>
                        <a:pt x="13226" y="1948"/>
                      </a:cubicBezTo>
                      <a:cubicBezTo>
                        <a:pt x="13192" y="2449"/>
                        <a:pt x="12954" y="2893"/>
                        <a:pt x="12590" y="3200"/>
                      </a:cubicBezTo>
                      <a:lnTo>
                        <a:pt x="12510" y="3268"/>
                      </a:lnTo>
                      <a:cubicBezTo>
                        <a:pt x="10859" y="4645"/>
                        <a:pt x="9244" y="5556"/>
                        <a:pt x="7605" y="6534"/>
                      </a:cubicBezTo>
                      <a:cubicBezTo>
                        <a:pt x="5944" y="7479"/>
                        <a:pt x="4339" y="8458"/>
                        <a:pt x="2347" y="9300"/>
                      </a:cubicBezTo>
                      <a:lnTo>
                        <a:pt x="2279" y="9334"/>
                      </a:lnTo>
                      <a:cubicBezTo>
                        <a:pt x="1437" y="9687"/>
                        <a:pt x="481" y="9300"/>
                        <a:pt x="128" y="8458"/>
                      </a:cubicBezTo>
                      <a:cubicBezTo>
                        <a:pt x="-54" y="8036"/>
                        <a:pt x="-31" y="7570"/>
                        <a:pt x="128" y="7183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3" name="Google Shape;323;p3"/>
                <p:cNvSpPr/>
                <p:nvPr/>
              </p:nvSpPr>
              <p:spPr>
                <a:xfrm>
                  <a:off x="8206920" y="4179960"/>
                  <a:ext cx="14395" cy="68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26" h="7249" extrusionOk="0">
                      <a:moveTo>
                        <a:pt x="211" y="4329"/>
                      </a:moveTo>
                      <a:cubicBezTo>
                        <a:pt x="1520" y="2098"/>
                        <a:pt x="3933" y="721"/>
                        <a:pt x="6425" y="209"/>
                      </a:cubicBezTo>
                      <a:cubicBezTo>
                        <a:pt x="8917" y="-292"/>
                        <a:pt x="11694" y="73"/>
                        <a:pt x="13753" y="1677"/>
                      </a:cubicBezTo>
                      <a:cubicBezTo>
                        <a:pt x="14527" y="2280"/>
                        <a:pt x="14664" y="3395"/>
                        <a:pt x="14061" y="4169"/>
                      </a:cubicBezTo>
                      <a:cubicBezTo>
                        <a:pt x="13765" y="4556"/>
                        <a:pt x="13333" y="4784"/>
                        <a:pt x="12878" y="4841"/>
                      </a:cubicBezTo>
                      <a:lnTo>
                        <a:pt x="12673" y="4863"/>
                      </a:lnTo>
                      <a:cubicBezTo>
                        <a:pt x="10692" y="5102"/>
                        <a:pt x="9099" y="5216"/>
                        <a:pt x="7415" y="5501"/>
                      </a:cubicBezTo>
                      <a:cubicBezTo>
                        <a:pt x="5731" y="5763"/>
                        <a:pt x="4149" y="6184"/>
                        <a:pt x="2191" y="6684"/>
                      </a:cubicBezTo>
                      <a:lnTo>
                        <a:pt x="2032" y="6730"/>
                      </a:lnTo>
                      <a:cubicBezTo>
                        <a:pt x="1156" y="6957"/>
                        <a:pt x="268" y="6422"/>
                        <a:pt x="52" y="5558"/>
                      </a:cubicBezTo>
                      <a:cubicBezTo>
                        <a:pt x="-62" y="5125"/>
                        <a:pt x="18" y="4682"/>
                        <a:pt x="223" y="4329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4" name="Google Shape;324;p3"/>
                <p:cNvSpPr/>
                <p:nvPr/>
              </p:nvSpPr>
              <p:spPr>
                <a:xfrm>
                  <a:off x="8228880" y="4161960"/>
                  <a:ext cx="17271" cy="104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45" h="10981" extrusionOk="0">
                      <a:moveTo>
                        <a:pt x="930" y="868"/>
                      </a:moveTo>
                      <a:cubicBezTo>
                        <a:pt x="3923" y="-475"/>
                        <a:pt x="7507" y="-168"/>
                        <a:pt x="10488" y="1164"/>
                      </a:cubicBezTo>
                      <a:cubicBezTo>
                        <a:pt x="13470" y="2506"/>
                        <a:pt x="16087" y="4999"/>
                        <a:pt x="17032" y="8174"/>
                      </a:cubicBezTo>
                      <a:cubicBezTo>
                        <a:pt x="17305" y="9095"/>
                        <a:pt x="16782" y="10063"/>
                        <a:pt x="15860" y="10336"/>
                      </a:cubicBezTo>
                      <a:cubicBezTo>
                        <a:pt x="15303" y="10506"/>
                        <a:pt x="14711" y="10370"/>
                        <a:pt x="14290" y="10028"/>
                      </a:cubicBezTo>
                      <a:lnTo>
                        <a:pt x="14176" y="9938"/>
                      </a:lnTo>
                      <a:cubicBezTo>
                        <a:pt x="12173" y="8333"/>
                        <a:pt x="10340" y="7058"/>
                        <a:pt x="8235" y="6045"/>
                      </a:cubicBezTo>
                      <a:cubicBezTo>
                        <a:pt x="6142" y="5033"/>
                        <a:pt x="3957" y="4395"/>
                        <a:pt x="1407" y="3906"/>
                      </a:cubicBezTo>
                      <a:lnTo>
                        <a:pt x="1294" y="3883"/>
                      </a:lnTo>
                      <a:cubicBezTo>
                        <a:pt x="429" y="3713"/>
                        <a:pt x="-140" y="2882"/>
                        <a:pt x="30" y="2017"/>
                      </a:cubicBezTo>
                      <a:cubicBezTo>
                        <a:pt x="133" y="1493"/>
                        <a:pt x="486" y="1073"/>
                        <a:pt x="941" y="85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5" name="Google Shape;325;p3"/>
                <p:cNvSpPr/>
                <p:nvPr/>
              </p:nvSpPr>
              <p:spPr>
                <a:xfrm>
                  <a:off x="8259480" y="4185360"/>
                  <a:ext cx="6477" cy="122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21" h="12473" extrusionOk="0">
                      <a:moveTo>
                        <a:pt x="2271" y="97"/>
                      </a:moveTo>
                      <a:cubicBezTo>
                        <a:pt x="4423" y="962"/>
                        <a:pt x="5833" y="3067"/>
                        <a:pt x="6346" y="5264"/>
                      </a:cubicBezTo>
                      <a:cubicBezTo>
                        <a:pt x="6846" y="7460"/>
                        <a:pt x="6471" y="9998"/>
                        <a:pt x="4844" y="11693"/>
                      </a:cubicBezTo>
                      <a:cubicBezTo>
                        <a:pt x="4161" y="12410"/>
                        <a:pt x="3022" y="12433"/>
                        <a:pt x="2305" y="11750"/>
                      </a:cubicBezTo>
                      <a:cubicBezTo>
                        <a:pt x="2021" y="11477"/>
                        <a:pt x="1839" y="11124"/>
                        <a:pt x="1782" y="10760"/>
                      </a:cubicBezTo>
                      <a:lnTo>
                        <a:pt x="1726" y="10430"/>
                      </a:lnTo>
                      <a:cubicBezTo>
                        <a:pt x="1441" y="8825"/>
                        <a:pt x="1304" y="7665"/>
                        <a:pt x="1065" y="6390"/>
                      </a:cubicBezTo>
                      <a:cubicBezTo>
                        <a:pt x="838" y="5116"/>
                        <a:pt x="530" y="3932"/>
                        <a:pt x="121" y="2328"/>
                      </a:cubicBezTo>
                      <a:lnTo>
                        <a:pt x="52" y="2054"/>
                      </a:lnTo>
                      <a:cubicBezTo>
                        <a:pt x="-175" y="1178"/>
                        <a:pt x="360" y="279"/>
                        <a:pt x="1236" y="51"/>
                      </a:cubicBezTo>
                      <a:cubicBezTo>
                        <a:pt x="1589" y="-40"/>
                        <a:pt x="1942" y="-6"/>
                        <a:pt x="2260" y="12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" name="Google Shape;326;p3"/>
                <p:cNvSpPr/>
                <p:nvPr/>
              </p:nvSpPr>
              <p:spPr>
                <a:xfrm>
                  <a:off x="8243640" y="4203000"/>
                  <a:ext cx="6114" cy="129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13109" extrusionOk="0">
                      <a:moveTo>
                        <a:pt x="2356" y="145"/>
                      </a:moveTo>
                      <a:cubicBezTo>
                        <a:pt x="4586" y="1249"/>
                        <a:pt x="5838" y="3752"/>
                        <a:pt x="5975" y="6164"/>
                      </a:cubicBezTo>
                      <a:cubicBezTo>
                        <a:pt x="6123" y="8577"/>
                        <a:pt x="5144" y="11240"/>
                        <a:pt x="2993" y="12560"/>
                      </a:cubicBezTo>
                      <a:cubicBezTo>
                        <a:pt x="2162" y="13072"/>
                        <a:pt x="1069" y="12811"/>
                        <a:pt x="558" y="11980"/>
                      </a:cubicBezTo>
                      <a:cubicBezTo>
                        <a:pt x="342" y="11638"/>
                        <a:pt x="262" y="11240"/>
                        <a:pt x="308" y="10876"/>
                      </a:cubicBezTo>
                      <a:lnTo>
                        <a:pt x="353" y="10489"/>
                      </a:lnTo>
                      <a:cubicBezTo>
                        <a:pt x="524" y="8873"/>
                        <a:pt x="603" y="7712"/>
                        <a:pt x="592" y="6404"/>
                      </a:cubicBezTo>
                      <a:cubicBezTo>
                        <a:pt x="581" y="5095"/>
                        <a:pt x="433" y="3889"/>
                        <a:pt x="103" y="2261"/>
                      </a:cubicBezTo>
                      <a:lnTo>
                        <a:pt x="34" y="1942"/>
                      </a:lnTo>
                      <a:cubicBezTo>
                        <a:pt x="-148" y="1066"/>
                        <a:pt x="421" y="201"/>
                        <a:pt x="1308" y="31"/>
                      </a:cubicBezTo>
                      <a:cubicBezTo>
                        <a:pt x="1673" y="-37"/>
                        <a:pt x="2037" y="8"/>
                        <a:pt x="2344" y="16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" name="Google Shape;327;p3"/>
                <p:cNvSpPr/>
                <p:nvPr/>
              </p:nvSpPr>
              <p:spPr>
                <a:xfrm>
                  <a:off x="8236440" y="4238280"/>
                  <a:ext cx="16188" cy="136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29" h="13860" extrusionOk="0">
                      <a:moveTo>
                        <a:pt x="730" y="10689"/>
                      </a:moveTo>
                      <a:cubicBezTo>
                        <a:pt x="3062" y="9038"/>
                        <a:pt x="5202" y="7593"/>
                        <a:pt x="7216" y="5898"/>
                      </a:cubicBezTo>
                      <a:cubicBezTo>
                        <a:pt x="9242" y="4225"/>
                        <a:pt x="11063" y="2427"/>
                        <a:pt x="13146" y="503"/>
                      </a:cubicBezTo>
                      <a:lnTo>
                        <a:pt x="13202" y="458"/>
                      </a:lnTo>
                      <a:cubicBezTo>
                        <a:pt x="13908" y="-190"/>
                        <a:pt x="15012" y="-145"/>
                        <a:pt x="15660" y="560"/>
                      </a:cubicBezTo>
                      <a:cubicBezTo>
                        <a:pt x="16070" y="1004"/>
                        <a:pt x="16207" y="1630"/>
                        <a:pt x="16059" y="2176"/>
                      </a:cubicBezTo>
                      <a:cubicBezTo>
                        <a:pt x="15228" y="5352"/>
                        <a:pt x="13134" y="8071"/>
                        <a:pt x="10597" y="10097"/>
                      </a:cubicBezTo>
                      <a:cubicBezTo>
                        <a:pt x="8036" y="12088"/>
                        <a:pt x="4929" y="13511"/>
                        <a:pt x="1663" y="13636"/>
                      </a:cubicBezTo>
                      <a:cubicBezTo>
                        <a:pt x="787" y="13670"/>
                        <a:pt x="35" y="12988"/>
                        <a:pt x="1" y="12100"/>
                      </a:cubicBezTo>
                      <a:cubicBezTo>
                        <a:pt x="-22" y="11542"/>
                        <a:pt x="240" y="11042"/>
                        <a:pt x="661" y="10734"/>
                      </a:cubicBezTo>
                      <a:lnTo>
                        <a:pt x="718" y="1068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" name="Google Shape;328;p3"/>
                <p:cNvSpPr/>
                <p:nvPr/>
              </p:nvSpPr>
              <p:spPr>
                <a:xfrm>
                  <a:off x="8202240" y="4248360"/>
                  <a:ext cx="12957" cy="54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62" h="5531" extrusionOk="0">
                      <a:moveTo>
                        <a:pt x="1064" y="858"/>
                      </a:moveTo>
                      <a:cubicBezTo>
                        <a:pt x="2931" y="96"/>
                        <a:pt x="4763" y="-29"/>
                        <a:pt x="6583" y="5"/>
                      </a:cubicBezTo>
                      <a:cubicBezTo>
                        <a:pt x="8404" y="85"/>
                        <a:pt x="10214" y="369"/>
                        <a:pt x="11977" y="1314"/>
                      </a:cubicBezTo>
                      <a:cubicBezTo>
                        <a:pt x="12876" y="1803"/>
                        <a:pt x="13218" y="2930"/>
                        <a:pt x="12740" y="3829"/>
                      </a:cubicBezTo>
                      <a:cubicBezTo>
                        <a:pt x="12524" y="4227"/>
                        <a:pt x="12182" y="4512"/>
                        <a:pt x="11796" y="4671"/>
                      </a:cubicBezTo>
                      <a:cubicBezTo>
                        <a:pt x="9929" y="5422"/>
                        <a:pt x="8109" y="5502"/>
                        <a:pt x="6287" y="5376"/>
                      </a:cubicBezTo>
                      <a:cubicBezTo>
                        <a:pt x="4478" y="5217"/>
                        <a:pt x="2669" y="4887"/>
                        <a:pt x="893" y="3920"/>
                      </a:cubicBezTo>
                      <a:cubicBezTo>
                        <a:pt x="63" y="3476"/>
                        <a:pt x="-244" y="2440"/>
                        <a:pt x="211" y="1610"/>
                      </a:cubicBezTo>
                      <a:cubicBezTo>
                        <a:pt x="404" y="1245"/>
                        <a:pt x="711" y="984"/>
                        <a:pt x="1064" y="84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" name="Google Shape;329;p3"/>
                <p:cNvSpPr/>
                <p:nvPr/>
              </p:nvSpPr>
              <p:spPr>
                <a:xfrm>
                  <a:off x="8175240" y="4226760"/>
                  <a:ext cx="9716" cy="11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74" h="12051" extrusionOk="0">
                      <a:moveTo>
                        <a:pt x="7313" y="11705"/>
                      </a:moveTo>
                      <a:cubicBezTo>
                        <a:pt x="5435" y="10635"/>
                        <a:pt x="4058" y="9178"/>
                        <a:pt x="2817" y="7631"/>
                      </a:cubicBezTo>
                      <a:cubicBezTo>
                        <a:pt x="1612" y="6049"/>
                        <a:pt x="564" y="4353"/>
                        <a:pt x="52" y="2259"/>
                      </a:cubicBezTo>
                      <a:cubicBezTo>
                        <a:pt x="-187" y="1281"/>
                        <a:pt x="416" y="290"/>
                        <a:pt x="1395" y="51"/>
                      </a:cubicBezTo>
                      <a:cubicBezTo>
                        <a:pt x="1873" y="-62"/>
                        <a:pt x="2351" y="17"/>
                        <a:pt x="2738" y="245"/>
                      </a:cubicBezTo>
                      <a:cubicBezTo>
                        <a:pt x="4616" y="1326"/>
                        <a:pt x="5947" y="2805"/>
                        <a:pt x="7120" y="4399"/>
                      </a:cubicBezTo>
                      <a:cubicBezTo>
                        <a:pt x="8257" y="6026"/>
                        <a:pt x="9270" y="7756"/>
                        <a:pt x="9771" y="9861"/>
                      </a:cubicBezTo>
                      <a:cubicBezTo>
                        <a:pt x="9987" y="10760"/>
                        <a:pt x="9430" y="11670"/>
                        <a:pt x="8530" y="11887"/>
                      </a:cubicBezTo>
                      <a:cubicBezTo>
                        <a:pt x="8098" y="11989"/>
                        <a:pt x="7666" y="11909"/>
                        <a:pt x="7313" y="1171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" name="Google Shape;330;p3"/>
                <p:cNvSpPr/>
                <p:nvPr/>
              </p:nvSpPr>
              <p:spPr>
                <a:xfrm>
                  <a:off x="8168760" y="4194360"/>
                  <a:ext cx="5760" cy="129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11" h="13406" extrusionOk="0">
                      <a:moveTo>
                        <a:pt x="394" y="11676"/>
                      </a:moveTo>
                      <a:cubicBezTo>
                        <a:pt x="-141" y="9718"/>
                        <a:pt x="-50" y="7874"/>
                        <a:pt x="189" y="6054"/>
                      </a:cubicBezTo>
                      <a:cubicBezTo>
                        <a:pt x="485" y="4244"/>
                        <a:pt x="975" y="2458"/>
                        <a:pt x="2124" y="796"/>
                      </a:cubicBezTo>
                      <a:cubicBezTo>
                        <a:pt x="2704" y="-46"/>
                        <a:pt x="3865" y="-251"/>
                        <a:pt x="4708" y="330"/>
                      </a:cubicBezTo>
                      <a:cubicBezTo>
                        <a:pt x="5083" y="591"/>
                        <a:pt x="5333" y="967"/>
                        <a:pt x="5447" y="1365"/>
                      </a:cubicBezTo>
                      <a:cubicBezTo>
                        <a:pt x="5970" y="3323"/>
                        <a:pt x="5834" y="5155"/>
                        <a:pt x="5504" y="6964"/>
                      </a:cubicBezTo>
                      <a:cubicBezTo>
                        <a:pt x="5128" y="8762"/>
                        <a:pt x="4594" y="10537"/>
                        <a:pt x="3433" y="12199"/>
                      </a:cubicBezTo>
                      <a:cubicBezTo>
                        <a:pt x="2898" y="12973"/>
                        <a:pt x="1840" y="13155"/>
                        <a:pt x="1066" y="12620"/>
                      </a:cubicBezTo>
                      <a:cubicBezTo>
                        <a:pt x="724" y="12381"/>
                        <a:pt x="496" y="12040"/>
                        <a:pt x="394" y="1167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1" name="Google Shape;331;p3"/>
                <p:cNvSpPr/>
                <p:nvPr/>
              </p:nvSpPr>
              <p:spPr>
                <a:xfrm>
                  <a:off x="8201520" y="4222440"/>
                  <a:ext cx="14387" cy="89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94" h="9344" extrusionOk="0">
                      <a:moveTo>
                        <a:pt x="2494" y="255"/>
                      </a:moveTo>
                      <a:cubicBezTo>
                        <a:pt x="4406" y="1268"/>
                        <a:pt x="5988" y="2144"/>
                        <a:pt x="7706" y="2872"/>
                      </a:cubicBezTo>
                      <a:cubicBezTo>
                        <a:pt x="9413" y="3624"/>
                        <a:pt x="11097" y="4193"/>
                        <a:pt x="13089" y="4967"/>
                      </a:cubicBezTo>
                      <a:lnTo>
                        <a:pt x="13237" y="5024"/>
                      </a:lnTo>
                      <a:cubicBezTo>
                        <a:pt x="14147" y="5376"/>
                        <a:pt x="14591" y="6412"/>
                        <a:pt x="14238" y="7322"/>
                      </a:cubicBezTo>
                      <a:cubicBezTo>
                        <a:pt x="14045" y="7800"/>
                        <a:pt x="13669" y="8153"/>
                        <a:pt x="13225" y="8324"/>
                      </a:cubicBezTo>
                      <a:cubicBezTo>
                        <a:pt x="10699" y="9280"/>
                        <a:pt x="7854" y="8893"/>
                        <a:pt x="5464" y="7766"/>
                      </a:cubicBezTo>
                      <a:cubicBezTo>
                        <a:pt x="3086" y="6617"/>
                        <a:pt x="981" y="4693"/>
                        <a:pt x="93" y="2167"/>
                      </a:cubicBezTo>
                      <a:cubicBezTo>
                        <a:pt x="-203" y="1325"/>
                        <a:pt x="229" y="392"/>
                        <a:pt x="1083" y="96"/>
                      </a:cubicBezTo>
                      <a:cubicBezTo>
                        <a:pt x="1527" y="-64"/>
                        <a:pt x="1993" y="-18"/>
                        <a:pt x="2380" y="187"/>
                      </a:cubicBezTo>
                      <a:lnTo>
                        <a:pt x="2505" y="25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2" name="Google Shape;332;p3"/>
                <p:cNvSpPr/>
                <p:nvPr/>
              </p:nvSpPr>
              <p:spPr>
                <a:xfrm>
                  <a:off x="8186400" y="4194720"/>
                  <a:ext cx="7201" cy="140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43" h="14430" extrusionOk="0">
                      <a:moveTo>
                        <a:pt x="1786" y="13512"/>
                      </a:moveTo>
                      <a:cubicBezTo>
                        <a:pt x="113" y="11532"/>
                        <a:pt x="-297" y="8733"/>
                        <a:pt x="193" y="6240"/>
                      </a:cubicBezTo>
                      <a:cubicBezTo>
                        <a:pt x="694" y="3748"/>
                        <a:pt x="2196" y="1313"/>
                        <a:pt x="4552" y="175"/>
                      </a:cubicBezTo>
                      <a:cubicBezTo>
                        <a:pt x="5439" y="-246"/>
                        <a:pt x="6497" y="118"/>
                        <a:pt x="6919" y="1005"/>
                      </a:cubicBezTo>
                      <a:cubicBezTo>
                        <a:pt x="7124" y="1438"/>
                        <a:pt x="7146" y="1905"/>
                        <a:pt x="7010" y="2325"/>
                      </a:cubicBezTo>
                      <a:lnTo>
                        <a:pt x="6930" y="2553"/>
                      </a:lnTo>
                      <a:cubicBezTo>
                        <a:pt x="6327" y="4374"/>
                        <a:pt x="5826" y="5797"/>
                        <a:pt x="5450" y="7378"/>
                      </a:cubicBezTo>
                      <a:cubicBezTo>
                        <a:pt x="5064" y="8949"/>
                        <a:pt x="4870" y="10497"/>
                        <a:pt x="4666" y="12431"/>
                      </a:cubicBezTo>
                      <a:lnTo>
                        <a:pt x="4643" y="12636"/>
                      </a:lnTo>
                      <a:cubicBezTo>
                        <a:pt x="4552" y="13535"/>
                        <a:pt x="3744" y="14184"/>
                        <a:pt x="2856" y="14081"/>
                      </a:cubicBezTo>
                      <a:cubicBezTo>
                        <a:pt x="2423" y="14036"/>
                        <a:pt x="2048" y="13819"/>
                        <a:pt x="1786" y="1351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3" name="Google Shape;333;p3"/>
                <p:cNvSpPr/>
                <p:nvPr/>
              </p:nvSpPr>
              <p:spPr>
                <a:xfrm>
                  <a:off x="8217720" y="4201200"/>
                  <a:ext cx="6847" cy="126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6" h="12711" extrusionOk="0">
                      <a:moveTo>
                        <a:pt x="1951" y="37"/>
                      </a:moveTo>
                      <a:cubicBezTo>
                        <a:pt x="4466" y="560"/>
                        <a:pt x="6252" y="2916"/>
                        <a:pt x="6753" y="5317"/>
                      </a:cubicBezTo>
                      <a:cubicBezTo>
                        <a:pt x="7003" y="6546"/>
                        <a:pt x="6992" y="7832"/>
                        <a:pt x="6605" y="9050"/>
                      </a:cubicBezTo>
                      <a:cubicBezTo>
                        <a:pt x="6263" y="10268"/>
                        <a:pt x="5490" y="11394"/>
                        <a:pt x="4454" y="12122"/>
                      </a:cubicBezTo>
                      <a:cubicBezTo>
                        <a:pt x="3669" y="12680"/>
                        <a:pt x="2576" y="12487"/>
                        <a:pt x="2019" y="11690"/>
                      </a:cubicBezTo>
                      <a:cubicBezTo>
                        <a:pt x="1803" y="11371"/>
                        <a:pt x="1700" y="11018"/>
                        <a:pt x="1700" y="10654"/>
                      </a:cubicBezTo>
                      <a:lnTo>
                        <a:pt x="1700" y="10165"/>
                      </a:lnTo>
                      <a:cubicBezTo>
                        <a:pt x="1735" y="8629"/>
                        <a:pt x="1644" y="7582"/>
                        <a:pt x="1461" y="6364"/>
                      </a:cubicBezTo>
                      <a:cubicBezTo>
                        <a:pt x="1245" y="5158"/>
                        <a:pt x="961" y="4088"/>
                        <a:pt x="312" y="2643"/>
                      </a:cubicBezTo>
                      <a:lnTo>
                        <a:pt x="141" y="2267"/>
                      </a:lnTo>
                      <a:cubicBezTo>
                        <a:pt x="-223" y="1459"/>
                        <a:pt x="141" y="503"/>
                        <a:pt x="949" y="139"/>
                      </a:cubicBezTo>
                      <a:cubicBezTo>
                        <a:pt x="1268" y="-9"/>
                        <a:pt x="1621" y="-31"/>
                        <a:pt x="1940" y="3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4" name="Google Shape;334;p3"/>
                <p:cNvSpPr/>
                <p:nvPr/>
              </p:nvSpPr>
              <p:spPr>
                <a:xfrm>
                  <a:off x="8257680" y="4218120"/>
                  <a:ext cx="7567" cy="115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41" h="11813" extrusionOk="0">
                      <a:moveTo>
                        <a:pt x="181" y="8913"/>
                      </a:moveTo>
                      <a:cubicBezTo>
                        <a:pt x="750" y="7343"/>
                        <a:pt x="1274" y="6216"/>
                        <a:pt x="1763" y="4999"/>
                      </a:cubicBezTo>
                      <a:cubicBezTo>
                        <a:pt x="2276" y="3792"/>
                        <a:pt x="2696" y="2654"/>
                        <a:pt x="3470" y="1209"/>
                      </a:cubicBezTo>
                      <a:lnTo>
                        <a:pt x="3607" y="959"/>
                      </a:lnTo>
                      <a:cubicBezTo>
                        <a:pt x="4085" y="71"/>
                        <a:pt x="5177" y="-259"/>
                        <a:pt x="6065" y="219"/>
                      </a:cubicBezTo>
                      <a:cubicBezTo>
                        <a:pt x="6406" y="401"/>
                        <a:pt x="6668" y="686"/>
                        <a:pt x="6827" y="1004"/>
                      </a:cubicBezTo>
                      <a:cubicBezTo>
                        <a:pt x="7806" y="2962"/>
                        <a:pt x="7567" y="5272"/>
                        <a:pt x="6679" y="7184"/>
                      </a:cubicBezTo>
                      <a:cubicBezTo>
                        <a:pt x="5780" y="9084"/>
                        <a:pt x="4199" y="10757"/>
                        <a:pt x="2105" y="11314"/>
                      </a:cubicBezTo>
                      <a:cubicBezTo>
                        <a:pt x="1217" y="11554"/>
                        <a:pt x="295" y="11030"/>
                        <a:pt x="56" y="10131"/>
                      </a:cubicBezTo>
                      <a:cubicBezTo>
                        <a:pt x="-35" y="9789"/>
                        <a:pt x="-12" y="9437"/>
                        <a:pt x="101" y="9130"/>
                      </a:cubicBezTo>
                      <a:lnTo>
                        <a:pt x="181" y="891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5" name="Google Shape;335;p3"/>
                <p:cNvSpPr/>
                <p:nvPr/>
              </p:nvSpPr>
              <p:spPr>
                <a:xfrm>
                  <a:off x="8205120" y="4152600"/>
                  <a:ext cx="12957" cy="53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32" h="5463" extrusionOk="0">
                      <a:moveTo>
                        <a:pt x="788" y="1491"/>
                      </a:moveTo>
                      <a:cubicBezTo>
                        <a:pt x="2574" y="353"/>
                        <a:pt x="4589" y="0"/>
                        <a:pt x="6580" y="0"/>
                      </a:cubicBezTo>
                      <a:cubicBezTo>
                        <a:pt x="8560" y="34"/>
                        <a:pt x="10575" y="444"/>
                        <a:pt x="12304" y="1673"/>
                      </a:cubicBezTo>
                      <a:cubicBezTo>
                        <a:pt x="13135" y="2254"/>
                        <a:pt x="13329" y="3403"/>
                        <a:pt x="12748" y="4233"/>
                      </a:cubicBezTo>
                      <a:cubicBezTo>
                        <a:pt x="12487" y="4598"/>
                        <a:pt x="12122" y="4848"/>
                        <a:pt x="11712" y="4951"/>
                      </a:cubicBezTo>
                      <a:lnTo>
                        <a:pt x="11633" y="4973"/>
                      </a:lnTo>
                      <a:cubicBezTo>
                        <a:pt x="9767" y="5463"/>
                        <a:pt x="8116" y="5451"/>
                        <a:pt x="6432" y="5394"/>
                      </a:cubicBezTo>
                      <a:cubicBezTo>
                        <a:pt x="4748" y="5281"/>
                        <a:pt x="3086" y="5155"/>
                        <a:pt x="1232" y="4552"/>
                      </a:cubicBezTo>
                      <a:lnTo>
                        <a:pt x="1163" y="4529"/>
                      </a:lnTo>
                      <a:cubicBezTo>
                        <a:pt x="276" y="4245"/>
                        <a:pt x="-203" y="3289"/>
                        <a:pt x="82" y="2402"/>
                      </a:cubicBezTo>
                      <a:cubicBezTo>
                        <a:pt x="207" y="2014"/>
                        <a:pt x="458" y="1696"/>
                        <a:pt x="776" y="150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336" name="Google Shape;336;p3"/>
            <p:cNvGrpSpPr/>
            <p:nvPr/>
          </p:nvGrpSpPr>
          <p:grpSpPr>
            <a:xfrm flipH="1">
              <a:off x="-233633" y="89886"/>
              <a:ext cx="1225282" cy="899220"/>
              <a:chOff x="8589600" y="3435480"/>
              <a:chExt cx="822779" cy="602978"/>
            </a:xfrm>
          </p:grpSpPr>
          <p:sp>
            <p:nvSpPr>
              <p:cNvPr id="337" name="Google Shape;337;p3"/>
              <p:cNvSpPr/>
              <p:nvPr/>
            </p:nvSpPr>
            <p:spPr>
              <a:xfrm>
                <a:off x="8589600" y="3834360"/>
                <a:ext cx="249894" cy="134113"/>
              </a:xfrm>
              <a:custGeom>
                <a:avLst/>
                <a:gdLst/>
                <a:ahLst/>
                <a:cxnLst/>
                <a:rect l="l" t="t" r="r" b="b"/>
                <a:pathLst>
                  <a:path w="250520" h="135468" extrusionOk="0">
                    <a:moveTo>
                      <a:pt x="173059" y="74209"/>
                    </a:moveTo>
                    <a:cubicBezTo>
                      <a:pt x="165367" y="78294"/>
                      <a:pt x="157321" y="81766"/>
                      <a:pt x="150106" y="86659"/>
                    </a:cubicBezTo>
                    <a:cubicBezTo>
                      <a:pt x="143574" y="91097"/>
                      <a:pt x="137850" y="96628"/>
                      <a:pt x="131625" y="101498"/>
                    </a:cubicBezTo>
                    <a:cubicBezTo>
                      <a:pt x="121508" y="109419"/>
                      <a:pt x="110094" y="115541"/>
                      <a:pt x="98429" y="120902"/>
                    </a:cubicBezTo>
                    <a:cubicBezTo>
                      <a:pt x="84967" y="127092"/>
                      <a:pt x="70878" y="132373"/>
                      <a:pt x="56141" y="133920"/>
                    </a:cubicBezTo>
                    <a:cubicBezTo>
                      <a:pt x="41404" y="135468"/>
                      <a:pt x="25870" y="133021"/>
                      <a:pt x="13557" y="124771"/>
                    </a:cubicBezTo>
                    <a:cubicBezTo>
                      <a:pt x="5978" y="119695"/>
                      <a:pt x="-554" y="111513"/>
                      <a:pt x="37" y="102398"/>
                    </a:cubicBezTo>
                    <a:cubicBezTo>
                      <a:pt x="424" y="96389"/>
                      <a:pt x="3827" y="91006"/>
                      <a:pt x="7651" y="86352"/>
                    </a:cubicBezTo>
                    <a:cubicBezTo>
                      <a:pt x="24277" y="66095"/>
                      <a:pt x="49563" y="55250"/>
                      <a:pt x="74304" y="46612"/>
                    </a:cubicBezTo>
                    <a:cubicBezTo>
                      <a:pt x="125730" y="28655"/>
                      <a:pt x="195069" y="45"/>
                      <a:pt x="249966" y="0"/>
                    </a:cubicBezTo>
                    <a:cubicBezTo>
                      <a:pt x="229482" y="23431"/>
                      <a:pt x="201714" y="58983"/>
                      <a:pt x="173059" y="7419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3"/>
              <p:cNvSpPr/>
              <p:nvPr/>
            </p:nvSpPr>
            <p:spPr>
              <a:xfrm>
                <a:off x="8602200" y="3654720"/>
                <a:ext cx="326356" cy="158230"/>
              </a:xfrm>
              <a:custGeom>
                <a:avLst/>
                <a:gdLst/>
                <a:ahLst/>
                <a:cxnLst/>
                <a:rect l="l" t="t" r="r" b="b"/>
                <a:pathLst>
                  <a:path w="327996" h="170598" extrusionOk="0">
                    <a:moveTo>
                      <a:pt x="148842" y="143227"/>
                    </a:moveTo>
                    <a:cubicBezTo>
                      <a:pt x="133012" y="136456"/>
                      <a:pt x="118196" y="127557"/>
                      <a:pt x="103436" y="118680"/>
                    </a:cubicBezTo>
                    <a:cubicBezTo>
                      <a:pt x="81734" y="105628"/>
                      <a:pt x="60021" y="92575"/>
                      <a:pt x="38319" y="79522"/>
                    </a:cubicBezTo>
                    <a:cubicBezTo>
                      <a:pt x="26267" y="72273"/>
                      <a:pt x="13818" y="64648"/>
                      <a:pt x="6056" y="52927"/>
                    </a:cubicBezTo>
                    <a:cubicBezTo>
                      <a:pt x="1425" y="45928"/>
                      <a:pt x="-1318" y="37222"/>
                      <a:pt x="639" y="29062"/>
                    </a:cubicBezTo>
                    <a:cubicBezTo>
                      <a:pt x="2199" y="22587"/>
                      <a:pt x="6557" y="17091"/>
                      <a:pt x="11667" y="12835"/>
                    </a:cubicBezTo>
                    <a:cubicBezTo>
                      <a:pt x="32026" y="-4144"/>
                      <a:pt x="62502" y="-2369"/>
                      <a:pt x="87242" y="7145"/>
                    </a:cubicBezTo>
                    <a:cubicBezTo>
                      <a:pt x="111982" y="16658"/>
                      <a:pt x="133775" y="32693"/>
                      <a:pt x="158356" y="42628"/>
                    </a:cubicBezTo>
                    <a:cubicBezTo>
                      <a:pt x="194078" y="57080"/>
                      <a:pt x="235991" y="58970"/>
                      <a:pt x="265499" y="83755"/>
                    </a:cubicBezTo>
                    <a:cubicBezTo>
                      <a:pt x="275070" y="91790"/>
                      <a:pt x="282785" y="101872"/>
                      <a:pt x="292435" y="109804"/>
                    </a:cubicBezTo>
                    <a:cubicBezTo>
                      <a:pt x="301847" y="117531"/>
                      <a:pt x="314274" y="123494"/>
                      <a:pt x="326678" y="120706"/>
                    </a:cubicBezTo>
                    <a:cubicBezTo>
                      <a:pt x="282774" y="164679"/>
                      <a:pt x="203125" y="166454"/>
                      <a:pt x="148831" y="14322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3"/>
              <p:cNvSpPr/>
              <p:nvPr/>
            </p:nvSpPr>
            <p:spPr>
              <a:xfrm>
                <a:off x="8849520" y="3705840"/>
                <a:ext cx="188514" cy="332618"/>
              </a:xfrm>
              <a:custGeom>
                <a:avLst/>
                <a:gdLst/>
                <a:ahLst/>
                <a:cxnLst/>
                <a:rect l="l" t="t" r="r" b="b"/>
                <a:pathLst>
                  <a:path w="190900" h="334289" extrusionOk="0">
                    <a:moveTo>
                      <a:pt x="26284" y="167867"/>
                    </a:moveTo>
                    <a:cubicBezTo>
                      <a:pt x="21368" y="183469"/>
                      <a:pt x="18272" y="199572"/>
                      <a:pt x="15177" y="215641"/>
                    </a:cubicBezTo>
                    <a:lnTo>
                      <a:pt x="2045" y="284012"/>
                    </a:lnTo>
                    <a:cubicBezTo>
                      <a:pt x="-1040" y="300081"/>
                      <a:pt x="-2439" y="320360"/>
                      <a:pt x="11411" y="329054"/>
                    </a:cubicBezTo>
                    <a:cubicBezTo>
                      <a:pt x="19752" y="334289"/>
                      <a:pt x="30722" y="332844"/>
                      <a:pt x="39826" y="329100"/>
                    </a:cubicBezTo>
                    <a:cubicBezTo>
                      <a:pt x="66990" y="317948"/>
                      <a:pt x="83150" y="290203"/>
                      <a:pt x="95270" y="263460"/>
                    </a:cubicBezTo>
                    <a:cubicBezTo>
                      <a:pt x="115208" y="219487"/>
                      <a:pt x="129729" y="173068"/>
                      <a:pt x="138378" y="125567"/>
                    </a:cubicBezTo>
                    <a:cubicBezTo>
                      <a:pt x="142508" y="102853"/>
                      <a:pt x="145342" y="79808"/>
                      <a:pt x="152193" y="57765"/>
                    </a:cubicBezTo>
                    <a:cubicBezTo>
                      <a:pt x="159044" y="35722"/>
                      <a:pt x="170378" y="14350"/>
                      <a:pt x="188461" y="0"/>
                    </a:cubicBezTo>
                    <a:cubicBezTo>
                      <a:pt x="181281" y="5701"/>
                      <a:pt x="168546" y="8023"/>
                      <a:pt x="160364" y="13110"/>
                    </a:cubicBezTo>
                    <a:cubicBezTo>
                      <a:pt x="152341" y="18106"/>
                      <a:pt x="146697" y="24501"/>
                      <a:pt x="139652" y="30339"/>
                    </a:cubicBezTo>
                    <a:cubicBezTo>
                      <a:pt x="124323" y="43074"/>
                      <a:pt x="106969" y="52758"/>
                      <a:pt x="92186" y="66459"/>
                    </a:cubicBezTo>
                    <a:cubicBezTo>
                      <a:pt x="62313" y="94147"/>
                      <a:pt x="38563" y="128868"/>
                      <a:pt x="26273" y="16786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3"/>
              <p:cNvSpPr/>
              <p:nvPr/>
            </p:nvSpPr>
            <p:spPr>
              <a:xfrm>
                <a:off x="8807760" y="3517560"/>
                <a:ext cx="316381" cy="163259"/>
              </a:xfrm>
              <a:custGeom>
                <a:avLst/>
                <a:gdLst/>
                <a:ahLst/>
                <a:cxnLst/>
                <a:rect l="l" t="t" r="r" b="b"/>
                <a:pathLst>
                  <a:path w="317174" h="164908" extrusionOk="0">
                    <a:moveTo>
                      <a:pt x="230222" y="162983"/>
                    </a:moveTo>
                    <a:cubicBezTo>
                      <a:pt x="206143" y="162368"/>
                      <a:pt x="182859" y="154653"/>
                      <a:pt x="160270" y="146277"/>
                    </a:cubicBezTo>
                    <a:cubicBezTo>
                      <a:pt x="108468" y="127079"/>
                      <a:pt x="56745" y="103078"/>
                      <a:pt x="18531" y="63168"/>
                    </a:cubicBezTo>
                    <a:cubicBezTo>
                      <a:pt x="11862" y="56204"/>
                      <a:pt x="5535" y="48602"/>
                      <a:pt x="2212" y="39555"/>
                    </a:cubicBezTo>
                    <a:cubicBezTo>
                      <a:pt x="-1111" y="30508"/>
                      <a:pt x="-986" y="19719"/>
                      <a:pt x="4625" y="11878"/>
                    </a:cubicBezTo>
                    <a:cubicBezTo>
                      <a:pt x="12545" y="794"/>
                      <a:pt x="28295" y="-1095"/>
                      <a:pt x="41826" y="487"/>
                    </a:cubicBezTo>
                    <a:cubicBezTo>
                      <a:pt x="112234" y="8715"/>
                      <a:pt x="159484" y="78861"/>
                      <a:pt x="226661" y="101519"/>
                    </a:cubicBezTo>
                    <a:cubicBezTo>
                      <a:pt x="240078" y="106048"/>
                      <a:pt x="254087" y="108586"/>
                      <a:pt x="267686" y="112558"/>
                    </a:cubicBezTo>
                    <a:cubicBezTo>
                      <a:pt x="284199" y="117394"/>
                      <a:pt x="302133" y="124086"/>
                      <a:pt x="316063" y="134282"/>
                    </a:cubicBezTo>
                    <a:cubicBezTo>
                      <a:pt x="287169" y="147347"/>
                      <a:pt x="263965" y="163813"/>
                      <a:pt x="230234" y="16297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3"/>
              <p:cNvSpPr/>
              <p:nvPr/>
            </p:nvSpPr>
            <p:spPr>
              <a:xfrm>
                <a:off x="9065520" y="3594960"/>
                <a:ext cx="178697" cy="323558"/>
              </a:xfrm>
              <a:custGeom>
                <a:avLst/>
                <a:gdLst/>
                <a:ahLst/>
                <a:cxnLst/>
                <a:rect l="l" t="t" r="r" b="b"/>
                <a:pathLst>
                  <a:path w="179145" h="328485" extrusionOk="0">
                    <a:moveTo>
                      <a:pt x="29570" y="122620"/>
                    </a:moveTo>
                    <a:cubicBezTo>
                      <a:pt x="8449" y="169836"/>
                      <a:pt x="2178" y="222309"/>
                      <a:pt x="130" y="273986"/>
                    </a:cubicBezTo>
                    <a:cubicBezTo>
                      <a:pt x="-553" y="291193"/>
                      <a:pt x="1006" y="311790"/>
                      <a:pt x="15925" y="320371"/>
                    </a:cubicBezTo>
                    <a:cubicBezTo>
                      <a:pt x="30036" y="328485"/>
                      <a:pt x="48279" y="320599"/>
                      <a:pt x="60034" y="309344"/>
                    </a:cubicBezTo>
                    <a:cubicBezTo>
                      <a:pt x="89145" y="281485"/>
                      <a:pt x="95279" y="238105"/>
                      <a:pt x="102163" y="198400"/>
                    </a:cubicBezTo>
                    <a:cubicBezTo>
                      <a:pt x="108866" y="159753"/>
                      <a:pt x="117788" y="121493"/>
                      <a:pt x="128884" y="83882"/>
                    </a:cubicBezTo>
                    <a:cubicBezTo>
                      <a:pt x="138272" y="52029"/>
                      <a:pt x="150927" y="18356"/>
                      <a:pt x="178592" y="0"/>
                    </a:cubicBezTo>
                    <a:cubicBezTo>
                      <a:pt x="166757" y="7954"/>
                      <a:pt x="148207" y="6885"/>
                      <a:pt x="135211" y="14703"/>
                    </a:cubicBezTo>
                    <a:cubicBezTo>
                      <a:pt x="122522" y="22327"/>
                      <a:pt x="109128" y="29747"/>
                      <a:pt x="96997" y="38248"/>
                    </a:cubicBezTo>
                    <a:cubicBezTo>
                      <a:pt x="67147" y="59165"/>
                      <a:pt x="44364" y="89527"/>
                      <a:pt x="29559" y="12260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3"/>
              <p:cNvSpPr/>
              <p:nvPr/>
            </p:nvSpPr>
            <p:spPr>
              <a:xfrm>
                <a:off x="8972640" y="3435480"/>
                <a:ext cx="301410" cy="156081"/>
              </a:xfrm>
              <a:custGeom>
                <a:avLst/>
                <a:gdLst/>
                <a:ahLst/>
                <a:cxnLst/>
                <a:rect l="l" t="t" r="r" b="b"/>
                <a:pathLst>
                  <a:path w="302925" h="161324" extrusionOk="0">
                    <a:moveTo>
                      <a:pt x="15215" y="58583"/>
                    </a:moveTo>
                    <a:cubicBezTo>
                      <a:pt x="6999" y="49831"/>
                      <a:pt x="-1206" y="39100"/>
                      <a:pt x="147" y="27174"/>
                    </a:cubicBezTo>
                    <a:cubicBezTo>
                      <a:pt x="1559" y="14701"/>
                      <a:pt x="13292" y="5631"/>
                      <a:pt x="25377" y="2229"/>
                    </a:cubicBezTo>
                    <a:cubicBezTo>
                      <a:pt x="49651" y="-4622"/>
                      <a:pt x="75279" y="5472"/>
                      <a:pt x="97765" y="16886"/>
                    </a:cubicBezTo>
                    <a:cubicBezTo>
                      <a:pt x="115701" y="25990"/>
                      <a:pt x="133260" y="36141"/>
                      <a:pt x="148589" y="49171"/>
                    </a:cubicBezTo>
                    <a:cubicBezTo>
                      <a:pt x="162006" y="60574"/>
                      <a:pt x="173546" y="74048"/>
                      <a:pt x="186871" y="85542"/>
                    </a:cubicBezTo>
                    <a:cubicBezTo>
                      <a:pt x="205034" y="101212"/>
                      <a:pt x="226156" y="112854"/>
                      <a:pt x="247709" y="123142"/>
                    </a:cubicBezTo>
                    <a:cubicBezTo>
                      <a:pt x="263300" y="130573"/>
                      <a:pt x="289668" y="136297"/>
                      <a:pt x="301719" y="147666"/>
                    </a:cubicBezTo>
                    <a:cubicBezTo>
                      <a:pt x="291522" y="156053"/>
                      <a:pt x="270162" y="155143"/>
                      <a:pt x="257439" y="155711"/>
                    </a:cubicBezTo>
                    <a:cubicBezTo>
                      <a:pt x="235465" y="156702"/>
                      <a:pt x="213376" y="155291"/>
                      <a:pt x="191686" y="151637"/>
                    </a:cubicBezTo>
                    <a:cubicBezTo>
                      <a:pt x="148669" y="144411"/>
                      <a:pt x="107097" y="128376"/>
                      <a:pt x="70499" y="104626"/>
                    </a:cubicBezTo>
                    <a:cubicBezTo>
                      <a:pt x="50334" y="91539"/>
                      <a:pt x="31682" y="76108"/>
                      <a:pt x="15226" y="5858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3"/>
              <p:cNvSpPr/>
              <p:nvPr/>
            </p:nvSpPr>
            <p:spPr>
              <a:xfrm>
                <a:off x="8649000" y="3689280"/>
                <a:ext cx="268965" cy="100847"/>
              </a:xfrm>
              <a:custGeom>
                <a:avLst/>
                <a:gdLst/>
                <a:ahLst/>
                <a:cxnLst/>
                <a:rect l="l" t="t" r="r" b="b"/>
                <a:pathLst>
                  <a:path w="269639" h="101100" extrusionOk="0">
                    <a:moveTo>
                      <a:pt x="3173" y="397"/>
                    </a:moveTo>
                    <a:cubicBezTo>
                      <a:pt x="22463" y="14633"/>
                      <a:pt x="42458" y="27914"/>
                      <a:pt x="63169" y="39897"/>
                    </a:cubicBezTo>
                    <a:cubicBezTo>
                      <a:pt x="83880" y="51880"/>
                      <a:pt x="105503" y="62259"/>
                      <a:pt x="127853" y="70463"/>
                    </a:cubicBezTo>
                    <a:cubicBezTo>
                      <a:pt x="150192" y="78657"/>
                      <a:pt x="173180" y="84814"/>
                      <a:pt x="196497" y="88569"/>
                    </a:cubicBezTo>
                    <a:cubicBezTo>
                      <a:pt x="208173" y="90367"/>
                      <a:pt x="219895" y="91710"/>
                      <a:pt x="231696" y="92382"/>
                    </a:cubicBezTo>
                    <a:cubicBezTo>
                      <a:pt x="243497" y="93087"/>
                      <a:pt x="255333" y="93144"/>
                      <a:pt x="267282" y="92825"/>
                    </a:cubicBezTo>
                    <a:cubicBezTo>
                      <a:pt x="268385" y="92791"/>
                      <a:pt x="269307" y="93667"/>
                      <a:pt x="269341" y="94771"/>
                    </a:cubicBezTo>
                    <a:cubicBezTo>
                      <a:pt x="269364" y="95739"/>
                      <a:pt x="268693" y="96569"/>
                      <a:pt x="267782" y="96786"/>
                    </a:cubicBezTo>
                    <a:cubicBezTo>
                      <a:pt x="255913" y="99505"/>
                      <a:pt x="243691" y="100677"/>
                      <a:pt x="231480" y="100769"/>
                    </a:cubicBezTo>
                    <a:cubicBezTo>
                      <a:pt x="219269" y="100825"/>
                      <a:pt x="207047" y="99847"/>
                      <a:pt x="195007" y="97832"/>
                    </a:cubicBezTo>
                    <a:cubicBezTo>
                      <a:pt x="170892" y="93963"/>
                      <a:pt x="147484" y="86635"/>
                      <a:pt x="125213" y="77075"/>
                    </a:cubicBezTo>
                    <a:cubicBezTo>
                      <a:pt x="102931" y="67505"/>
                      <a:pt x="81662" y="55942"/>
                      <a:pt x="61041" y="43493"/>
                    </a:cubicBezTo>
                    <a:cubicBezTo>
                      <a:pt x="40397" y="31043"/>
                      <a:pt x="20562" y="17410"/>
                      <a:pt x="852" y="3628"/>
                    </a:cubicBezTo>
                    <a:cubicBezTo>
                      <a:pt x="-47" y="2991"/>
                      <a:pt x="-275" y="1751"/>
                      <a:pt x="362" y="852"/>
                    </a:cubicBezTo>
                    <a:cubicBezTo>
                      <a:pt x="1000" y="-47"/>
                      <a:pt x="2241" y="-275"/>
                      <a:pt x="3139" y="363"/>
                    </a:cubicBezTo>
                    <a:cubicBezTo>
                      <a:pt x="3139" y="363"/>
                      <a:pt x="3173" y="385"/>
                      <a:pt x="3184" y="39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3"/>
              <p:cNvSpPr/>
              <p:nvPr/>
            </p:nvSpPr>
            <p:spPr>
              <a:xfrm>
                <a:off x="8844840" y="3558240"/>
                <a:ext cx="257182" cy="110156"/>
              </a:xfrm>
              <a:custGeom>
                <a:avLst/>
                <a:gdLst/>
                <a:ahLst/>
                <a:cxnLst/>
                <a:rect l="l" t="t" r="r" b="b"/>
                <a:pathLst>
                  <a:path w="257827" h="110432" extrusionOk="0">
                    <a:moveTo>
                      <a:pt x="3574" y="718"/>
                    </a:moveTo>
                    <a:cubicBezTo>
                      <a:pt x="18130" y="18961"/>
                      <a:pt x="36133" y="34324"/>
                      <a:pt x="55741" y="46967"/>
                    </a:cubicBezTo>
                    <a:cubicBezTo>
                      <a:pt x="75382" y="59622"/>
                      <a:pt x="96800" y="69363"/>
                      <a:pt x="118866" y="76760"/>
                    </a:cubicBezTo>
                    <a:cubicBezTo>
                      <a:pt x="140977" y="84168"/>
                      <a:pt x="163681" y="89517"/>
                      <a:pt x="186589" y="93898"/>
                    </a:cubicBezTo>
                    <a:cubicBezTo>
                      <a:pt x="198060" y="96015"/>
                      <a:pt x="209565" y="98041"/>
                      <a:pt x="221105" y="99975"/>
                    </a:cubicBezTo>
                    <a:cubicBezTo>
                      <a:pt x="232644" y="101944"/>
                      <a:pt x="244229" y="103833"/>
                      <a:pt x="255802" y="106154"/>
                    </a:cubicBezTo>
                    <a:cubicBezTo>
                      <a:pt x="256894" y="106371"/>
                      <a:pt x="257589" y="107429"/>
                      <a:pt x="257372" y="108522"/>
                    </a:cubicBezTo>
                    <a:cubicBezTo>
                      <a:pt x="257179" y="109478"/>
                      <a:pt x="256348" y="110126"/>
                      <a:pt x="255415" y="110138"/>
                    </a:cubicBezTo>
                    <a:cubicBezTo>
                      <a:pt x="243569" y="110194"/>
                      <a:pt x="231756" y="109489"/>
                      <a:pt x="219978" y="108306"/>
                    </a:cubicBezTo>
                    <a:cubicBezTo>
                      <a:pt x="208210" y="107088"/>
                      <a:pt x="196455" y="105438"/>
                      <a:pt x="184813" y="103139"/>
                    </a:cubicBezTo>
                    <a:cubicBezTo>
                      <a:pt x="161507" y="98689"/>
                      <a:pt x="138496" y="92260"/>
                      <a:pt x="116396" y="83474"/>
                    </a:cubicBezTo>
                    <a:cubicBezTo>
                      <a:pt x="94297" y="74689"/>
                      <a:pt x="73107" y="63707"/>
                      <a:pt x="53419" y="50483"/>
                    </a:cubicBezTo>
                    <a:cubicBezTo>
                      <a:pt x="33732" y="37260"/>
                      <a:pt x="15763" y="21464"/>
                      <a:pt x="468" y="3279"/>
                    </a:cubicBezTo>
                    <a:cubicBezTo>
                      <a:pt x="-238" y="2437"/>
                      <a:pt x="-135" y="1174"/>
                      <a:pt x="707" y="468"/>
                    </a:cubicBezTo>
                    <a:cubicBezTo>
                      <a:pt x="1549" y="-238"/>
                      <a:pt x="2812" y="-135"/>
                      <a:pt x="3517" y="707"/>
                    </a:cubicBezTo>
                    <a:cubicBezTo>
                      <a:pt x="3517" y="707"/>
                      <a:pt x="3540" y="741"/>
                      <a:pt x="3552" y="75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3"/>
              <p:cNvSpPr/>
              <p:nvPr/>
            </p:nvSpPr>
            <p:spPr>
              <a:xfrm>
                <a:off x="9011880" y="3472920"/>
                <a:ext cx="255891" cy="118179"/>
              </a:xfrm>
              <a:custGeom>
                <a:avLst/>
                <a:gdLst/>
                <a:ahLst/>
                <a:cxnLst/>
                <a:rect l="l" t="t" r="r" b="b"/>
                <a:pathLst>
                  <a:path w="255891" h="118773" extrusionOk="0">
                    <a:moveTo>
                      <a:pt x="3259" y="448"/>
                    </a:moveTo>
                    <a:cubicBezTo>
                      <a:pt x="21399" y="15424"/>
                      <a:pt x="39982" y="29842"/>
                      <a:pt x="59237" y="43259"/>
                    </a:cubicBezTo>
                    <a:cubicBezTo>
                      <a:pt x="78492" y="56665"/>
                      <a:pt x="98635" y="68773"/>
                      <a:pt x="119676" y="78845"/>
                    </a:cubicBezTo>
                    <a:cubicBezTo>
                      <a:pt x="140706" y="88905"/>
                      <a:pt x="162557" y="97053"/>
                      <a:pt x="184964" y="102720"/>
                    </a:cubicBezTo>
                    <a:cubicBezTo>
                      <a:pt x="196184" y="105474"/>
                      <a:pt x="207519" y="107762"/>
                      <a:pt x="218967" y="109321"/>
                    </a:cubicBezTo>
                    <a:cubicBezTo>
                      <a:pt x="230416" y="110914"/>
                      <a:pt x="241966" y="111801"/>
                      <a:pt x="253665" y="112245"/>
                    </a:cubicBezTo>
                    <a:cubicBezTo>
                      <a:pt x="254769" y="112291"/>
                      <a:pt x="255633" y="113213"/>
                      <a:pt x="255599" y="114328"/>
                    </a:cubicBezTo>
                    <a:cubicBezTo>
                      <a:pt x="255565" y="115295"/>
                      <a:pt x="254849" y="116080"/>
                      <a:pt x="253927" y="116240"/>
                    </a:cubicBezTo>
                    <a:cubicBezTo>
                      <a:pt x="242137" y="118197"/>
                      <a:pt x="230063" y="118515"/>
                      <a:pt x="218114" y="117674"/>
                    </a:cubicBezTo>
                    <a:cubicBezTo>
                      <a:pt x="206153" y="116808"/>
                      <a:pt x="194273" y="114840"/>
                      <a:pt x="182677" y="111836"/>
                    </a:cubicBezTo>
                    <a:cubicBezTo>
                      <a:pt x="159439" y="105963"/>
                      <a:pt x="137258" y="96609"/>
                      <a:pt x="116433" y="85195"/>
                    </a:cubicBezTo>
                    <a:cubicBezTo>
                      <a:pt x="95585" y="73769"/>
                      <a:pt x="75932" y="60523"/>
                      <a:pt x="56824" y="46673"/>
                    </a:cubicBezTo>
                    <a:cubicBezTo>
                      <a:pt x="37706" y="32824"/>
                      <a:pt x="19315" y="18075"/>
                      <a:pt x="766" y="3566"/>
                    </a:cubicBezTo>
                    <a:cubicBezTo>
                      <a:pt x="-99" y="2883"/>
                      <a:pt x="-258" y="1631"/>
                      <a:pt x="425" y="766"/>
                    </a:cubicBezTo>
                    <a:cubicBezTo>
                      <a:pt x="1108" y="-99"/>
                      <a:pt x="2359" y="-258"/>
                      <a:pt x="3224" y="425"/>
                    </a:cubicBezTo>
                    <a:cubicBezTo>
                      <a:pt x="3224" y="425"/>
                      <a:pt x="3259" y="448"/>
                      <a:pt x="3270" y="4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3"/>
              <p:cNvSpPr/>
              <p:nvPr/>
            </p:nvSpPr>
            <p:spPr>
              <a:xfrm>
                <a:off x="8880840" y="3719160"/>
                <a:ext cx="128750" cy="292677"/>
              </a:xfrm>
              <a:custGeom>
                <a:avLst/>
                <a:gdLst/>
                <a:ahLst/>
                <a:cxnLst/>
                <a:rect l="l" t="t" r="r" b="b"/>
                <a:pathLst>
                  <a:path w="129073" h="293411" extrusionOk="0">
                    <a:moveTo>
                      <a:pt x="36" y="290659"/>
                    </a:moveTo>
                    <a:cubicBezTo>
                      <a:pt x="4964" y="264610"/>
                      <a:pt x="11280" y="238823"/>
                      <a:pt x="19405" y="213582"/>
                    </a:cubicBezTo>
                    <a:cubicBezTo>
                      <a:pt x="27462" y="188318"/>
                      <a:pt x="37283" y="163601"/>
                      <a:pt x="47923" y="139339"/>
                    </a:cubicBezTo>
                    <a:cubicBezTo>
                      <a:pt x="53238" y="127196"/>
                      <a:pt x="58780" y="115179"/>
                      <a:pt x="64424" y="103218"/>
                    </a:cubicBezTo>
                    <a:cubicBezTo>
                      <a:pt x="70092" y="91281"/>
                      <a:pt x="75782" y="79355"/>
                      <a:pt x="81813" y="67531"/>
                    </a:cubicBezTo>
                    <a:cubicBezTo>
                      <a:pt x="87776" y="55684"/>
                      <a:pt x="94240" y="44031"/>
                      <a:pt x="101342" y="32742"/>
                    </a:cubicBezTo>
                    <a:cubicBezTo>
                      <a:pt x="108454" y="21476"/>
                      <a:pt x="116306" y="10596"/>
                      <a:pt x="125228" y="661"/>
                    </a:cubicBezTo>
                    <a:cubicBezTo>
                      <a:pt x="125968" y="-158"/>
                      <a:pt x="127231" y="-226"/>
                      <a:pt x="128062" y="513"/>
                    </a:cubicBezTo>
                    <a:cubicBezTo>
                      <a:pt x="128790" y="1162"/>
                      <a:pt x="128927" y="2232"/>
                      <a:pt x="128437" y="3040"/>
                    </a:cubicBezTo>
                    <a:lnTo>
                      <a:pt x="128437" y="3063"/>
                    </a:lnTo>
                    <a:cubicBezTo>
                      <a:pt x="125023" y="8707"/>
                      <a:pt x="121553" y="14272"/>
                      <a:pt x="118264" y="19939"/>
                    </a:cubicBezTo>
                    <a:cubicBezTo>
                      <a:pt x="116613" y="22773"/>
                      <a:pt x="114952" y="25584"/>
                      <a:pt x="113370" y="28451"/>
                    </a:cubicBezTo>
                    <a:cubicBezTo>
                      <a:pt x="111731" y="31285"/>
                      <a:pt x="110138" y="34141"/>
                      <a:pt x="108568" y="37021"/>
                    </a:cubicBezTo>
                    <a:cubicBezTo>
                      <a:pt x="105415" y="42756"/>
                      <a:pt x="102286" y="48514"/>
                      <a:pt x="99270" y="54330"/>
                    </a:cubicBezTo>
                    <a:lnTo>
                      <a:pt x="90178" y="71809"/>
                    </a:lnTo>
                    <a:lnTo>
                      <a:pt x="72277" y="107088"/>
                    </a:lnTo>
                    <a:cubicBezTo>
                      <a:pt x="66268" y="118843"/>
                      <a:pt x="60225" y="130553"/>
                      <a:pt x="54376" y="142354"/>
                    </a:cubicBezTo>
                    <a:cubicBezTo>
                      <a:pt x="51440" y="148249"/>
                      <a:pt x="48572" y="154178"/>
                      <a:pt x="45773" y="160130"/>
                    </a:cubicBezTo>
                    <a:cubicBezTo>
                      <a:pt x="42962" y="166082"/>
                      <a:pt x="40231" y="172068"/>
                      <a:pt x="37636" y="178110"/>
                    </a:cubicBezTo>
                    <a:cubicBezTo>
                      <a:pt x="35007" y="184142"/>
                      <a:pt x="32492" y="190219"/>
                      <a:pt x="30136" y="196364"/>
                    </a:cubicBezTo>
                    <a:cubicBezTo>
                      <a:pt x="27769" y="202498"/>
                      <a:pt x="25459" y="208666"/>
                      <a:pt x="23377" y="214902"/>
                    </a:cubicBezTo>
                    <a:cubicBezTo>
                      <a:pt x="14910" y="239813"/>
                      <a:pt x="8253" y="265384"/>
                      <a:pt x="3974" y="291365"/>
                    </a:cubicBezTo>
                    <a:cubicBezTo>
                      <a:pt x="3792" y="292457"/>
                      <a:pt x="2768" y="293185"/>
                      <a:pt x="1675" y="293015"/>
                    </a:cubicBezTo>
                    <a:cubicBezTo>
                      <a:pt x="583" y="292833"/>
                      <a:pt x="-146" y="291808"/>
                      <a:pt x="25" y="290716"/>
                    </a:cubicBezTo>
                    <a:cubicBezTo>
                      <a:pt x="25" y="290705"/>
                      <a:pt x="25" y="290682"/>
                      <a:pt x="25" y="29067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3"/>
              <p:cNvSpPr/>
              <p:nvPr/>
            </p:nvSpPr>
            <p:spPr>
              <a:xfrm>
                <a:off x="9104400" y="3597120"/>
                <a:ext cx="125537" cy="283977"/>
              </a:xfrm>
              <a:custGeom>
                <a:avLst/>
                <a:gdLst/>
                <a:ahLst/>
                <a:cxnLst/>
                <a:rect l="l" t="t" r="r" b="b"/>
                <a:pathLst>
                  <a:path w="125852" h="283977" extrusionOk="0">
                    <a:moveTo>
                      <a:pt x="0" y="281597"/>
                    </a:moveTo>
                    <a:cubicBezTo>
                      <a:pt x="535" y="268510"/>
                      <a:pt x="945" y="255401"/>
                      <a:pt x="1741" y="242302"/>
                    </a:cubicBezTo>
                    <a:cubicBezTo>
                      <a:pt x="2629" y="229204"/>
                      <a:pt x="3654" y="216071"/>
                      <a:pt x="5759" y="203053"/>
                    </a:cubicBezTo>
                    <a:cubicBezTo>
                      <a:pt x="7841" y="190034"/>
                      <a:pt x="10618" y="177072"/>
                      <a:pt x="14783" y="164452"/>
                    </a:cubicBezTo>
                    <a:cubicBezTo>
                      <a:pt x="18857" y="151797"/>
                      <a:pt x="24319" y="139643"/>
                      <a:pt x="30351" y="127899"/>
                    </a:cubicBezTo>
                    <a:cubicBezTo>
                      <a:pt x="36382" y="116132"/>
                      <a:pt x="42937" y="104763"/>
                      <a:pt x="49424" y="93383"/>
                    </a:cubicBezTo>
                    <a:cubicBezTo>
                      <a:pt x="55979" y="82026"/>
                      <a:pt x="62681" y="70703"/>
                      <a:pt x="69920" y="59652"/>
                    </a:cubicBezTo>
                    <a:cubicBezTo>
                      <a:pt x="77111" y="48580"/>
                      <a:pt x="84941" y="37848"/>
                      <a:pt x="93578" y="27766"/>
                    </a:cubicBezTo>
                    <a:cubicBezTo>
                      <a:pt x="102273" y="17728"/>
                      <a:pt x="111809" y="8340"/>
                      <a:pt x="122449" y="397"/>
                    </a:cubicBezTo>
                    <a:cubicBezTo>
                      <a:pt x="123337" y="-263"/>
                      <a:pt x="124589" y="-81"/>
                      <a:pt x="125260" y="806"/>
                    </a:cubicBezTo>
                    <a:cubicBezTo>
                      <a:pt x="125852" y="1592"/>
                      <a:pt x="125772" y="2673"/>
                      <a:pt x="125124" y="3367"/>
                    </a:cubicBezTo>
                    <a:lnTo>
                      <a:pt x="125112" y="3367"/>
                    </a:lnTo>
                    <a:cubicBezTo>
                      <a:pt x="116270" y="12938"/>
                      <a:pt x="107951" y="22793"/>
                      <a:pt x="100110" y="33057"/>
                    </a:cubicBezTo>
                    <a:cubicBezTo>
                      <a:pt x="98210" y="35675"/>
                      <a:pt x="96207" y="38201"/>
                      <a:pt x="94329" y="40830"/>
                    </a:cubicBezTo>
                    <a:cubicBezTo>
                      <a:pt x="92440" y="43459"/>
                      <a:pt x="90563" y="46076"/>
                      <a:pt x="88719" y="48739"/>
                    </a:cubicBezTo>
                    <a:cubicBezTo>
                      <a:pt x="84986" y="54019"/>
                      <a:pt x="81402" y="59425"/>
                      <a:pt x="77794" y="64808"/>
                    </a:cubicBezTo>
                    <a:cubicBezTo>
                      <a:pt x="70670" y="75653"/>
                      <a:pt x="63831" y="86748"/>
                      <a:pt x="56969" y="97878"/>
                    </a:cubicBezTo>
                    <a:cubicBezTo>
                      <a:pt x="50129" y="109031"/>
                      <a:pt x="43096" y="120069"/>
                      <a:pt x="36644" y="131313"/>
                    </a:cubicBezTo>
                    <a:cubicBezTo>
                      <a:pt x="33412" y="136946"/>
                      <a:pt x="30316" y="142636"/>
                      <a:pt x="27483" y="148440"/>
                    </a:cubicBezTo>
                    <a:cubicBezTo>
                      <a:pt x="24649" y="154244"/>
                      <a:pt x="21998" y="160138"/>
                      <a:pt x="19836" y="166227"/>
                    </a:cubicBezTo>
                    <a:cubicBezTo>
                      <a:pt x="18641" y="169231"/>
                      <a:pt x="17731" y="172338"/>
                      <a:pt x="16672" y="175388"/>
                    </a:cubicBezTo>
                    <a:cubicBezTo>
                      <a:pt x="16182" y="176924"/>
                      <a:pt x="15761" y="178494"/>
                      <a:pt x="15307" y="180042"/>
                    </a:cubicBezTo>
                    <a:cubicBezTo>
                      <a:pt x="14863" y="181601"/>
                      <a:pt x="14396" y="183149"/>
                      <a:pt x="14020" y="184731"/>
                    </a:cubicBezTo>
                    <a:cubicBezTo>
                      <a:pt x="13223" y="187871"/>
                      <a:pt x="12416" y="191012"/>
                      <a:pt x="11767" y="194187"/>
                    </a:cubicBezTo>
                    <a:cubicBezTo>
                      <a:pt x="11027" y="197351"/>
                      <a:pt x="10481" y="200549"/>
                      <a:pt x="9901" y="203747"/>
                    </a:cubicBezTo>
                    <a:cubicBezTo>
                      <a:pt x="5440" y="229386"/>
                      <a:pt x="4449" y="255583"/>
                      <a:pt x="4006" y="281734"/>
                    </a:cubicBezTo>
                    <a:cubicBezTo>
                      <a:pt x="3983" y="282838"/>
                      <a:pt x="3084" y="283714"/>
                      <a:pt x="1980" y="283703"/>
                    </a:cubicBezTo>
                    <a:cubicBezTo>
                      <a:pt x="877" y="283680"/>
                      <a:pt x="0" y="282781"/>
                      <a:pt x="12" y="281677"/>
                    </a:cubicBezTo>
                    <a:cubicBezTo>
                      <a:pt x="12" y="281666"/>
                      <a:pt x="12" y="281643"/>
                      <a:pt x="12" y="28163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3"/>
              <p:cNvSpPr/>
              <p:nvPr/>
            </p:nvSpPr>
            <p:spPr>
              <a:xfrm>
                <a:off x="8636760" y="3550680"/>
                <a:ext cx="775619" cy="375713"/>
              </a:xfrm>
              <a:custGeom>
                <a:avLst/>
                <a:gdLst/>
                <a:ahLst/>
                <a:cxnLst/>
                <a:rect l="l" t="t" r="r" b="b"/>
                <a:pathLst>
                  <a:path w="775619" h="375713" extrusionOk="0">
                    <a:moveTo>
                      <a:pt x="2172" y="370023"/>
                    </a:moveTo>
                    <a:cubicBezTo>
                      <a:pt x="37074" y="362695"/>
                      <a:pt x="70907" y="350655"/>
                      <a:pt x="103113" y="335235"/>
                    </a:cubicBezTo>
                    <a:cubicBezTo>
                      <a:pt x="135466" y="320076"/>
                      <a:pt x="166397" y="301959"/>
                      <a:pt x="196612" y="282750"/>
                    </a:cubicBezTo>
                    <a:cubicBezTo>
                      <a:pt x="226746" y="263404"/>
                      <a:pt x="256300" y="243011"/>
                      <a:pt x="286013" y="222788"/>
                    </a:cubicBezTo>
                    <a:cubicBezTo>
                      <a:pt x="315692" y="202532"/>
                      <a:pt x="345405" y="182275"/>
                      <a:pt x="375517" y="162565"/>
                    </a:cubicBezTo>
                    <a:cubicBezTo>
                      <a:pt x="390585" y="152721"/>
                      <a:pt x="405765" y="143048"/>
                      <a:pt x="421106" y="133614"/>
                    </a:cubicBezTo>
                    <a:cubicBezTo>
                      <a:pt x="428741" y="128846"/>
                      <a:pt x="436492" y="124248"/>
                      <a:pt x="444196" y="119582"/>
                    </a:cubicBezTo>
                    <a:cubicBezTo>
                      <a:pt x="451968" y="115019"/>
                      <a:pt x="459696" y="110399"/>
                      <a:pt x="467548" y="105972"/>
                    </a:cubicBezTo>
                    <a:cubicBezTo>
                      <a:pt x="475343" y="101454"/>
                      <a:pt x="483252" y="97130"/>
                      <a:pt x="491139" y="92760"/>
                    </a:cubicBezTo>
                    <a:lnTo>
                      <a:pt x="503065" y="86375"/>
                    </a:lnTo>
                    <a:lnTo>
                      <a:pt x="509028" y="83189"/>
                    </a:lnTo>
                    <a:lnTo>
                      <a:pt x="515048" y="80105"/>
                    </a:lnTo>
                    <a:cubicBezTo>
                      <a:pt x="531049" y="71764"/>
                      <a:pt x="547344" y="63991"/>
                      <a:pt x="563834" y="56651"/>
                    </a:cubicBezTo>
                    <a:lnTo>
                      <a:pt x="576238" y="51211"/>
                    </a:lnTo>
                    <a:lnTo>
                      <a:pt x="588757" y="46045"/>
                    </a:lnTo>
                    <a:cubicBezTo>
                      <a:pt x="592910" y="44281"/>
                      <a:pt x="597144" y="42688"/>
                      <a:pt x="601354" y="41060"/>
                    </a:cubicBezTo>
                    <a:cubicBezTo>
                      <a:pt x="605576" y="39456"/>
                      <a:pt x="609753" y="37737"/>
                      <a:pt x="614020" y="36258"/>
                    </a:cubicBezTo>
                    <a:lnTo>
                      <a:pt x="626778" y="31683"/>
                    </a:lnTo>
                    <a:cubicBezTo>
                      <a:pt x="631045" y="30215"/>
                      <a:pt x="635347" y="28838"/>
                      <a:pt x="639637" y="27404"/>
                    </a:cubicBezTo>
                    <a:cubicBezTo>
                      <a:pt x="641787" y="26710"/>
                      <a:pt x="643916" y="25970"/>
                      <a:pt x="646078" y="25299"/>
                    </a:cubicBezTo>
                    <a:lnTo>
                      <a:pt x="652565" y="23341"/>
                    </a:lnTo>
                    <a:cubicBezTo>
                      <a:pt x="656900" y="22067"/>
                      <a:pt x="661191" y="20667"/>
                      <a:pt x="665560" y="19507"/>
                    </a:cubicBezTo>
                    <a:cubicBezTo>
                      <a:pt x="682972" y="14624"/>
                      <a:pt x="700611" y="10664"/>
                      <a:pt x="718364" y="7261"/>
                    </a:cubicBezTo>
                    <a:cubicBezTo>
                      <a:pt x="736140" y="3973"/>
                      <a:pt x="754074" y="1651"/>
                      <a:pt x="772066" y="12"/>
                    </a:cubicBezTo>
                    <a:cubicBezTo>
                      <a:pt x="773683" y="-136"/>
                      <a:pt x="775105" y="1059"/>
                      <a:pt x="775253" y="2675"/>
                    </a:cubicBezTo>
                    <a:cubicBezTo>
                      <a:pt x="775401" y="4257"/>
                      <a:pt x="774263" y="5645"/>
                      <a:pt x="772704" y="5850"/>
                    </a:cubicBezTo>
                    <a:lnTo>
                      <a:pt x="772613" y="5850"/>
                    </a:lnTo>
                    <a:cubicBezTo>
                      <a:pt x="763748" y="7000"/>
                      <a:pt x="754860" y="7876"/>
                      <a:pt x="746051" y="9390"/>
                    </a:cubicBezTo>
                    <a:lnTo>
                      <a:pt x="739429" y="10402"/>
                    </a:lnTo>
                    <a:lnTo>
                      <a:pt x="736117" y="10915"/>
                    </a:lnTo>
                    <a:lnTo>
                      <a:pt x="732828" y="11529"/>
                    </a:lnTo>
                    <a:lnTo>
                      <a:pt x="719661" y="13999"/>
                    </a:lnTo>
                    <a:cubicBezTo>
                      <a:pt x="702170" y="17640"/>
                      <a:pt x="684804" y="21828"/>
                      <a:pt x="667677" y="26915"/>
                    </a:cubicBezTo>
                    <a:cubicBezTo>
                      <a:pt x="663376" y="28098"/>
                      <a:pt x="659142" y="29532"/>
                      <a:pt x="654863" y="30818"/>
                    </a:cubicBezTo>
                    <a:lnTo>
                      <a:pt x="648468" y="32810"/>
                    </a:lnTo>
                    <a:cubicBezTo>
                      <a:pt x="646340" y="33492"/>
                      <a:pt x="644234" y="34244"/>
                      <a:pt x="642117" y="34949"/>
                    </a:cubicBezTo>
                    <a:cubicBezTo>
                      <a:pt x="637896" y="36406"/>
                      <a:pt x="633651" y="37806"/>
                      <a:pt x="629441" y="39296"/>
                    </a:cubicBezTo>
                    <a:lnTo>
                      <a:pt x="616865" y="43940"/>
                    </a:lnTo>
                    <a:cubicBezTo>
                      <a:pt x="612655" y="45442"/>
                      <a:pt x="608535" y="47183"/>
                      <a:pt x="604381" y="48799"/>
                    </a:cubicBezTo>
                    <a:cubicBezTo>
                      <a:pt x="600228" y="50449"/>
                      <a:pt x="596062" y="52065"/>
                      <a:pt x="591966" y="53851"/>
                    </a:cubicBezTo>
                    <a:lnTo>
                      <a:pt x="579630" y="59086"/>
                    </a:lnTo>
                    <a:lnTo>
                      <a:pt x="567396" y="64583"/>
                    </a:lnTo>
                    <a:cubicBezTo>
                      <a:pt x="534872" y="79445"/>
                      <a:pt x="503099" y="95981"/>
                      <a:pt x="472088" y="113904"/>
                    </a:cubicBezTo>
                    <a:cubicBezTo>
                      <a:pt x="441021" y="131725"/>
                      <a:pt x="410693" y="150866"/>
                      <a:pt x="380627" y="170429"/>
                    </a:cubicBezTo>
                    <a:cubicBezTo>
                      <a:pt x="350538" y="189968"/>
                      <a:pt x="320791" y="210077"/>
                      <a:pt x="291043" y="230219"/>
                    </a:cubicBezTo>
                    <a:cubicBezTo>
                      <a:pt x="261261" y="250305"/>
                      <a:pt x="231651" y="270732"/>
                      <a:pt x="201061" y="289828"/>
                    </a:cubicBezTo>
                    <a:cubicBezTo>
                      <a:pt x="170449" y="308844"/>
                      <a:pt x="139074" y="326859"/>
                      <a:pt x="106151" y="341824"/>
                    </a:cubicBezTo>
                    <a:cubicBezTo>
                      <a:pt x="97958" y="345636"/>
                      <a:pt x="89571" y="349050"/>
                      <a:pt x="81218" y="352475"/>
                    </a:cubicBezTo>
                    <a:lnTo>
                      <a:pt x="68529" y="357289"/>
                    </a:lnTo>
                    <a:cubicBezTo>
                      <a:pt x="64296" y="358871"/>
                      <a:pt x="59971" y="360236"/>
                      <a:pt x="55704" y="361716"/>
                    </a:cubicBezTo>
                    <a:cubicBezTo>
                      <a:pt x="38520" y="367394"/>
                      <a:pt x="20983" y="372026"/>
                      <a:pt x="3173" y="375304"/>
                    </a:cubicBezTo>
                    <a:cubicBezTo>
                      <a:pt x="1717" y="375577"/>
                      <a:pt x="306" y="374609"/>
                      <a:pt x="44" y="373141"/>
                    </a:cubicBezTo>
                    <a:cubicBezTo>
                      <a:pt x="-218" y="371707"/>
                      <a:pt x="715" y="370319"/>
                      <a:pt x="2137" y="370023"/>
                    </a:cubicBezTo>
                    <a:lnTo>
                      <a:pt x="2172" y="37002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9" name="Google Shape;349;p3"/>
            <p:cNvGrpSpPr/>
            <p:nvPr/>
          </p:nvGrpSpPr>
          <p:grpSpPr>
            <a:xfrm flipH="1">
              <a:off x="965382" y="-347580"/>
              <a:ext cx="834927" cy="761110"/>
              <a:chOff x="4399920" y="3221280"/>
              <a:chExt cx="834927" cy="761110"/>
            </a:xfrm>
          </p:grpSpPr>
          <p:sp>
            <p:nvSpPr>
              <p:cNvPr id="350" name="Google Shape;350;p3"/>
              <p:cNvSpPr/>
              <p:nvPr/>
            </p:nvSpPr>
            <p:spPr>
              <a:xfrm>
                <a:off x="4442040" y="3670920"/>
                <a:ext cx="220872" cy="311470"/>
              </a:xfrm>
              <a:custGeom>
                <a:avLst/>
                <a:gdLst/>
                <a:ahLst/>
                <a:cxnLst/>
                <a:rect l="l" t="t" r="r" b="b"/>
                <a:pathLst>
                  <a:path w="236227" h="334016" extrusionOk="0">
                    <a:moveTo>
                      <a:pt x="86646" y="100737"/>
                    </a:moveTo>
                    <a:cubicBezTo>
                      <a:pt x="52711" y="148795"/>
                      <a:pt x="28472" y="202987"/>
                      <a:pt x="6963" y="257748"/>
                    </a:cubicBezTo>
                    <a:cubicBezTo>
                      <a:pt x="3219" y="267273"/>
                      <a:pt x="-502" y="277185"/>
                      <a:pt x="56" y="287404"/>
                    </a:cubicBezTo>
                    <a:cubicBezTo>
                      <a:pt x="625" y="297624"/>
                      <a:pt x="6667" y="308275"/>
                      <a:pt x="16568" y="310893"/>
                    </a:cubicBezTo>
                    <a:cubicBezTo>
                      <a:pt x="27778" y="313863"/>
                      <a:pt x="38782" y="305999"/>
                      <a:pt x="47283" y="298113"/>
                    </a:cubicBezTo>
                    <a:cubicBezTo>
                      <a:pt x="84370" y="263688"/>
                      <a:pt x="111455" y="220091"/>
                      <a:pt x="138073" y="177052"/>
                    </a:cubicBezTo>
                    <a:cubicBezTo>
                      <a:pt x="160127" y="141398"/>
                      <a:pt x="182171" y="105756"/>
                      <a:pt x="204225" y="70102"/>
                    </a:cubicBezTo>
                    <a:cubicBezTo>
                      <a:pt x="223423" y="39057"/>
                      <a:pt x="235725" y="-20153"/>
                      <a:pt x="181784" y="6886"/>
                    </a:cubicBezTo>
                    <a:cubicBezTo>
                      <a:pt x="143740" y="25959"/>
                      <a:pt x="110647" y="66745"/>
                      <a:pt x="86646" y="1007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51;p3"/>
              <p:cNvSpPr/>
              <p:nvPr/>
            </p:nvSpPr>
            <p:spPr>
              <a:xfrm>
                <a:off x="4399920" y="3542040"/>
                <a:ext cx="344892" cy="101549"/>
              </a:xfrm>
              <a:custGeom>
                <a:avLst/>
                <a:gdLst/>
                <a:ahLst/>
                <a:cxnLst/>
                <a:rect l="l" t="t" r="r" b="b"/>
                <a:pathLst>
                  <a:path w="379002" h="111900" extrusionOk="0">
                    <a:moveTo>
                      <a:pt x="44954" y="40757"/>
                    </a:moveTo>
                    <a:cubicBezTo>
                      <a:pt x="32447" y="46299"/>
                      <a:pt x="20031" y="52479"/>
                      <a:pt x="9607" y="61355"/>
                    </a:cubicBezTo>
                    <a:cubicBezTo>
                      <a:pt x="5283" y="65031"/>
                      <a:pt x="1140" y="69526"/>
                      <a:pt x="207" y="75137"/>
                    </a:cubicBezTo>
                    <a:cubicBezTo>
                      <a:pt x="-2160" y="89521"/>
                      <a:pt x="16230" y="97566"/>
                      <a:pt x="30706" y="99285"/>
                    </a:cubicBezTo>
                    <a:cubicBezTo>
                      <a:pt x="97632" y="107228"/>
                      <a:pt x="164945" y="92229"/>
                      <a:pt x="230540" y="76753"/>
                    </a:cubicBezTo>
                    <a:cubicBezTo>
                      <a:pt x="263815" y="68900"/>
                      <a:pt x="300572" y="60581"/>
                      <a:pt x="328670" y="39983"/>
                    </a:cubicBezTo>
                    <a:cubicBezTo>
                      <a:pt x="376842" y="4671"/>
                      <a:pt x="306456" y="3784"/>
                      <a:pt x="276299" y="1439"/>
                    </a:cubicBezTo>
                    <a:cubicBezTo>
                      <a:pt x="197537" y="-4672"/>
                      <a:pt x="117206" y="8723"/>
                      <a:pt x="44954" y="4075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52;p3"/>
              <p:cNvSpPr/>
              <p:nvPr/>
            </p:nvSpPr>
            <p:spPr>
              <a:xfrm>
                <a:off x="4459680" y="3410640"/>
                <a:ext cx="407782" cy="75304"/>
              </a:xfrm>
              <a:custGeom>
                <a:avLst/>
                <a:gdLst/>
                <a:ahLst/>
                <a:cxnLst/>
                <a:rect l="l" t="t" r="r" b="b"/>
                <a:pathLst>
                  <a:path w="407782" h="78238" extrusionOk="0">
                    <a:moveTo>
                      <a:pt x="407390" y="36533"/>
                    </a:moveTo>
                    <a:cubicBezTo>
                      <a:pt x="347929" y="10416"/>
                      <a:pt x="282391" y="-224"/>
                      <a:pt x="217445" y="4"/>
                    </a:cubicBezTo>
                    <a:cubicBezTo>
                      <a:pt x="152499" y="231"/>
                      <a:pt x="87963" y="11076"/>
                      <a:pt x="24884" y="26508"/>
                    </a:cubicBezTo>
                    <a:cubicBezTo>
                      <a:pt x="13788" y="29216"/>
                      <a:pt x="348" y="34849"/>
                      <a:pt x="7" y="46264"/>
                    </a:cubicBezTo>
                    <a:cubicBezTo>
                      <a:pt x="-392" y="59578"/>
                      <a:pt x="16770" y="65018"/>
                      <a:pt x="30039" y="66213"/>
                    </a:cubicBezTo>
                    <a:cubicBezTo>
                      <a:pt x="142531" y="76364"/>
                      <a:pt x="255785" y="78014"/>
                      <a:pt x="368515" y="7115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353;p3"/>
              <p:cNvSpPr/>
              <p:nvPr/>
            </p:nvSpPr>
            <p:spPr>
              <a:xfrm>
                <a:off x="4678560" y="3569040"/>
                <a:ext cx="72730" cy="362026"/>
              </a:xfrm>
              <a:custGeom>
                <a:avLst/>
                <a:gdLst/>
                <a:ahLst/>
                <a:cxnLst/>
                <a:rect l="l" t="t" r="r" b="b"/>
                <a:pathLst>
                  <a:path w="76963" h="362933" extrusionOk="0">
                    <a:moveTo>
                      <a:pt x="29879" y="59119"/>
                    </a:moveTo>
                    <a:cubicBezTo>
                      <a:pt x="7324" y="130654"/>
                      <a:pt x="-2645" y="206138"/>
                      <a:pt x="598" y="281064"/>
                    </a:cubicBezTo>
                    <a:cubicBezTo>
                      <a:pt x="1645" y="305350"/>
                      <a:pt x="4331" y="330408"/>
                      <a:pt x="16371" y="351518"/>
                    </a:cubicBezTo>
                    <a:cubicBezTo>
                      <a:pt x="19535" y="357061"/>
                      <a:pt x="24929" y="362933"/>
                      <a:pt x="31131" y="361453"/>
                    </a:cubicBezTo>
                    <a:cubicBezTo>
                      <a:pt x="35125" y="360508"/>
                      <a:pt x="37754" y="356799"/>
                      <a:pt x="39871" y="353294"/>
                    </a:cubicBezTo>
                    <a:cubicBezTo>
                      <a:pt x="63849" y="313452"/>
                      <a:pt x="68162" y="265121"/>
                      <a:pt x="70244" y="218656"/>
                    </a:cubicBezTo>
                    <a:cubicBezTo>
                      <a:pt x="73465" y="146154"/>
                      <a:pt x="74318" y="72354"/>
                      <a:pt x="67832" y="0"/>
                    </a:cubicBezTo>
                    <a:cubicBezTo>
                      <a:pt x="47086" y="15943"/>
                      <a:pt x="37891" y="33719"/>
                      <a:pt x="29879" y="5910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354;p3"/>
              <p:cNvSpPr/>
              <p:nvPr/>
            </p:nvSpPr>
            <p:spPr>
              <a:xfrm>
                <a:off x="4784400" y="3454560"/>
                <a:ext cx="87794" cy="393901"/>
              </a:xfrm>
              <a:custGeom>
                <a:avLst/>
                <a:gdLst/>
                <a:ahLst/>
                <a:cxnLst/>
                <a:rect l="l" t="t" r="r" b="b"/>
                <a:pathLst>
                  <a:path w="88457" h="394888" extrusionOk="0">
                    <a:moveTo>
                      <a:pt x="7335" y="362636"/>
                    </a:moveTo>
                    <a:cubicBezTo>
                      <a:pt x="9463" y="376941"/>
                      <a:pt x="16303" y="394888"/>
                      <a:pt x="30744" y="394353"/>
                    </a:cubicBezTo>
                    <a:cubicBezTo>
                      <a:pt x="39643" y="394023"/>
                      <a:pt x="46312" y="386228"/>
                      <a:pt x="51000" y="378660"/>
                    </a:cubicBezTo>
                    <a:cubicBezTo>
                      <a:pt x="78665" y="334004"/>
                      <a:pt x="78096" y="278163"/>
                      <a:pt x="78187" y="225632"/>
                    </a:cubicBezTo>
                    <a:cubicBezTo>
                      <a:pt x="78312" y="150331"/>
                      <a:pt x="81590" y="75029"/>
                      <a:pt x="87985" y="0"/>
                    </a:cubicBezTo>
                    <a:cubicBezTo>
                      <a:pt x="87326" y="7682"/>
                      <a:pt x="47643" y="26151"/>
                      <a:pt x="40519" y="35699"/>
                    </a:cubicBezTo>
                    <a:cubicBezTo>
                      <a:pt x="26806" y="54089"/>
                      <a:pt x="22971" y="85077"/>
                      <a:pt x="17873" y="107007"/>
                    </a:cubicBezTo>
                    <a:cubicBezTo>
                      <a:pt x="5526" y="160129"/>
                      <a:pt x="-472" y="214730"/>
                      <a:pt x="29" y="269275"/>
                    </a:cubicBezTo>
                    <a:cubicBezTo>
                      <a:pt x="314" y="300513"/>
                      <a:pt x="2737" y="331740"/>
                      <a:pt x="7324" y="36263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355;p3"/>
              <p:cNvSpPr/>
              <p:nvPr/>
            </p:nvSpPr>
            <p:spPr>
              <a:xfrm>
                <a:off x="4586760" y="3301560"/>
                <a:ext cx="371646" cy="108321"/>
              </a:xfrm>
              <a:custGeom>
                <a:avLst/>
                <a:gdLst/>
                <a:ahLst/>
                <a:cxnLst/>
                <a:rect l="l" t="t" r="r" b="b"/>
                <a:pathLst>
                  <a:path w="381175" h="109692" extrusionOk="0">
                    <a:moveTo>
                      <a:pt x="68236" y="11"/>
                    </a:moveTo>
                    <a:cubicBezTo>
                      <a:pt x="47979" y="148"/>
                      <a:pt x="27529" y="1650"/>
                      <a:pt x="8183" y="7624"/>
                    </a:cubicBezTo>
                    <a:cubicBezTo>
                      <a:pt x="4849" y="8660"/>
                      <a:pt x="1093" y="10287"/>
                      <a:pt x="194" y="13656"/>
                    </a:cubicBezTo>
                    <a:cubicBezTo>
                      <a:pt x="-341" y="15659"/>
                      <a:pt x="308" y="17787"/>
                      <a:pt x="1173" y="19676"/>
                    </a:cubicBezTo>
                    <a:cubicBezTo>
                      <a:pt x="7887" y="34390"/>
                      <a:pt x="25401" y="40183"/>
                      <a:pt x="41037" y="44336"/>
                    </a:cubicBezTo>
                    <a:cubicBezTo>
                      <a:pt x="127617" y="67358"/>
                      <a:pt x="214913" y="87706"/>
                      <a:pt x="302744" y="105345"/>
                    </a:cubicBezTo>
                    <a:cubicBezTo>
                      <a:pt x="312554" y="107314"/>
                      <a:pt x="322637" y="109259"/>
                      <a:pt x="332514" y="107643"/>
                    </a:cubicBezTo>
                    <a:cubicBezTo>
                      <a:pt x="345101" y="105584"/>
                      <a:pt x="357164" y="97754"/>
                      <a:pt x="366006" y="88741"/>
                    </a:cubicBezTo>
                    <a:cubicBezTo>
                      <a:pt x="380834" y="73629"/>
                      <a:pt x="363810" y="72707"/>
                      <a:pt x="348913" y="66470"/>
                    </a:cubicBezTo>
                    <a:cubicBezTo>
                      <a:pt x="318677" y="53793"/>
                      <a:pt x="288030" y="42060"/>
                      <a:pt x="256803" y="32057"/>
                    </a:cubicBezTo>
                    <a:cubicBezTo>
                      <a:pt x="195897" y="12552"/>
                      <a:pt x="132419" y="-433"/>
                      <a:pt x="68236" y="1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3"/>
              <p:cNvSpPr/>
              <p:nvPr/>
            </p:nvSpPr>
            <p:spPr>
              <a:xfrm>
                <a:off x="4891680" y="3367440"/>
                <a:ext cx="99393" cy="397381"/>
              </a:xfrm>
              <a:custGeom>
                <a:avLst/>
                <a:gdLst/>
                <a:ahLst/>
                <a:cxnLst/>
                <a:rect l="l" t="t" r="r" b="b"/>
                <a:pathLst>
                  <a:path w="102467" h="400384" extrusionOk="0">
                    <a:moveTo>
                      <a:pt x="1012" y="323159"/>
                    </a:moveTo>
                    <a:cubicBezTo>
                      <a:pt x="2469" y="346306"/>
                      <a:pt x="5769" y="370102"/>
                      <a:pt x="17593" y="390051"/>
                    </a:cubicBezTo>
                    <a:cubicBezTo>
                      <a:pt x="19027" y="392464"/>
                      <a:pt x="20689" y="394922"/>
                      <a:pt x="23192" y="396197"/>
                    </a:cubicBezTo>
                    <a:cubicBezTo>
                      <a:pt x="31386" y="400384"/>
                      <a:pt x="39079" y="389755"/>
                      <a:pt x="42015" y="381027"/>
                    </a:cubicBezTo>
                    <a:cubicBezTo>
                      <a:pt x="83108" y="259067"/>
                      <a:pt x="73173" y="125966"/>
                      <a:pt x="99530" y="0"/>
                    </a:cubicBezTo>
                    <a:cubicBezTo>
                      <a:pt x="98574" y="4563"/>
                      <a:pt x="64536" y="17286"/>
                      <a:pt x="59062" y="20723"/>
                    </a:cubicBezTo>
                    <a:cubicBezTo>
                      <a:pt x="47523" y="27972"/>
                      <a:pt x="46635" y="31136"/>
                      <a:pt x="42948" y="44052"/>
                    </a:cubicBezTo>
                    <a:cubicBezTo>
                      <a:pt x="34185" y="74676"/>
                      <a:pt x="25422" y="105209"/>
                      <a:pt x="18526" y="136322"/>
                    </a:cubicBezTo>
                    <a:cubicBezTo>
                      <a:pt x="4950" y="197524"/>
                      <a:pt x="-2937" y="260410"/>
                      <a:pt x="1024" y="32315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3"/>
              <p:cNvSpPr/>
              <p:nvPr/>
            </p:nvSpPr>
            <p:spPr>
              <a:xfrm>
                <a:off x="4715280" y="3221280"/>
                <a:ext cx="331550" cy="126668"/>
              </a:xfrm>
              <a:custGeom>
                <a:avLst/>
                <a:gdLst/>
                <a:ahLst/>
                <a:cxnLst/>
                <a:rect l="l" t="t" r="r" b="b"/>
                <a:pathLst>
                  <a:path w="339182" h="128924" extrusionOk="0">
                    <a:moveTo>
                      <a:pt x="73159" y="1626"/>
                    </a:moveTo>
                    <a:cubicBezTo>
                      <a:pt x="49170" y="-752"/>
                      <a:pt x="24475" y="-1378"/>
                      <a:pt x="1465" y="5791"/>
                    </a:cubicBezTo>
                    <a:cubicBezTo>
                      <a:pt x="-2609" y="9524"/>
                      <a:pt x="2614" y="15840"/>
                      <a:pt x="7371" y="18651"/>
                    </a:cubicBezTo>
                    <a:cubicBezTo>
                      <a:pt x="62200" y="50982"/>
                      <a:pt x="121502" y="75062"/>
                      <a:pt x="181600" y="96035"/>
                    </a:cubicBezTo>
                    <a:cubicBezTo>
                      <a:pt x="204178" y="103910"/>
                      <a:pt x="226904" y="111375"/>
                      <a:pt x="249755" y="118408"/>
                    </a:cubicBezTo>
                    <a:cubicBezTo>
                      <a:pt x="264833" y="123051"/>
                      <a:pt x="280333" y="127546"/>
                      <a:pt x="296095" y="126795"/>
                    </a:cubicBezTo>
                    <a:cubicBezTo>
                      <a:pt x="305585" y="126340"/>
                      <a:pt x="324169" y="122949"/>
                      <a:pt x="329404" y="113538"/>
                    </a:cubicBezTo>
                    <a:cubicBezTo>
                      <a:pt x="336573" y="100644"/>
                      <a:pt x="322053" y="94829"/>
                      <a:pt x="312334" y="88262"/>
                    </a:cubicBezTo>
                    <a:cubicBezTo>
                      <a:pt x="288675" y="72273"/>
                      <a:pt x="263695" y="58242"/>
                      <a:pt x="237737" y="46350"/>
                    </a:cubicBezTo>
                    <a:cubicBezTo>
                      <a:pt x="185822" y="22565"/>
                      <a:pt x="129991" y="7271"/>
                      <a:pt x="73148" y="16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3"/>
              <p:cNvSpPr/>
              <p:nvPr/>
            </p:nvSpPr>
            <p:spPr>
              <a:xfrm>
                <a:off x="4996800" y="3312360"/>
                <a:ext cx="97251" cy="393367"/>
              </a:xfrm>
              <a:custGeom>
                <a:avLst/>
                <a:gdLst/>
                <a:ahLst/>
                <a:cxnLst/>
                <a:rect l="l" t="t" r="r" b="b"/>
                <a:pathLst>
                  <a:path w="98482" h="394353" extrusionOk="0">
                    <a:moveTo>
                      <a:pt x="1572" y="275932"/>
                    </a:moveTo>
                    <a:cubicBezTo>
                      <a:pt x="-931" y="310323"/>
                      <a:pt x="-1420" y="345418"/>
                      <a:pt x="7592" y="378705"/>
                    </a:cubicBezTo>
                    <a:cubicBezTo>
                      <a:pt x="9516" y="385829"/>
                      <a:pt x="14045" y="394353"/>
                      <a:pt x="21374" y="393534"/>
                    </a:cubicBezTo>
                    <a:cubicBezTo>
                      <a:pt x="24549" y="393181"/>
                      <a:pt x="27223" y="391019"/>
                      <a:pt x="29465" y="388742"/>
                    </a:cubicBezTo>
                    <a:cubicBezTo>
                      <a:pt x="37977" y="380082"/>
                      <a:pt x="43064" y="368679"/>
                      <a:pt x="47332" y="357311"/>
                    </a:cubicBezTo>
                    <a:cubicBezTo>
                      <a:pt x="89677" y="244341"/>
                      <a:pt x="66405" y="116691"/>
                      <a:pt x="97062" y="0"/>
                    </a:cubicBezTo>
                    <a:cubicBezTo>
                      <a:pt x="95401" y="5929"/>
                      <a:pt x="69591" y="11983"/>
                      <a:pt x="64174" y="16376"/>
                    </a:cubicBezTo>
                    <a:cubicBezTo>
                      <a:pt x="57141" y="22066"/>
                      <a:pt x="55935" y="26026"/>
                      <a:pt x="52783" y="34413"/>
                    </a:cubicBezTo>
                    <a:cubicBezTo>
                      <a:pt x="43258" y="59791"/>
                      <a:pt x="35565" y="86033"/>
                      <a:pt x="28714" y="112241"/>
                    </a:cubicBezTo>
                    <a:cubicBezTo>
                      <a:pt x="14716" y="165830"/>
                      <a:pt x="5601" y="220693"/>
                      <a:pt x="1572" y="2759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3"/>
              <p:cNvSpPr/>
              <p:nvPr/>
            </p:nvSpPr>
            <p:spPr>
              <a:xfrm>
                <a:off x="4544640" y="3264840"/>
                <a:ext cx="690207" cy="540838"/>
              </a:xfrm>
              <a:custGeom>
                <a:avLst/>
                <a:gdLst/>
                <a:ahLst/>
                <a:cxnLst/>
                <a:rect l="l" t="t" r="r" b="b"/>
                <a:pathLst>
                  <a:path w="695423" h="543556" extrusionOk="0">
                    <a:moveTo>
                      <a:pt x="684323" y="15435"/>
                    </a:moveTo>
                    <a:cubicBezTo>
                      <a:pt x="467317" y="56631"/>
                      <a:pt x="295705" y="210546"/>
                      <a:pt x="156766" y="373850"/>
                    </a:cubicBezTo>
                    <a:cubicBezTo>
                      <a:pt x="109368" y="428486"/>
                      <a:pt x="63768" y="484760"/>
                      <a:pt x="13560" y="538337"/>
                    </a:cubicBezTo>
                    <a:cubicBezTo>
                      <a:pt x="10601" y="541501"/>
                      <a:pt x="5639" y="541660"/>
                      <a:pt x="2475" y="538701"/>
                    </a:cubicBezTo>
                    <a:cubicBezTo>
                      <a:pt x="-210" y="536186"/>
                      <a:pt x="-722" y="532215"/>
                      <a:pt x="996" y="529142"/>
                    </a:cubicBezTo>
                    <a:cubicBezTo>
                      <a:pt x="111257" y="337957"/>
                      <a:pt x="278169" y="177897"/>
                      <a:pt x="474042" y="76102"/>
                    </a:cubicBezTo>
                    <a:cubicBezTo>
                      <a:pt x="539512" y="42281"/>
                      <a:pt x="609078" y="16380"/>
                      <a:pt x="681147" y="197"/>
                    </a:cubicBezTo>
                    <a:cubicBezTo>
                      <a:pt x="690980" y="-1896"/>
                      <a:pt x="694701" y="13307"/>
                      <a:pt x="684323" y="15447"/>
                    </a:cubicBezTo>
                    <a:lnTo>
                      <a:pt x="684323" y="15447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360;p3"/>
              <p:cNvSpPr/>
              <p:nvPr/>
            </p:nvSpPr>
            <p:spPr>
              <a:xfrm>
                <a:off x="4462200" y="3564720"/>
                <a:ext cx="272901" cy="281542"/>
              </a:xfrm>
              <a:custGeom>
                <a:avLst/>
                <a:gdLst/>
                <a:ahLst/>
                <a:cxnLst/>
                <a:rect l="l" t="t" r="r" b="b"/>
                <a:pathLst>
                  <a:path w="275658" h="290999" extrusionOk="0">
                    <a:moveTo>
                      <a:pt x="3075" y="43713"/>
                    </a:moveTo>
                    <a:cubicBezTo>
                      <a:pt x="65904" y="31286"/>
                      <a:pt x="135982" y="18540"/>
                      <a:pt x="199437" y="7274"/>
                    </a:cubicBezTo>
                    <a:cubicBezTo>
                      <a:pt x="211512" y="5988"/>
                      <a:pt x="273703" y="-9443"/>
                      <a:pt x="273271" y="8969"/>
                    </a:cubicBezTo>
                    <a:cubicBezTo>
                      <a:pt x="264156" y="98132"/>
                      <a:pt x="262335" y="188080"/>
                      <a:pt x="253845" y="277459"/>
                    </a:cubicBezTo>
                    <a:cubicBezTo>
                      <a:pt x="253618" y="279815"/>
                      <a:pt x="251535" y="281556"/>
                      <a:pt x="249168" y="281328"/>
                    </a:cubicBezTo>
                    <a:cubicBezTo>
                      <a:pt x="246881" y="281112"/>
                      <a:pt x="245174" y="279121"/>
                      <a:pt x="245276" y="276844"/>
                    </a:cubicBezTo>
                    <a:cubicBezTo>
                      <a:pt x="249453" y="187067"/>
                      <a:pt x="250636" y="97176"/>
                      <a:pt x="259626" y="7558"/>
                    </a:cubicBezTo>
                    <a:cubicBezTo>
                      <a:pt x="259626" y="7558"/>
                      <a:pt x="265305" y="15024"/>
                      <a:pt x="265305" y="15024"/>
                    </a:cubicBezTo>
                    <a:cubicBezTo>
                      <a:pt x="245401" y="11689"/>
                      <a:pt x="223381" y="16833"/>
                      <a:pt x="201520" y="20247"/>
                    </a:cubicBezTo>
                    <a:lnTo>
                      <a:pt x="135937" y="31058"/>
                    </a:lnTo>
                    <a:cubicBezTo>
                      <a:pt x="92203" y="38182"/>
                      <a:pt x="48390" y="44930"/>
                      <a:pt x="4520" y="51451"/>
                    </a:cubicBezTo>
                    <a:cubicBezTo>
                      <a:pt x="-351" y="52418"/>
                      <a:pt x="-1955" y="44601"/>
                      <a:pt x="3086" y="43713"/>
                    </a:cubicBezTo>
                    <a:lnTo>
                      <a:pt x="3086" y="4371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" name="Google Shape;361;p3"/>
              <p:cNvSpPr/>
              <p:nvPr/>
            </p:nvSpPr>
            <p:spPr>
              <a:xfrm>
                <a:off x="4815720" y="3473280"/>
                <a:ext cx="29179" cy="280349"/>
              </a:xfrm>
              <a:custGeom>
                <a:avLst/>
                <a:gdLst/>
                <a:ahLst/>
                <a:cxnLst/>
                <a:rect l="l" t="t" r="r" b="b"/>
                <a:pathLst>
                  <a:path w="31124" h="281758" extrusionOk="0">
                    <a:moveTo>
                      <a:pt x="29291" y="4281"/>
                    </a:moveTo>
                    <a:cubicBezTo>
                      <a:pt x="21234" y="71992"/>
                      <a:pt x="15054" y="139635"/>
                      <a:pt x="12755" y="207722"/>
                    </a:cubicBezTo>
                    <a:cubicBezTo>
                      <a:pt x="11845" y="230391"/>
                      <a:pt x="11401" y="253071"/>
                      <a:pt x="10844" y="275797"/>
                    </a:cubicBezTo>
                    <a:cubicBezTo>
                      <a:pt x="10787" y="278175"/>
                      <a:pt x="8818" y="280053"/>
                      <a:pt x="6440" y="279996"/>
                    </a:cubicBezTo>
                    <a:cubicBezTo>
                      <a:pt x="4220" y="279940"/>
                      <a:pt x="2434" y="278198"/>
                      <a:pt x="2252" y="276025"/>
                    </a:cubicBezTo>
                    <a:cubicBezTo>
                      <a:pt x="-1185" y="230379"/>
                      <a:pt x="-388" y="184506"/>
                      <a:pt x="2627" y="138850"/>
                    </a:cubicBezTo>
                    <a:cubicBezTo>
                      <a:pt x="6155" y="93227"/>
                      <a:pt x="11777" y="47695"/>
                      <a:pt x="21529" y="2995"/>
                    </a:cubicBezTo>
                    <a:cubicBezTo>
                      <a:pt x="22474" y="-1705"/>
                      <a:pt x="29939" y="-567"/>
                      <a:pt x="29291" y="4281"/>
                    </a:cubicBezTo>
                    <a:lnTo>
                      <a:pt x="29291" y="428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362;p3"/>
              <p:cNvSpPr/>
              <p:nvPr/>
            </p:nvSpPr>
            <p:spPr>
              <a:xfrm>
                <a:off x="4518000" y="3434760"/>
                <a:ext cx="343869" cy="28066"/>
              </a:xfrm>
              <a:custGeom>
                <a:avLst/>
                <a:gdLst/>
                <a:ahLst/>
                <a:cxnLst/>
                <a:rect l="l" t="t" r="r" b="b"/>
                <a:pathLst>
                  <a:path w="347342" h="29543" extrusionOk="0">
                    <a:moveTo>
                      <a:pt x="340154" y="27979"/>
                    </a:moveTo>
                    <a:cubicBezTo>
                      <a:pt x="231360" y="18568"/>
                      <a:pt x="113235" y="12559"/>
                      <a:pt x="4078" y="10374"/>
                    </a:cubicBezTo>
                    <a:cubicBezTo>
                      <a:pt x="-1225" y="10340"/>
                      <a:pt x="-1453" y="1976"/>
                      <a:pt x="3964" y="1782"/>
                    </a:cubicBezTo>
                    <a:cubicBezTo>
                      <a:pt x="60261" y="-1097"/>
                      <a:pt x="116695" y="-255"/>
                      <a:pt x="172981" y="2647"/>
                    </a:cubicBezTo>
                    <a:cubicBezTo>
                      <a:pt x="229244" y="5947"/>
                      <a:pt x="285416" y="11273"/>
                      <a:pt x="341087" y="20161"/>
                    </a:cubicBezTo>
                    <a:cubicBezTo>
                      <a:pt x="345889" y="20844"/>
                      <a:pt x="345092" y="28446"/>
                      <a:pt x="340142" y="27968"/>
                    </a:cubicBezTo>
                    <a:lnTo>
                      <a:pt x="340142" y="2796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363;p3"/>
              <p:cNvSpPr/>
              <p:nvPr/>
            </p:nvSpPr>
            <p:spPr>
              <a:xfrm>
                <a:off x="4686120" y="3330360"/>
                <a:ext cx="279447" cy="373233"/>
              </a:xfrm>
              <a:custGeom>
                <a:avLst/>
                <a:gdLst/>
                <a:ahLst/>
                <a:cxnLst/>
                <a:rect l="l" t="t" r="r" b="b"/>
                <a:pathLst>
                  <a:path w="282270" h="375109" extrusionOk="0">
                    <a:moveTo>
                      <a:pt x="227007" y="369028"/>
                    </a:moveTo>
                    <a:cubicBezTo>
                      <a:pt x="229886" y="263581"/>
                      <a:pt x="243531" y="158429"/>
                      <a:pt x="266222" y="55406"/>
                    </a:cubicBezTo>
                    <a:cubicBezTo>
                      <a:pt x="266222" y="55406"/>
                      <a:pt x="271138" y="63508"/>
                      <a:pt x="271138" y="63508"/>
                    </a:cubicBezTo>
                    <a:cubicBezTo>
                      <a:pt x="183171" y="40043"/>
                      <a:pt x="93006" y="25032"/>
                      <a:pt x="3411" y="8543"/>
                    </a:cubicBezTo>
                    <a:cubicBezTo>
                      <a:pt x="-1880" y="7735"/>
                      <a:pt x="-697" y="-823"/>
                      <a:pt x="4766" y="64"/>
                    </a:cubicBezTo>
                    <a:cubicBezTo>
                      <a:pt x="95260" y="12582"/>
                      <a:pt x="185777" y="26967"/>
                      <a:pt x="274689" y="50262"/>
                    </a:cubicBezTo>
                    <a:cubicBezTo>
                      <a:pt x="278240" y="51195"/>
                      <a:pt x="280390" y="54814"/>
                      <a:pt x="279605" y="58364"/>
                    </a:cubicBezTo>
                    <a:cubicBezTo>
                      <a:pt x="268214" y="109506"/>
                      <a:pt x="258837" y="161092"/>
                      <a:pt x="251496" y="212997"/>
                    </a:cubicBezTo>
                    <a:cubicBezTo>
                      <a:pt x="244088" y="264878"/>
                      <a:pt x="238546" y="317056"/>
                      <a:pt x="234859" y="369415"/>
                    </a:cubicBezTo>
                    <a:cubicBezTo>
                      <a:pt x="234563" y="374286"/>
                      <a:pt x="226802" y="374104"/>
                      <a:pt x="227007" y="369028"/>
                    </a:cubicBezTo>
                    <a:lnTo>
                      <a:pt x="227007" y="36902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" name="Google Shape;364;p3"/>
              <p:cNvSpPr/>
              <p:nvPr/>
            </p:nvSpPr>
            <p:spPr>
              <a:xfrm>
                <a:off x="5030640" y="3328200"/>
                <a:ext cx="43225" cy="297119"/>
              </a:xfrm>
              <a:custGeom>
                <a:avLst/>
                <a:gdLst/>
                <a:ahLst/>
                <a:cxnLst/>
                <a:rect l="l" t="t" r="r" b="b"/>
                <a:pathLst>
                  <a:path w="45144" h="299364" extrusionOk="0">
                    <a:moveTo>
                      <a:pt x="43077" y="4550"/>
                    </a:moveTo>
                    <a:cubicBezTo>
                      <a:pt x="29967" y="76130"/>
                      <a:pt x="19713" y="148155"/>
                      <a:pt x="13978" y="220703"/>
                    </a:cubicBezTo>
                    <a:cubicBezTo>
                      <a:pt x="12009" y="244862"/>
                      <a:pt x="10336" y="269056"/>
                      <a:pt x="8948" y="293307"/>
                    </a:cubicBezTo>
                    <a:cubicBezTo>
                      <a:pt x="8811" y="295674"/>
                      <a:pt x="6786" y="297484"/>
                      <a:pt x="4419" y="297359"/>
                    </a:cubicBezTo>
                    <a:cubicBezTo>
                      <a:pt x="2177" y="297233"/>
                      <a:pt x="436" y="295390"/>
                      <a:pt x="367" y="293182"/>
                    </a:cubicBezTo>
                    <a:cubicBezTo>
                      <a:pt x="-1089" y="244282"/>
                      <a:pt x="1881" y="195314"/>
                      <a:pt x="7571" y="146744"/>
                    </a:cubicBezTo>
                    <a:cubicBezTo>
                      <a:pt x="13659" y="98219"/>
                      <a:pt x="22456" y="49979"/>
                      <a:pt x="35407" y="2809"/>
                    </a:cubicBezTo>
                    <a:cubicBezTo>
                      <a:pt x="36590" y="-1880"/>
                      <a:pt x="44055" y="-287"/>
                      <a:pt x="43077" y="4550"/>
                    </a:cubicBezTo>
                    <a:lnTo>
                      <a:pt x="43077" y="455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365;p3"/>
              <p:cNvSpPr/>
              <p:nvPr/>
            </p:nvSpPr>
            <p:spPr>
              <a:xfrm>
                <a:off x="4803120" y="3246120"/>
                <a:ext cx="232674" cy="95352"/>
              </a:xfrm>
              <a:custGeom>
                <a:avLst/>
                <a:gdLst/>
                <a:ahLst/>
                <a:cxnLst/>
                <a:rect l="l" t="t" r="r" b="b"/>
                <a:pathLst>
                  <a:path w="237422" h="98301" extrusionOk="0">
                    <a:moveTo>
                      <a:pt x="227972" y="95239"/>
                    </a:moveTo>
                    <a:cubicBezTo>
                      <a:pt x="150645" y="72217"/>
                      <a:pt x="75013" y="43232"/>
                      <a:pt x="2329" y="8204"/>
                    </a:cubicBezTo>
                    <a:cubicBezTo>
                      <a:pt x="-2406" y="5973"/>
                      <a:pt x="770" y="-1606"/>
                      <a:pt x="5697" y="306"/>
                    </a:cubicBezTo>
                    <a:cubicBezTo>
                      <a:pt x="79963" y="27971"/>
                      <a:pt x="157108" y="58208"/>
                      <a:pt x="230567" y="87819"/>
                    </a:cubicBezTo>
                    <a:cubicBezTo>
                      <a:pt x="235016" y="89560"/>
                      <a:pt x="232615" y="96695"/>
                      <a:pt x="227972" y="95250"/>
                    </a:cubicBezTo>
                    <a:lnTo>
                      <a:pt x="227972" y="9525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6" name="Google Shape;366;p3"/>
            <p:cNvGrpSpPr/>
            <p:nvPr/>
          </p:nvGrpSpPr>
          <p:grpSpPr>
            <a:xfrm rot="10800000">
              <a:off x="443282" y="4603995"/>
              <a:ext cx="834927" cy="761110"/>
              <a:chOff x="4399920" y="3221280"/>
              <a:chExt cx="834927" cy="761110"/>
            </a:xfrm>
          </p:grpSpPr>
          <p:sp>
            <p:nvSpPr>
              <p:cNvPr id="367" name="Google Shape;367;p3"/>
              <p:cNvSpPr/>
              <p:nvPr/>
            </p:nvSpPr>
            <p:spPr>
              <a:xfrm>
                <a:off x="4442040" y="3670920"/>
                <a:ext cx="220872" cy="311470"/>
              </a:xfrm>
              <a:custGeom>
                <a:avLst/>
                <a:gdLst/>
                <a:ahLst/>
                <a:cxnLst/>
                <a:rect l="l" t="t" r="r" b="b"/>
                <a:pathLst>
                  <a:path w="236227" h="334016" extrusionOk="0">
                    <a:moveTo>
                      <a:pt x="86646" y="100737"/>
                    </a:moveTo>
                    <a:cubicBezTo>
                      <a:pt x="52711" y="148795"/>
                      <a:pt x="28472" y="202987"/>
                      <a:pt x="6963" y="257748"/>
                    </a:cubicBezTo>
                    <a:cubicBezTo>
                      <a:pt x="3219" y="267273"/>
                      <a:pt x="-502" y="277185"/>
                      <a:pt x="56" y="287404"/>
                    </a:cubicBezTo>
                    <a:cubicBezTo>
                      <a:pt x="625" y="297624"/>
                      <a:pt x="6667" y="308275"/>
                      <a:pt x="16568" y="310893"/>
                    </a:cubicBezTo>
                    <a:cubicBezTo>
                      <a:pt x="27778" y="313863"/>
                      <a:pt x="38782" y="305999"/>
                      <a:pt x="47283" y="298113"/>
                    </a:cubicBezTo>
                    <a:cubicBezTo>
                      <a:pt x="84370" y="263688"/>
                      <a:pt x="111455" y="220091"/>
                      <a:pt x="138073" y="177052"/>
                    </a:cubicBezTo>
                    <a:cubicBezTo>
                      <a:pt x="160127" y="141398"/>
                      <a:pt x="182171" y="105756"/>
                      <a:pt x="204225" y="70102"/>
                    </a:cubicBezTo>
                    <a:cubicBezTo>
                      <a:pt x="223423" y="39057"/>
                      <a:pt x="235725" y="-20153"/>
                      <a:pt x="181784" y="6886"/>
                    </a:cubicBezTo>
                    <a:cubicBezTo>
                      <a:pt x="143740" y="25959"/>
                      <a:pt x="110647" y="66745"/>
                      <a:pt x="86646" y="1007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3"/>
              <p:cNvSpPr/>
              <p:nvPr/>
            </p:nvSpPr>
            <p:spPr>
              <a:xfrm>
                <a:off x="4399920" y="3542040"/>
                <a:ext cx="344892" cy="101549"/>
              </a:xfrm>
              <a:custGeom>
                <a:avLst/>
                <a:gdLst/>
                <a:ahLst/>
                <a:cxnLst/>
                <a:rect l="l" t="t" r="r" b="b"/>
                <a:pathLst>
                  <a:path w="379002" h="111900" extrusionOk="0">
                    <a:moveTo>
                      <a:pt x="44954" y="40757"/>
                    </a:moveTo>
                    <a:cubicBezTo>
                      <a:pt x="32447" y="46299"/>
                      <a:pt x="20031" y="52479"/>
                      <a:pt x="9607" y="61355"/>
                    </a:cubicBezTo>
                    <a:cubicBezTo>
                      <a:pt x="5283" y="65031"/>
                      <a:pt x="1140" y="69526"/>
                      <a:pt x="207" y="75137"/>
                    </a:cubicBezTo>
                    <a:cubicBezTo>
                      <a:pt x="-2160" y="89521"/>
                      <a:pt x="16230" y="97566"/>
                      <a:pt x="30706" y="99285"/>
                    </a:cubicBezTo>
                    <a:cubicBezTo>
                      <a:pt x="97632" y="107228"/>
                      <a:pt x="164945" y="92229"/>
                      <a:pt x="230540" y="76753"/>
                    </a:cubicBezTo>
                    <a:cubicBezTo>
                      <a:pt x="263815" y="68900"/>
                      <a:pt x="300572" y="60581"/>
                      <a:pt x="328670" y="39983"/>
                    </a:cubicBezTo>
                    <a:cubicBezTo>
                      <a:pt x="376842" y="4671"/>
                      <a:pt x="306456" y="3784"/>
                      <a:pt x="276299" y="1439"/>
                    </a:cubicBezTo>
                    <a:cubicBezTo>
                      <a:pt x="197537" y="-4672"/>
                      <a:pt x="117206" y="8723"/>
                      <a:pt x="44954" y="4075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3"/>
              <p:cNvSpPr/>
              <p:nvPr/>
            </p:nvSpPr>
            <p:spPr>
              <a:xfrm>
                <a:off x="4459680" y="3410640"/>
                <a:ext cx="407782" cy="75304"/>
              </a:xfrm>
              <a:custGeom>
                <a:avLst/>
                <a:gdLst/>
                <a:ahLst/>
                <a:cxnLst/>
                <a:rect l="l" t="t" r="r" b="b"/>
                <a:pathLst>
                  <a:path w="407782" h="78238" extrusionOk="0">
                    <a:moveTo>
                      <a:pt x="407390" y="36533"/>
                    </a:moveTo>
                    <a:cubicBezTo>
                      <a:pt x="347929" y="10416"/>
                      <a:pt x="282391" y="-224"/>
                      <a:pt x="217445" y="4"/>
                    </a:cubicBezTo>
                    <a:cubicBezTo>
                      <a:pt x="152499" y="231"/>
                      <a:pt x="87963" y="11076"/>
                      <a:pt x="24884" y="26508"/>
                    </a:cubicBezTo>
                    <a:cubicBezTo>
                      <a:pt x="13788" y="29216"/>
                      <a:pt x="348" y="34849"/>
                      <a:pt x="7" y="46264"/>
                    </a:cubicBezTo>
                    <a:cubicBezTo>
                      <a:pt x="-392" y="59578"/>
                      <a:pt x="16770" y="65018"/>
                      <a:pt x="30039" y="66213"/>
                    </a:cubicBezTo>
                    <a:cubicBezTo>
                      <a:pt x="142531" y="76364"/>
                      <a:pt x="255785" y="78014"/>
                      <a:pt x="368515" y="7115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3"/>
              <p:cNvSpPr/>
              <p:nvPr/>
            </p:nvSpPr>
            <p:spPr>
              <a:xfrm>
                <a:off x="4678560" y="3569040"/>
                <a:ext cx="72730" cy="362026"/>
              </a:xfrm>
              <a:custGeom>
                <a:avLst/>
                <a:gdLst/>
                <a:ahLst/>
                <a:cxnLst/>
                <a:rect l="l" t="t" r="r" b="b"/>
                <a:pathLst>
                  <a:path w="76963" h="362933" extrusionOk="0">
                    <a:moveTo>
                      <a:pt x="29879" y="59119"/>
                    </a:moveTo>
                    <a:cubicBezTo>
                      <a:pt x="7324" y="130654"/>
                      <a:pt x="-2645" y="206138"/>
                      <a:pt x="598" y="281064"/>
                    </a:cubicBezTo>
                    <a:cubicBezTo>
                      <a:pt x="1645" y="305350"/>
                      <a:pt x="4331" y="330408"/>
                      <a:pt x="16371" y="351518"/>
                    </a:cubicBezTo>
                    <a:cubicBezTo>
                      <a:pt x="19535" y="357061"/>
                      <a:pt x="24929" y="362933"/>
                      <a:pt x="31131" y="361453"/>
                    </a:cubicBezTo>
                    <a:cubicBezTo>
                      <a:pt x="35125" y="360508"/>
                      <a:pt x="37754" y="356799"/>
                      <a:pt x="39871" y="353294"/>
                    </a:cubicBezTo>
                    <a:cubicBezTo>
                      <a:pt x="63849" y="313452"/>
                      <a:pt x="68162" y="265121"/>
                      <a:pt x="70244" y="218656"/>
                    </a:cubicBezTo>
                    <a:cubicBezTo>
                      <a:pt x="73465" y="146154"/>
                      <a:pt x="74318" y="72354"/>
                      <a:pt x="67832" y="0"/>
                    </a:cubicBezTo>
                    <a:cubicBezTo>
                      <a:pt x="47086" y="15943"/>
                      <a:pt x="37891" y="33719"/>
                      <a:pt x="29879" y="5910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3"/>
              <p:cNvSpPr/>
              <p:nvPr/>
            </p:nvSpPr>
            <p:spPr>
              <a:xfrm>
                <a:off x="4784400" y="3454560"/>
                <a:ext cx="87794" cy="393901"/>
              </a:xfrm>
              <a:custGeom>
                <a:avLst/>
                <a:gdLst/>
                <a:ahLst/>
                <a:cxnLst/>
                <a:rect l="l" t="t" r="r" b="b"/>
                <a:pathLst>
                  <a:path w="88457" h="394888" extrusionOk="0">
                    <a:moveTo>
                      <a:pt x="7335" y="362636"/>
                    </a:moveTo>
                    <a:cubicBezTo>
                      <a:pt x="9463" y="376941"/>
                      <a:pt x="16303" y="394888"/>
                      <a:pt x="30744" y="394353"/>
                    </a:cubicBezTo>
                    <a:cubicBezTo>
                      <a:pt x="39643" y="394023"/>
                      <a:pt x="46312" y="386228"/>
                      <a:pt x="51000" y="378660"/>
                    </a:cubicBezTo>
                    <a:cubicBezTo>
                      <a:pt x="78665" y="334004"/>
                      <a:pt x="78096" y="278163"/>
                      <a:pt x="78187" y="225632"/>
                    </a:cubicBezTo>
                    <a:cubicBezTo>
                      <a:pt x="78312" y="150331"/>
                      <a:pt x="81590" y="75029"/>
                      <a:pt x="87985" y="0"/>
                    </a:cubicBezTo>
                    <a:cubicBezTo>
                      <a:pt x="87326" y="7682"/>
                      <a:pt x="47643" y="26151"/>
                      <a:pt x="40519" y="35699"/>
                    </a:cubicBezTo>
                    <a:cubicBezTo>
                      <a:pt x="26806" y="54089"/>
                      <a:pt x="22971" y="85077"/>
                      <a:pt x="17873" y="107007"/>
                    </a:cubicBezTo>
                    <a:cubicBezTo>
                      <a:pt x="5526" y="160129"/>
                      <a:pt x="-472" y="214730"/>
                      <a:pt x="29" y="269275"/>
                    </a:cubicBezTo>
                    <a:cubicBezTo>
                      <a:pt x="314" y="300513"/>
                      <a:pt x="2737" y="331740"/>
                      <a:pt x="7324" y="36263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3"/>
              <p:cNvSpPr/>
              <p:nvPr/>
            </p:nvSpPr>
            <p:spPr>
              <a:xfrm>
                <a:off x="4586760" y="3301560"/>
                <a:ext cx="371646" cy="108321"/>
              </a:xfrm>
              <a:custGeom>
                <a:avLst/>
                <a:gdLst/>
                <a:ahLst/>
                <a:cxnLst/>
                <a:rect l="l" t="t" r="r" b="b"/>
                <a:pathLst>
                  <a:path w="381175" h="109692" extrusionOk="0">
                    <a:moveTo>
                      <a:pt x="68236" y="11"/>
                    </a:moveTo>
                    <a:cubicBezTo>
                      <a:pt x="47979" y="148"/>
                      <a:pt x="27529" y="1650"/>
                      <a:pt x="8183" y="7624"/>
                    </a:cubicBezTo>
                    <a:cubicBezTo>
                      <a:pt x="4849" y="8660"/>
                      <a:pt x="1093" y="10287"/>
                      <a:pt x="194" y="13656"/>
                    </a:cubicBezTo>
                    <a:cubicBezTo>
                      <a:pt x="-341" y="15659"/>
                      <a:pt x="308" y="17787"/>
                      <a:pt x="1173" y="19676"/>
                    </a:cubicBezTo>
                    <a:cubicBezTo>
                      <a:pt x="7887" y="34390"/>
                      <a:pt x="25401" y="40183"/>
                      <a:pt x="41037" y="44336"/>
                    </a:cubicBezTo>
                    <a:cubicBezTo>
                      <a:pt x="127617" y="67358"/>
                      <a:pt x="214913" y="87706"/>
                      <a:pt x="302744" y="105345"/>
                    </a:cubicBezTo>
                    <a:cubicBezTo>
                      <a:pt x="312554" y="107314"/>
                      <a:pt x="322637" y="109259"/>
                      <a:pt x="332514" y="107643"/>
                    </a:cubicBezTo>
                    <a:cubicBezTo>
                      <a:pt x="345101" y="105584"/>
                      <a:pt x="357164" y="97754"/>
                      <a:pt x="366006" y="88741"/>
                    </a:cubicBezTo>
                    <a:cubicBezTo>
                      <a:pt x="380834" y="73629"/>
                      <a:pt x="363810" y="72707"/>
                      <a:pt x="348913" y="66470"/>
                    </a:cubicBezTo>
                    <a:cubicBezTo>
                      <a:pt x="318677" y="53793"/>
                      <a:pt x="288030" y="42060"/>
                      <a:pt x="256803" y="32057"/>
                    </a:cubicBezTo>
                    <a:cubicBezTo>
                      <a:pt x="195897" y="12552"/>
                      <a:pt x="132419" y="-433"/>
                      <a:pt x="68236" y="1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3"/>
              <p:cNvSpPr/>
              <p:nvPr/>
            </p:nvSpPr>
            <p:spPr>
              <a:xfrm>
                <a:off x="4891680" y="3367440"/>
                <a:ext cx="99393" cy="397381"/>
              </a:xfrm>
              <a:custGeom>
                <a:avLst/>
                <a:gdLst/>
                <a:ahLst/>
                <a:cxnLst/>
                <a:rect l="l" t="t" r="r" b="b"/>
                <a:pathLst>
                  <a:path w="102467" h="400384" extrusionOk="0">
                    <a:moveTo>
                      <a:pt x="1012" y="323159"/>
                    </a:moveTo>
                    <a:cubicBezTo>
                      <a:pt x="2469" y="346306"/>
                      <a:pt x="5769" y="370102"/>
                      <a:pt x="17593" y="390051"/>
                    </a:cubicBezTo>
                    <a:cubicBezTo>
                      <a:pt x="19027" y="392464"/>
                      <a:pt x="20689" y="394922"/>
                      <a:pt x="23192" y="396197"/>
                    </a:cubicBezTo>
                    <a:cubicBezTo>
                      <a:pt x="31386" y="400384"/>
                      <a:pt x="39079" y="389755"/>
                      <a:pt x="42015" y="381027"/>
                    </a:cubicBezTo>
                    <a:cubicBezTo>
                      <a:pt x="83108" y="259067"/>
                      <a:pt x="73173" y="125966"/>
                      <a:pt x="99530" y="0"/>
                    </a:cubicBezTo>
                    <a:cubicBezTo>
                      <a:pt x="98574" y="4563"/>
                      <a:pt x="64536" y="17286"/>
                      <a:pt x="59062" y="20723"/>
                    </a:cubicBezTo>
                    <a:cubicBezTo>
                      <a:pt x="47523" y="27972"/>
                      <a:pt x="46635" y="31136"/>
                      <a:pt x="42948" y="44052"/>
                    </a:cubicBezTo>
                    <a:cubicBezTo>
                      <a:pt x="34185" y="74676"/>
                      <a:pt x="25422" y="105209"/>
                      <a:pt x="18526" y="136322"/>
                    </a:cubicBezTo>
                    <a:cubicBezTo>
                      <a:pt x="4950" y="197524"/>
                      <a:pt x="-2937" y="260410"/>
                      <a:pt x="1024" y="32315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3"/>
              <p:cNvSpPr/>
              <p:nvPr/>
            </p:nvSpPr>
            <p:spPr>
              <a:xfrm>
                <a:off x="4715280" y="3221280"/>
                <a:ext cx="331550" cy="126668"/>
              </a:xfrm>
              <a:custGeom>
                <a:avLst/>
                <a:gdLst/>
                <a:ahLst/>
                <a:cxnLst/>
                <a:rect l="l" t="t" r="r" b="b"/>
                <a:pathLst>
                  <a:path w="339182" h="128924" extrusionOk="0">
                    <a:moveTo>
                      <a:pt x="73159" y="1626"/>
                    </a:moveTo>
                    <a:cubicBezTo>
                      <a:pt x="49170" y="-752"/>
                      <a:pt x="24475" y="-1378"/>
                      <a:pt x="1465" y="5791"/>
                    </a:cubicBezTo>
                    <a:cubicBezTo>
                      <a:pt x="-2609" y="9524"/>
                      <a:pt x="2614" y="15840"/>
                      <a:pt x="7371" y="18651"/>
                    </a:cubicBezTo>
                    <a:cubicBezTo>
                      <a:pt x="62200" y="50982"/>
                      <a:pt x="121502" y="75062"/>
                      <a:pt x="181600" y="96035"/>
                    </a:cubicBezTo>
                    <a:cubicBezTo>
                      <a:pt x="204178" y="103910"/>
                      <a:pt x="226904" y="111375"/>
                      <a:pt x="249755" y="118408"/>
                    </a:cubicBezTo>
                    <a:cubicBezTo>
                      <a:pt x="264833" y="123051"/>
                      <a:pt x="280333" y="127546"/>
                      <a:pt x="296095" y="126795"/>
                    </a:cubicBezTo>
                    <a:cubicBezTo>
                      <a:pt x="305585" y="126340"/>
                      <a:pt x="324169" y="122949"/>
                      <a:pt x="329404" y="113538"/>
                    </a:cubicBezTo>
                    <a:cubicBezTo>
                      <a:pt x="336573" y="100644"/>
                      <a:pt x="322053" y="94829"/>
                      <a:pt x="312334" y="88262"/>
                    </a:cubicBezTo>
                    <a:cubicBezTo>
                      <a:pt x="288675" y="72273"/>
                      <a:pt x="263695" y="58242"/>
                      <a:pt x="237737" y="46350"/>
                    </a:cubicBezTo>
                    <a:cubicBezTo>
                      <a:pt x="185822" y="22565"/>
                      <a:pt x="129991" y="7271"/>
                      <a:pt x="73148" y="16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p3"/>
              <p:cNvSpPr/>
              <p:nvPr/>
            </p:nvSpPr>
            <p:spPr>
              <a:xfrm>
                <a:off x="4996800" y="3312360"/>
                <a:ext cx="97251" cy="393367"/>
              </a:xfrm>
              <a:custGeom>
                <a:avLst/>
                <a:gdLst/>
                <a:ahLst/>
                <a:cxnLst/>
                <a:rect l="l" t="t" r="r" b="b"/>
                <a:pathLst>
                  <a:path w="98482" h="394353" extrusionOk="0">
                    <a:moveTo>
                      <a:pt x="1572" y="275932"/>
                    </a:moveTo>
                    <a:cubicBezTo>
                      <a:pt x="-931" y="310323"/>
                      <a:pt x="-1420" y="345418"/>
                      <a:pt x="7592" y="378705"/>
                    </a:cubicBezTo>
                    <a:cubicBezTo>
                      <a:pt x="9516" y="385829"/>
                      <a:pt x="14045" y="394353"/>
                      <a:pt x="21374" y="393534"/>
                    </a:cubicBezTo>
                    <a:cubicBezTo>
                      <a:pt x="24549" y="393181"/>
                      <a:pt x="27223" y="391019"/>
                      <a:pt x="29465" y="388742"/>
                    </a:cubicBezTo>
                    <a:cubicBezTo>
                      <a:pt x="37977" y="380082"/>
                      <a:pt x="43064" y="368679"/>
                      <a:pt x="47332" y="357311"/>
                    </a:cubicBezTo>
                    <a:cubicBezTo>
                      <a:pt x="89677" y="244341"/>
                      <a:pt x="66405" y="116691"/>
                      <a:pt x="97062" y="0"/>
                    </a:cubicBezTo>
                    <a:cubicBezTo>
                      <a:pt x="95401" y="5929"/>
                      <a:pt x="69591" y="11983"/>
                      <a:pt x="64174" y="16376"/>
                    </a:cubicBezTo>
                    <a:cubicBezTo>
                      <a:pt x="57141" y="22066"/>
                      <a:pt x="55935" y="26026"/>
                      <a:pt x="52783" y="34413"/>
                    </a:cubicBezTo>
                    <a:cubicBezTo>
                      <a:pt x="43258" y="59791"/>
                      <a:pt x="35565" y="86033"/>
                      <a:pt x="28714" y="112241"/>
                    </a:cubicBezTo>
                    <a:cubicBezTo>
                      <a:pt x="14716" y="165830"/>
                      <a:pt x="5601" y="220693"/>
                      <a:pt x="1572" y="2759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376;p3"/>
              <p:cNvSpPr/>
              <p:nvPr/>
            </p:nvSpPr>
            <p:spPr>
              <a:xfrm>
                <a:off x="4544640" y="3264840"/>
                <a:ext cx="690207" cy="540838"/>
              </a:xfrm>
              <a:custGeom>
                <a:avLst/>
                <a:gdLst/>
                <a:ahLst/>
                <a:cxnLst/>
                <a:rect l="l" t="t" r="r" b="b"/>
                <a:pathLst>
                  <a:path w="695423" h="543556" extrusionOk="0">
                    <a:moveTo>
                      <a:pt x="684323" y="15435"/>
                    </a:moveTo>
                    <a:cubicBezTo>
                      <a:pt x="467317" y="56631"/>
                      <a:pt x="295705" y="210546"/>
                      <a:pt x="156766" y="373850"/>
                    </a:cubicBezTo>
                    <a:cubicBezTo>
                      <a:pt x="109368" y="428486"/>
                      <a:pt x="63768" y="484760"/>
                      <a:pt x="13560" y="538337"/>
                    </a:cubicBezTo>
                    <a:cubicBezTo>
                      <a:pt x="10601" y="541501"/>
                      <a:pt x="5639" y="541660"/>
                      <a:pt x="2475" y="538701"/>
                    </a:cubicBezTo>
                    <a:cubicBezTo>
                      <a:pt x="-210" y="536186"/>
                      <a:pt x="-722" y="532215"/>
                      <a:pt x="996" y="529142"/>
                    </a:cubicBezTo>
                    <a:cubicBezTo>
                      <a:pt x="111257" y="337957"/>
                      <a:pt x="278169" y="177897"/>
                      <a:pt x="474042" y="76102"/>
                    </a:cubicBezTo>
                    <a:cubicBezTo>
                      <a:pt x="539512" y="42281"/>
                      <a:pt x="609078" y="16380"/>
                      <a:pt x="681147" y="197"/>
                    </a:cubicBezTo>
                    <a:cubicBezTo>
                      <a:pt x="690980" y="-1896"/>
                      <a:pt x="694701" y="13307"/>
                      <a:pt x="684323" y="15447"/>
                    </a:cubicBezTo>
                    <a:lnTo>
                      <a:pt x="684323" y="15447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3"/>
              <p:cNvSpPr/>
              <p:nvPr/>
            </p:nvSpPr>
            <p:spPr>
              <a:xfrm>
                <a:off x="4462200" y="3564720"/>
                <a:ext cx="272901" cy="281542"/>
              </a:xfrm>
              <a:custGeom>
                <a:avLst/>
                <a:gdLst/>
                <a:ahLst/>
                <a:cxnLst/>
                <a:rect l="l" t="t" r="r" b="b"/>
                <a:pathLst>
                  <a:path w="275658" h="290999" extrusionOk="0">
                    <a:moveTo>
                      <a:pt x="3075" y="43713"/>
                    </a:moveTo>
                    <a:cubicBezTo>
                      <a:pt x="65904" y="31286"/>
                      <a:pt x="135982" y="18540"/>
                      <a:pt x="199437" y="7274"/>
                    </a:cubicBezTo>
                    <a:cubicBezTo>
                      <a:pt x="211512" y="5988"/>
                      <a:pt x="273703" y="-9443"/>
                      <a:pt x="273271" y="8969"/>
                    </a:cubicBezTo>
                    <a:cubicBezTo>
                      <a:pt x="264156" y="98132"/>
                      <a:pt x="262335" y="188080"/>
                      <a:pt x="253845" y="277459"/>
                    </a:cubicBezTo>
                    <a:cubicBezTo>
                      <a:pt x="253618" y="279815"/>
                      <a:pt x="251535" y="281556"/>
                      <a:pt x="249168" y="281328"/>
                    </a:cubicBezTo>
                    <a:cubicBezTo>
                      <a:pt x="246881" y="281112"/>
                      <a:pt x="245174" y="279121"/>
                      <a:pt x="245276" y="276844"/>
                    </a:cubicBezTo>
                    <a:cubicBezTo>
                      <a:pt x="249453" y="187067"/>
                      <a:pt x="250636" y="97176"/>
                      <a:pt x="259626" y="7558"/>
                    </a:cubicBezTo>
                    <a:cubicBezTo>
                      <a:pt x="259626" y="7558"/>
                      <a:pt x="265305" y="15024"/>
                      <a:pt x="265305" y="15024"/>
                    </a:cubicBezTo>
                    <a:cubicBezTo>
                      <a:pt x="245401" y="11689"/>
                      <a:pt x="223381" y="16833"/>
                      <a:pt x="201520" y="20247"/>
                    </a:cubicBezTo>
                    <a:lnTo>
                      <a:pt x="135937" y="31058"/>
                    </a:lnTo>
                    <a:cubicBezTo>
                      <a:pt x="92203" y="38182"/>
                      <a:pt x="48390" y="44930"/>
                      <a:pt x="4520" y="51451"/>
                    </a:cubicBezTo>
                    <a:cubicBezTo>
                      <a:pt x="-351" y="52418"/>
                      <a:pt x="-1955" y="44601"/>
                      <a:pt x="3086" y="43713"/>
                    </a:cubicBezTo>
                    <a:lnTo>
                      <a:pt x="3086" y="4371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3"/>
              <p:cNvSpPr/>
              <p:nvPr/>
            </p:nvSpPr>
            <p:spPr>
              <a:xfrm>
                <a:off x="4815720" y="3473280"/>
                <a:ext cx="29179" cy="280349"/>
              </a:xfrm>
              <a:custGeom>
                <a:avLst/>
                <a:gdLst/>
                <a:ahLst/>
                <a:cxnLst/>
                <a:rect l="l" t="t" r="r" b="b"/>
                <a:pathLst>
                  <a:path w="31124" h="281758" extrusionOk="0">
                    <a:moveTo>
                      <a:pt x="29291" y="4281"/>
                    </a:moveTo>
                    <a:cubicBezTo>
                      <a:pt x="21234" y="71992"/>
                      <a:pt x="15054" y="139635"/>
                      <a:pt x="12755" y="207722"/>
                    </a:cubicBezTo>
                    <a:cubicBezTo>
                      <a:pt x="11845" y="230391"/>
                      <a:pt x="11401" y="253071"/>
                      <a:pt x="10844" y="275797"/>
                    </a:cubicBezTo>
                    <a:cubicBezTo>
                      <a:pt x="10787" y="278175"/>
                      <a:pt x="8818" y="280053"/>
                      <a:pt x="6440" y="279996"/>
                    </a:cubicBezTo>
                    <a:cubicBezTo>
                      <a:pt x="4220" y="279940"/>
                      <a:pt x="2434" y="278198"/>
                      <a:pt x="2252" y="276025"/>
                    </a:cubicBezTo>
                    <a:cubicBezTo>
                      <a:pt x="-1185" y="230379"/>
                      <a:pt x="-388" y="184506"/>
                      <a:pt x="2627" y="138850"/>
                    </a:cubicBezTo>
                    <a:cubicBezTo>
                      <a:pt x="6155" y="93227"/>
                      <a:pt x="11777" y="47695"/>
                      <a:pt x="21529" y="2995"/>
                    </a:cubicBezTo>
                    <a:cubicBezTo>
                      <a:pt x="22474" y="-1705"/>
                      <a:pt x="29939" y="-567"/>
                      <a:pt x="29291" y="4281"/>
                    </a:cubicBezTo>
                    <a:lnTo>
                      <a:pt x="29291" y="428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3"/>
              <p:cNvSpPr/>
              <p:nvPr/>
            </p:nvSpPr>
            <p:spPr>
              <a:xfrm>
                <a:off x="4518000" y="3434760"/>
                <a:ext cx="343869" cy="28066"/>
              </a:xfrm>
              <a:custGeom>
                <a:avLst/>
                <a:gdLst/>
                <a:ahLst/>
                <a:cxnLst/>
                <a:rect l="l" t="t" r="r" b="b"/>
                <a:pathLst>
                  <a:path w="347342" h="29543" extrusionOk="0">
                    <a:moveTo>
                      <a:pt x="340154" y="27979"/>
                    </a:moveTo>
                    <a:cubicBezTo>
                      <a:pt x="231360" y="18568"/>
                      <a:pt x="113235" y="12559"/>
                      <a:pt x="4078" y="10374"/>
                    </a:cubicBezTo>
                    <a:cubicBezTo>
                      <a:pt x="-1225" y="10340"/>
                      <a:pt x="-1453" y="1976"/>
                      <a:pt x="3964" y="1782"/>
                    </a:cubicBezTo>
                    <a:cubicBezTo>
                      <a:pt x="60261" y="-1097"/>
                      <a:pt x="116695" y="-255"/>
                      <a:pt x="172981" y="2647"/>
                    </a:cubicBezTo>
                    <a:cubicBezTo>
                      <a:pt x="229244" y="5947"/>
                      <a:pt x="285416" y="11273"/>
                      <a:pt x="341087" y="20161"/>
                    </a:cubicBezTo>
                    <a:cubicBezTo>
                      <a:pt x="345889" y="20844"/>
                      <a:pt x="345092" y="28446"/>
                      <a:pt x="340142" y="27968"/>
                    </a:cubicBezTo>
                    <a:lnTo>
                      <a:pt x="340142" y="2796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3"/>
              <p:cNvSpPr/>
              <p:nvPr/>
            </p:nvSpPr>
            <p:spPr>
              <a:xfrm>
                <a:off x="4686120" y="3330360"/>
                <a:ext cx="279447" cy="373233"/>
              </a:xfrm>
              <a:custGeom>
                <a:avLst/>
                <a:gdLst/>
                <a:ahLst/>
                <a:cxnLst/>
                <a:rect l="l" t="t" r="r" b="b"/>
                <a:pathLst>
                  <a:path w="282270" h="375109" extrusionOk="0">
                    <a:moveTo>
                      <a:pt x="227007" y="369028"/>
                    </a:moveTo>
                    <a:cubicBezTo>
                      <a:pt x="229886" y="263581"/>
                      <a:pt x="243531" y="158429"/>
                      <a:pt x="266222" y="55406"/>
                    </a:cubicBezTo>
                    <a:cubicBezTo>
                      <a:pt x="266222" y="55406"/>
                      <a:pt x="271138" y="63508"/>
                      <a:pt x="271138" y="63508"/>
                    </a:cubicBezTo>
                    <a:cubicBezTo>
                      <a:pt x="183171" y="40043"/>
                      <a:pt x="93006" y="25032"/>
                      <a:pt x="3411" y="8543"/>
                    </a:cubicBezTo>
                    <a:cubicBezTo>
                      <a:pt x="-1880" y="7735"/>
                      <a:pt x="-697" y="-823"/>
                      <a:pt x="4766" y="64"/>
                    </a:cubicBezTo>
                    <a:cubicBezTo>
                      <a:pt x="95260" y="12582"/>
                      <a:pt x="185777" y="26967"/>
                      <a:pt x="274689" y="50262"/>
                    </a:cubicBezTo>
                    <a:cubicBezTo>
                      <a:pt x="278240" y="51195"/>
                      <a:pt x="280390" y="54814"/>
                      <a:pt x="279605" y="58364"/>
                    </a:cubicBezTo>
                    <a:cubicBezTo>
                      <a:pt x="268214" y="109506"/>
                      <a:pt x="258837" y="161092"/>
                      <a:pt x="251496" y="212997"/>
                    </a:cubicBezTo>
                    <a:cubicBezTo>
                      <a:pt x="244088" y="264878"/>
                      <a:pt x="238546" y="317056"/>
                      <a:pt x="234859" y="369415"/>
                    </a:cubicBezTo>
                    <a:cubicBezTo>
                      <a:pt x="234563" y="374286"/>
                      <a:pt x="226802" y="374104"/>
                      <a:pt x="227007" y="369028"/>
                    </a:cubicBezTo>
                    <a:lnTo>
                      <a:pt x="227007" y="36902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3"/>
              <p:cNvSpPr/>
              <p:nvPr/>
            </p:nvSpPr>
            <p:spPr>
              <a:xfrm>
                <a:off x="5030640" y="3328200"/>
                <a:ext cx="43225" cy="297119"/>
              </a:xfrm>
              <a:custGeom>
                <a:avLst/>
                <a:gdLst/>
                <a:ahLst/>
                <a:cxnLst/>
                <a:rect l="l" t="t" r="r" b="b"/>
                <a:pathLst>
                  <a:path w="45144" h="299364" extrusionOk="0">
                    <a:moveTo>
                      <a:pt x="43077" y="4550"/>
                    </a:moveTo>
                    <a:cubicBezTo>
                      <a:pt x="29967" y="76130"/>
                      <a:pt x="19713" y="148155"/>
                      <a:pt x="13978" y="220703"/>
                    </a:cubicBezTo>
                    <a:cubicBezTo>
                      <a:pt x="12009" y="244862"/>
                      <a:pt x="10336" y="269056"/>
                      <a:pt x="8948" y="293307"/>
                    </a:cubicBezTo>
                    <a:cubicBezTo>
                      <a:pt x="8811" y="295674"/>
                      <a:pt x="6786" y="297484"/>
                      <a:pt x="4419" y="297359"/>
                    </a:cubicBezTo>
                    <a:cubicBezTo>
                      <a:pt x="2177" y="297233"/>
                      <a:pt x="436" y="295390"/>
                      <a:pt x="367" y="293182"/>
                    </a:cubicBezTo>
                    <a:cubicBezTo>
                      <a:pt x="-1089" y="244282"/>
                      <a:pt x="1881" y="195314"/>
                      <a:pt x="7571" y="146744"/>
                    </a:cubicBezTo>
                    <a:cubicBezTo>
                      <a:pt x="13659" y="98219"/>
                      <a:pt x="22456" y="49979"/>
                      <a:pt x="35407" y="2809"/>
                    </a:cubicBezTo>
                    <a:cubicBezTo>
                      <a:pt x="36590" y="-1880"/>
                      <a:pt x="44055" y="-287"/>
                      <a:pt x="43077" y="4550"/>
                    </a:cubicBezTo>
                    <a:lnTo>
                      <a:pt x="43077" y="455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3"/>
              <p:cNvSpPr/>
              <p:nvPr/>
            </p:nvSpPr>
            <p:spPr>
              <a:xfrm>
                <a:off x="4803120" y="3246120"/>
                <a:ext cx="232674" cy="95352"/>
              </a:xfrm>
              <a:custGeom>
                <a:avLst/>
                <a:gdLst/>
                <a:ahLst/>
                <a:cxnLst/>
                <a:rect l="l" t="t" r="r" b="b"/>
                <a:pathLst>
                  <a:path w="237422" h="98301" extrusionOk="0">
                    <a:moveTo>
                      <a:pt x="227972" y="95239"/>
                    </a:moveTo>
                    <a:cubicBezTo>
                      <a:pt x="150645" y="72217"/>
                      <a:pt x="75013" y="43232"/>
                      <a:pt x="2329" y="8204"/>
                    </a:cubicBezTo>
                    <a:cubicBezTo>
                      <a:pt x="-2406" y="5973"/>
                      <a:pt x="770" y="-1606"/>
                      <a:pt x="5697" y="306"/>
                    </a:cubicBezTo>
                    <a:cubicBezTo>
                      <a:pt x="79963" y="27971"/>
                      <a:pt x="157108" y="58208"/>
                      <a:pt x="230567" y="87819"/>
                    </a:cubicBezTo>
                    <a:cubicBezTo>
                      <a:pt x="235016" y="89560"/>
                      <a:pt x="232615" y="96695"/>
                      <a:pt x="227972" y="95250"/>
                    </a:cubicBezTo>
                    <a:lnTo>
                      <a:pt x="227972" y="9525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3" name="Google Shape;383;p3"/>
            <p:cNvGrpSpPr/>
            <p:nvPr/>
          </p:nvGrpSpPr>
          <p:grpSpPr>
            <a:xfrm rot="1426077" flipH="1">
              <a:off x="-425724" y="3852029"/>
              <a:ext cx="1225288" cy="899201"/>
              <a:chOff x="8589600" y="3435480"/>
              <a:chExt cx="822779" cy="602978"/>
            </a:xfrm>
          </p:grpSpPr>
          <p:sp>
            <p:nvSpPr>
              <p:cNvPr id="384" name="Google Shape;384;p3"/>
              <p:cNvSpPr/>
              <p:nvPr/>
            </p:nvSpPr>
            <p:spPr>
              <a:xfrm>
                <a:off x="8589600" y="3834360"/>
                <a:ext cx="249894" cy="134113"/>
              </a:xfrm>
              <a:custGeom>
                <a:avLst/>
                <a:gdLst/>
                <a:ahLst/>
                <a:cxnLst/>
                <a:rect l="l" t="t" r="r" b="b"/>
                <a:pathLst>
                  <a:path w="250520" h="135468" extrusionOk="0">
                    <a:moveTo>
                      <a:pt x="173059" y="74209"/>
                    </a:moveTo>
                    <a:cubicBezTo>
                      <a:pt x="165367" y="78294"/>
                      <a:pt x="157321" y="81766"/>
                      <a:pt x="150106" y="86659"/>
                    </a:cubicBezTo>
                    <a:cubicBezTo>
                      <a:pt x="143574" y="91097"/>
                      <a:pt x="137850" y="96628"/>
                      <a:pt x="131625" y="101498"/>
                    </a:cubicBezTo>
                    <a:cubicBezTo>
                      <a:pt x="121508" y="109419"/>
                      <a:pt x="110094" y="115541"/>
                      <a:pt x="98429" y="120902"/>
                    </a:cubicBezTo>
                    <a:cubicBezTo>
                      <a:pt x="84967" y="127092"/>
                      <a:pt x="70878" y="132373"/>
                      <a:pt x="56141" y="133920"/>
                    </a:cubicBezTo>
                    <a:cubicBezTo>
                      <a:pt x="41404" y="135468"/>
                      <a:pt x="25870" y="133021"/>
                      <a:pt x="13557" y="124771"/>
                    </a:cubicBezTo>
                    <a:cubicBezTo>
                      <a:pt x="5978" y="119695"/>
                      <a:pt x="-554" y="111513"/>
                      <a:pt x="37" y="102398"/>
                    </a:cubicBezTo>
                    <a:cubicBezTo>
                      <a:pt x="424" y="96389"/>
                      <a:pt x="3827" y="91006"/>
                      <a:pt x="7651" y="86352"/>
                    </a:cubicBezTo>
                    <a:cubicBezTo>
                      <a:pt x="24277" y="66095"/>
                      <a:pt x="49563" y="55250"/>
                      <a:pt x="74304" y="46612"/>
                    </a:cubicBezTo>
                    <a:cubicBezTo>
                      <a:pt x="125730" y="28655"/>
                      <a:pt x="195069" y="45"/>
                      <a:pt x="249966" y="0"/>
                    </a:cubicBezTo>
                    <a:cubicBezTo>
                      <a:pt x="229482" y="23431"/>
                      <a:pt x="201714" y="58983"/>
                      <a:pt x="173059" y="7419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85;p3"/>
              <p:cNvSpPr/>
              <p:nvPr/>
            </p:nvSpPr>
            <p:spPr>
              <a:xfrm>
                <a:off x="8602200" y="3654720"/>
                <a:ext cx="326356" cy="158230"/>
              </a:xfrm>
              <a:custGeom>
                <a:avLst/>
                <a:gdLst/>
                <a:ahLst/>
                <a:cxnLst/>
                <a:rect l="l" t="t" r="r" b="b"/>
                <a:pathLst>
                  <a:path w="327996" h="170598" extrusionOk="0">
                    <a:moveTo>
                      <a:pt x="148842" y="143227"/>
                    </a:moveTo>
                    <a:cubicBezTo>
                      <a:pt x="133012" y="136456"/>
                      <a:pt x="118196" y="127557"/>
                      <a:pt x="103436" y="118680"/>
                    </a:cubicBezTo>
                    <a:cubicBezTo>
                      <a:pt x="81734" y="105628"/>
                      <a:pt x="60021" y="92575"/>
                      <a:pt x="38319" y="79522"/>
                    </a:cubicBezTo>
                    <a:cubicBezTo>
                      <a:pt x="26267" y="72273"/>
                      <a:pt x="13818" y="64648"/>
                      <a:pt x="6056" y="52927"/>
                    </a:cubicBezTo>
                    <a:cubicBezTo>
                      <a:pt x="1425" y="45928"/>
                      <a:pt x="-1318" y="37222"/>
                      <a:pt x="639" y="29062"/>
                    </a:cubicBezTo>
                    <a:cubicBezTo>
                      <a:pt x="2199" y="22587"/>
                      <a:pt x="6557" y="17091"/>
                      <a:pt x="11667" y="12835"/>
                    </a:cubicBezTo>
                    <a:cubicBezTo>
                      <a:pt x="32026" y="-4144"/>
                      <a:pt x="62502" y="-2369"/>
                      <a:pt x="87242" y="7145"/>
                    </a:cubicBezTo>
                    <a:cubicBezTo>
                      <a:pt x="111982" y="16658"/>
                      <a:pt x="133775" y="32693"/>
                      <a:pt x="158356" y="42628"/>
                    </a:cubicBezTo>
                    <a:cubicBezTo>
                      <a:pt x="194078" y="57080"/>
                      <a:pt x="235991" y="58970"/>
                      <a:pt x="265499" y="83755"/>
                    </a:cubicBezTo>
                    <a:cubicBezTo>
                      <a:pt x="275070" y="91790"/>
                      <a:pt x="282785" y="101872"/>
                      <a:pt x="292435" y="109804"/>
                    </a:cubicBezTo>
                    <a:cubicBezTo>
                      <a:pt x="301847" y="117531"/>
                      <a:pt x="314274" y="123494"/>
                      <a:pt x="326678" y="120706"/>
                    </a:cubicBezTo>
                    <a:cubicBezTo>
                      <a:pt x="282774" y="164679"/>
                      <a:pt x="203125" y="166454"/>
                      <a:pt x="148831" y="14322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3"/>
              <p:cNvSpPr/>
              <p:nvPr/>
            </p:nvSpPr>
            <p:spPr>
              <a:xfrm>
                <a:off x="8849520" y="3705840"/>
                <a:ext cx="188514" cy="332618"/>
              </a:xfrm>
              <a:custGeom>
                <a:avLst/>
                <a:gdLst/>
                <a:ahLst/>
                <a:cxnLst/>
                <a:rect l="l" t="t" r="r" b="b"/>
                <a:pathLst>
                  <a:path w="190900" h="334289" extrusionOk="0">
                    <a:moveTo>
                      <a:pt x="26284" y="167867"/>
                    </a:moveTo>
                    <a:cubicBezTo>
                      <a:pt x="21368" y="183469"/>
                      <a:pt x="18272" y="199572"/>
                      <a:pt x="15177" y="215641"/>
                    </a:cubicBezTo>
                    <a:lnTo>
                      <a:pt x="2045" y="284012"/>
                    </a:lnTo>
                    <a:cubicBezTo>
                      <a:pt x="-1040" y="300081"/>
                      <a:pt x="-2439" y="320360"/>
                      <a:pt x="11411" y="329054"/>
                    </a:cubicBezTo>
                    <a:cubicBezTo>
                      <a:pt x="19752" y="334289"/>
                      <a:pt x="30722" y="332844"/>
                      <a:pt x="39826" y="329100"/>
                    </a:cubicBezTo>
                    <a:cubicBezTo>
                      <a:pt x="66990" y="317948"/>
                      <a:pt x="83150" y="290203"/>
                      <a:pt x="95270" y="263460"/>
                    </a:cubicBezTo>
                    <a:cubicBezTo>
                      <a:pt x="115208" y="219487"/>
                      <a:pt x="129729" y="173068"/>
                      <a:pt x="138378" y="125567"/>
                    </a:cubicBezTo>
                    <a:cubicBezTo>
                      <a:pt x="142508" y="102853"/>
                      <a:pt x="145342" y="79808"/>
                      <a:pt x="152193" y="57765"/>
                    </a:cubicBezTo>
                    <a:cubicBezTo>
                      <a:pt x="159044" y="35722"/>
                      <a:pt x="170378" y="14350"/>
                      <a:pt x="188461" y="0"/>
                    </a:cubicBezTo>
                    <a:cubicBezTo>
                      <a:pt x="181281" y="5701"/>
                      <a:pt x="168546" y="8023"/>
                      <a:pt x="160364" y="13110"/>
                    </a:cubicBezTo>
                    <a:cubicBezTo>
                      <a:pt x="152341" y="18106"/>
                      <a:pt x="146697" y="24501"/>
                      <a:pt x="139652" y="30339"/>
                    </a:cubicBezTo>
                    <a:cubicBezTo>
                      <a:pt x="124323" y="43074"/>
                      <a:pt x="106969" y="52758"/>
                      <a:pt x="92186" y="66459"/>
                    </a:cubicBezTo>
                    <a:cubicBezTo>
                      <a:pt x="62313" y="94147"/>
                      <a:pt x="38563" y="128868"/>
                      <a:pt x="26273" y="16786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3"/>
              <p:cNvSpPr/>
              <p:nvPr/>
            </p:nvSpPr>
            <p:spPr>
              <a:xfrm>
                <a:off x="8807760" y="3517560"/>
                <a:ext cx="316381" cy="163259"/>
              </a:xfrm>
              <a:custGeom>
                <a:avLst/>
                <a:gdLst/>
                <a:ahLst/>
                <a:cxnLst/>
                <a:rect l="l" t="t" r="r" b="b"/>
                <a:pathLst>
                  <a:path w="317174" h="164908" extrusionOk="0">
                    <a:moveTo>
                      <a:pt x="230222" y="162983"/>
                    </a:moveTo>
                    <a:cubicBezTo>
                      <a:pt x="206143" y="162368"/>
                      <a:pt x="182859" y="154653"/>
                      <a:pt x="160270" y="146277"/>
                    </a:cubicBezTo>
                    <a:cubicBezTo>
                      <a:pt x="108468" y="127079"/>
                      <a:pt x="56745" y="103078"/>
                      <a:pt x="18531" y="63168"/>
                    </a:cubicBezTo>
                    <a:cubicBezTo>
                      <a:pt x="11862" y="56204"/>
                      <a:pt x="5535" y="48602"/>
                      <a:pt x="2212" y="39555"/>
                    </a:cubicBezTo>
                    <a:cubicBezTo>
                      <a:pt x="-1111" y="30508"/>
                      <a:pt x="-986" y="19719"/>
                      <a:pt x="4625" y="11878"/>
                    </a:cubicBezTo>
                    <a:cubicBezTo>
                      <a:pt x="12545" y="794"/>
                      <a:pt x="28295" y="-1095"/>
                      <a:pt x="41826" y="487"/>
                    </a:cubicBezTo>
                    <a:cubicBezTo>
                      <a:pt x="112234" y="8715"/>
                      <a:pt x="159484" y="78861"/>
                      <a:pt x="226661" y="101519"/>
                    </a:cubicBezTo>
                    <a:cubicBezTo>
                      <a:pt x="240078" y="106048"/>
                      <a:pt x="254087" y="108586"/>
                      <a:pt x="267686" y="112558"/>
                    </a:cubicBezTo>
                    <a:cubicBezTo>
                      <a:pt x="284199" y="117394"/>
                      <a:pt x="302133" y="124086"/>
                      <a:pt x="316063" y="134282"/>
                    </a:cubicBezTo>
                    <a:cubicBezTo>
                      <a:pt x="287169" y="147347"/>
                      <a:pt x="263965" y="163813"/>
                      <a:pt x="230234" y="16297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3"/>
              <p:cNvSpPr/>
              <p:nvPr/>
            </p:nvSpPr>
            <p:spPr>
              <a:xfrm>
                <a:off x="9065520" y="3594960"/>
                <a:ext cx="178697" cy="323558"/>
              </a:xfrm>
              <a:custGeom>
                <a:avLst/>
                <a:gdLst/>
                <a:ahLst/>
                <a:cxnLst/>
                <a:rect l="l" t="t" r="r" b="b"/>
                <a:pathLst>
                  <a:path w="179145" h="328485" extrusionOk="0">
                    <a:moveTo>
                      <a:pt x="29570" y="122620"/>
                    </a:moveTo>
                    <a:cubicBezTo>
                      <a:pt x="8449" y="169836"/>
                      <a:pt x="2178" y="222309"/>
                      <a:pt x="130" y="273986"/>
                    </a:cubicBezTo>
                    <a:cubicBezTo>
                      <a:pt x="-553" y="291193"/>
                      <a:pt x="1006" y="311790"/>
                      <a:pt x="15925" y="320371"/>
                    </a:cubicBezTo>
                    <a:cubicBezTo>
                      <a:pt x="30036" y="328485"/>
                      <a:pt x="48279" y="320599"/>
                      <a:pt x="60034" y="309344"/>
                    </a:cubicBezTo>
                    <a:cubicBezTo>
                      <a:pt x="89145" y="281485"/>
                      <a:pt x="95279" y="238105"/>
                      <a:pt x="102163" y="198400"/>
                    </a:cubicBezTo>
                    <a:cubicBezTo>
                      <a:pt x="108866" y="159753"/>
                      <a:pt x="117788" y="121493"/>
                      <a:pt x="128884" y="83882"/>
                    </a:cubicBezTo>
                    <a:cubicBezTo>
                      <a:pt x="138272" y="52029"/>
                      <a:pt x="150927" y="18356"/>
                      <a:pt x="178592" y="0"/>
                    </a:cubicBezTo>
                    <a:cubicBezTo>
                      <a:pt x="166757" y="7954"/>
                      <a:pt x="148207" y="6885"/>
                      <a:pt x="135211" y="14703"/>
                    </a:cubicBezTo>
                    <a:cubicBezTo>
                      <a:pt x="122522" y="22327"/>
                      <a:pt x="109128" y="29747"/>
                      <a:pt x="96997" y="38248"/>
                    </a:cubicBezTo>
                    <a:cubicBezTo>
                      <a:pt x="67147" y="59165"/>
                      <a:pt x="44364" y="89527"/>
                      <a:pt x="29559" y="12260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" name="Google Shape;389;p3"/>
              <p:cNvSpPr/>
              <p:nvPr/>
            </p:nvSpPr>
            <p:spPr>
              <a:xfrm>
                <a:off x="8972640" y="3435480"/>
                <a:ext cx="301410" cy="156081"/>
              </a:xfrm>
              <a:custGeom>
                <a:avLst/>
                <a:gdLst/>
                <a:ahLst/>
                <a:cxnLst/>
                <a:rect l="l" t="t" r="r" b="b"/>
                <a:pathLst>
                  <a:path w="302925" h="161324" extrusionOk="0">
                    <a:moveTo>
                      <a:pt x="15215" y="58583"/>
                    </a:moveTo>
                    <a:cubicBezTo>
                      <a:pt x="6999" y="49831"/>
                      <a:pt x="-1206" y="39100"/>
                      <a:pt x="147" y="27174"/>
                    </a:cubicBezTo>
                    <a:cubicBezTo>
                      <a:pt x="1559" y="14701"/>
                      <a:pt x="13292" y="5631"/>
                      <a:pt x="25377" y="2229"/>
                    </a:cubicBezTo>
                    <a:cubicBezTo>
                      <a:pt x="49651" y="-4622"/>
                      <a:pt x="75279" y="5472"/>
                      <a:pt x="97765" y="16886"/>
                    </a:cubicBezTo>
                    <a:cubicBezTo>
                      <a:pt x="115701" y="25990"/>
                      <a:pt x="133260" y="36141"/>
                      <a:pt x="148589" y="49171"/>
                    </a:cubicBezTo>
                    <a:cubicBezTo>
                      <a:pt x="162006" y="60574"/>
                      <a:pt x="173546" y="74048"/>
                      <a:pt x="186871" y="85542"/>
                    </a:cubicBezTo>
                    <a:cubicBezTo>
                      <a:pt x="205034" y="101212"/>
                      <a:pt x="226156" y="112854"/>
                      <a:pt x="247709" y="123142"/>
                    </a:cubicBezTo>
                    <a:cubicBezTo>
                      <a:pt x="263300" y="130573"/>
                      <a:pt x="289668" y="136297"/>
                      <a:pt x="301719" y="147666"/>
                    </a:cubicBezTo>
                    <a:cubicBezTo>
                      <a:pt x="291522" y="156053"/>
                      <a:pt x="270162" y="155143"/>
                      <a:pt x="257439" y="155711"/>
                    </a:cubicBezTo>
                    <a:cubicBezTo>
                      <a:pt x="235465" y="156702"/>
                      <a:pt x="213376" y="155291"/>
                      <a:pt x="191686" y="151637"/>
                    </a:cubicBezTo>
                    <a:cubicBezTo>
                      <a:pt x="148669" y="144411"/>
                      <a:pt x="107097" y="128376"/>
                      <a:pt x="70499" y="104626"/>
                    </a:cubicBezTo>
                    <a:cubicBezTo>
                      <a:pt x="50334" y="91539"/>
                      <a:pt x="31682" y="76108"/>
                      <a:pt x="15226" y="5858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" name="Google Shape;390;p3"/>
              <p:cNvSpPr/>
              <p:nvPr/>
            </p:nvSpPr>
            <p:spPr>
              <a:xfrm>
                <a:off x="8649000" y="3689280"/>
                <a:ext cx="268965" cy="100847"/>
              </a:xfrm>
              <a:custGeom>
                <a:avLst/>
                <a:gdLst/>
                <a:ahLst/>
                <a:cxnLst/>
                <a:rect l="l" t="t" r="r" b="b"/>
                <a:pathLst>
                  <a:path w="269639" h="101100" extrusionOk="0">
                    <a:moveTo>
                      <a:pt x="3173" y="397"/>
                    </a:moveTo>
                    <a:cubicBezTo>
                      <a:pt x="22463" y="14633"/>
                      <a:pt x="42458" y="27914"/>
                      <a:pt x="63169" y="39897"/>
                    </a:cubicBezTo>
                    <a:cubicBezTo>
                      <a:pt x="83880" y="51880"/>
                      <a:pt x="105503" y="62259"/>
                      <a:pt x="127853" y="70463"/>
                    </a:cubicBezTo>
                    <a:cubicBezTo>
                      <a:pt x="150192" y="78657"/>
                      <a:pt x="173180" y="84814"/>
                      <a:pt x="196497" y="88569"/>
                    </a:cubicBezTo>
                    <a:cubicBezTo>
                      <a:pt x="208173" y="90367"/>
                      <a:pt x="219895" y="91710"/>
                      <a:pt x="231696" y="92382"/>
                    </a:cubicBezTo>
                    <a:cubicBezTo>
                      <a:pt x="243497" y="93087"/>
                      <a:pt x="255333" y="93144"/>
                      <a:pt x="267282" y="92825"/>
                    </a:cubicBezTo>
                    <a:cubicBezTo>
                      <a:pt x="268385" y="92791"/>
                      <a:pt x="269307" y="93667"/>
                      <a:pt x="269341" y="94771"/>
                    </a:cubicBezTo>
                    <a:cubicBezTo>
                      <a:pt x="269364" y="95739"/>
                      <a:pt x="268693" y="96569"/>
                      <a:pt x="267782" y="96786"/>
                    </a:cubicBezTo>
                    <a:cubicBezTo>
                      <a:pt x="255913" y="99505"/>
                      <a:pt x="243691" y="100677"/>
                      <a:pt x="231480" y="100769"/>
                    </a:cubicBezTo>
                    <a:cubicBezTo>
                      <a:pt x="219269" y="100825"/>
                      <a:pt x="207047" y="99847"/>
                      <a:pt x="195007" y="97832"/>
                    </a:cubicBezTo>
                    <a:cubicBezTo>
                      <a:pt x="170892" y="93963"/>
                      <a:pt x="147484" y="86635"/>
                      <a:pt x="125213" y="77075"/>
                    </a:cubicBezTo>
                    <a:cubicBezTo>
                      <a:pt x="102931" y="67505"/>
                      <a:pt x="81662" y="55942"/>
                      <a:pt x="61041" y="43493"/>
                    </a:cubicBezTo>
                    <a:cubicBezTo>
                      <a:pt x="40397" y="31043"/>
                      <a:pt x="20562" y="17410"/>
                      <a:pt x="852" y="3628"/>
                    </a:cubicBezTo>
                    <a:cubicBezTo>
                      <a:pt x="-47" y="2991"/>
                      <a:pt x="-275" y="1751"/>
                      <a:pt x="362" y="852"/>
                    </a:cubicBezTo>
                    <a:cubicBezTo>
                      <a:pt x="1000" y="-47"/>
                      <a:pt x="2241" y="-275"/>
                      <a:pt x="3139" y="363"/>
                    </a:cubicBezTo>
                    <a:cubicBezTo>
                      <a:pt x="3139" y="363"/>
                      <a:pt x="3173" y="385"/>
                      <a:pt x="3184" y="39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" name="Google Shape;391;p3"/>
              <p:cNvSpPr/>
              <p:nvPr/>
            </p:nvSpPr>
            <p:spPr>
              <a:xfrm>
                <a:off x="8844840" y="3558240"/>
                <a:ext cx="257182" cy="110156"/>
              </a:xfrm>
              <a:custGeom>
                <a:avLst/>
                <a:gdLst/>
                <a:ahLst/>
                <a:cxnLst/>
                <a:rect l="l" t="t" r="r" b="b"/>
                <a:pathLst>
                  <a:path w="257827" h="110432" extrusionOk="0">
                    <a:moveTo>
                      <a:pt x="3574" y="718"/>
                    </a:moveTo>
                    <a:cubicBezTo>
                      <a:pt x="18130" y="18961"/>
                      <a:pt x="36133" y="34324"/>
                      <a:pt x="55741" y="46967"/>
                    </a:cubicBezTo>
                    <a:cubicBezTo>
                      <a:pt x="75382" y="59622"/>
                      <a:pt x="96800" y="69363"/>
                      <a:pt x="118866" y="76760"/>
                    </a:cubicBezTo>
                    <a:cubicBezTo>
                      <a:pt x="140977" y="84168"/>
                      <a:pt x="163681" y="89517"/>
                      <a:pt x="186589" y="93898"/>
                    </a:cubicBezTo>
                    <a:cubicBezTo>
                      <a:pt x="198060" y="96015"/>
                      <a:pt x="209565" y="98041"/>
                      <a:pt x="221105" y="99975"/>
                    </a:cubicBezTo>
                    <a:cubicBezTo>
                      <a:pt x="232644" y="101944"/>
                      <a:pt x="244229" y="103833"/>
                      <a:pt x="255802" y="106154"/>
                    </a:cubicBezTo>
                    <a:cubicBezTo>
                      <a:pt x="256894" y="106371"/>
                      <a:pt x="257589" y="107429"/>
                      <a:pt x="257372" y="108522"/>
                    </a:cubicBezTo>
                    <a:cubicBezTo>
                      <a:pt x="257179" y="109478"/>
                      <a:pt x="256348" y="110126"/>
                      <a:pt x="255415" y="110138"/>
                    </a:cubicBezTo>
                    <a:cubicBezTo>
                      <a:pt x="243569" y="110194"/>
                      <a:pt x="231756" y="109489"/>
                      <a:pt x="219978" y="108306"/>
                    </a:cubicBezTo>
                    <a:cubicBezTo>
                      <a:pt x="208210" y="107088"/>
                      <a:pt x="196455" y="105438"/>
                      <a:pt x="184813" y="103139"/>
                    </a:cubicBezTo>
                    <a:cubicBezTo>
                      <a:pt x="161507" y="98689"/>
                      <a:pt x="138496" y="92260"/>
                      <a:pt x="116396" y="83474"/>
                    </a:cubicBezTo>
                    <a:cubicBezTo>
                      <a:pt x="94297" y="74689"/>
                      <a:pt x="73107" y="63707"/>
                      <a:pt x="53419" y="50483"/>
                    </a:cubicBezTo>
                    <a:cubicBezTo>
                      <a:pt x="33732" y="37260"/>
                      <a:pt x="15763" y="21464"/>
                      <a:pt x="468" y="3279"/>
                    </a:cubicBezTo>
                    <a:cubicBezTo>
                      <a:pt x="-238" y="2437"/>
                      <a:pt x="-135" y="1174"/>
                      <a:pt x="707" y="468"/>
                    </a:cubicBezTo>
                    <a:cubicBezTo>
                      <a:pt x="1549" y="-238"/>
                      <a:pt x="2812" y="-135"/>
                      <a:pt x="3517" y="707"/>
                    </a:cubicBezTo>
                    <a:cubicBezTo>
                      <a:pt x="3517" y="707"/>
                      <a:pt x="3540" y="741"/>
                      <a:pt x="3552" y="75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392;p3"/>
              <p:cNvSpPr/>
              <p:nvPr/>
            </p:nvSpPr>
            <p:spPr>
              <a:xfrm>
                <a:off x="9011880" y="3472920"/>
                <a:ext cx="255891" cy="118179"/>
              </a:xfrm>
              <a:custGeom>
                <a:avLst/>
                <a:gdLst/>
                <a:ahLst/>
                <a:cxnLst/>
                <a:rect l="l" t="t" r="r" b="b"/>
                <a:pathLst>
                  <a:path w="255891" h="118773" extrusionOk="0">
                    <a:moveTo>
                      <a:pt x="3259" y="448"/>
                    </a:moveTo>
                    <a:cubicBezTo>
                      <a:pt x="21399" y="15424"/>
                      <a:pt x="39982" y="29842"/>
                      <a:pt x="59237" y="43259"/>
                    </a:cubicBezTo>
                    <a:cubicBezTo>
                      <a:pt x="78492" y="56665"/>
                      <a:pt x="98635" y="68773"/>
                      <a:pt x="119676" y="78845"/>
                    </a:cubicBezTo>
                    <a:cubicBezTo>
                      <a:pt x="140706" y="88905"/>
                      <a:pt x="162557" y="97053"/>
                      <a:pt x="184964" y="102720"/>
                    </a:cubicBezTo>
                    <a:cubicBezTo>
                      <a:pt x="196184" y="105474"/>
                      <a:pt x="207519" y="107762"/>
                      <a:pt x="218967" y="109321"/>
                    </a:cubicBezTo>
                    <a:cubicBezTo>
                      <a:pt x="230416" y="110914"/>
                      <a:pt x="241966" y="111801"/>
                      <a:pt x="253665" y="112245"/>
                    </a:cubicBezTo>
                    <a:cubicBezTo>
                      <a:pt x="254769" y="112291"/>
                      <a:pt x="255633" y="113213"/>
                      <a:pt x="255599" y="114328"/>
                    </a:cubicBezTo>
                    <a:cubicBezTo>
                      <a:pt x="255565" y="115295"/>
                      <a:pt x="254849" y="116080"/>
                      <a:pt x="253927" y="116240"/>
                    </a:cubicBezTo>
                    <a:cubicBezTo>
                      <a:pt x="242137" y="118197"/>
                      <a:pt x="230063" y="118515"/>
                      <a:pt x="218114" y="117674"/>
                    </a:cubicBezTo>
                    <a:cubicBezTo>
                      <a:pt x="206153" y="116808"/>
                      <a:pt x="194273" y="114840"/>
                      <a:pt x="182677" y="111836"/>
                    </a:cubicBezTo>
                    <a:cubicBezTo>
                      <a:pt x="159439" y="105963"/>
                      <a:pt x="137258" y="96609"/>
                      <a:pt x="116433" y="85195"/>
                    </a:cubicBezTo>
                    <a:cubicBezTo>
                      <a:pt x="95585" y="73769"/>
                      <a:pt x="75932" y="60523"/>
                      <a:pt x="56824" y="46673"/>
                    </a:cubicBezTo>
                    <a:cubicBezTo>
                      <a:pt x="37706" y="32824"/>
                      <a:pt x="19315" y="18075"/>
                      <a:pt x="766" y="3566"/>
                    </a:cubicBezTo>
                    <a:cubicBezTo>
                      <a:pt x="-99" y="2883"/>
                      <a:pt x="-258" y="1631"/>
                      <a:pt x="425" y="766"/>
                    </a:cubicBezTo>
                    <a:cubicBezTo>
                      <a:pt x="1108" y="-99"/>
                      <a:pt x="2359" y="-258"/>
                      <a:pt x="3224" y="425"/>
                    </a:cubicBezTo>
                    <a:cubicBezTo>
                      <a:pt x="3224" y="425"/>
                      <a:pt x="3259" y="448"/>
                      <a:pt x="3270" y="4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" name="Google Shape;393;p3"/>
              <p:cNvSpPr/>
              <p:nvPr/>
            </p:nvSpPr>
            <p:spPr>
              <a:xfrm>
                <a:off x="8880840" y="3719160"/>
                <a:ext cx="128750" cy="292677"/>
              </a:xfrm>
              <a:custGeom>
                <a:avLst/>
                <a:gdLst/>
                <a:ahLst/>
                <a:cxnLst/>
                <a:rect l="l" t="t" r="r" b="b"/>
                <a:pathLst>
                  <a:path w="129073" h="293411" extrusionOk="0">
                    <a:moveTo>
                      <a:pt x="36" y="290659"/>
                    </a:moveTo>
                    <a:cubicBezTo>
                      <a:pt x="4964" y="264610"/>
                      <a:pt x="11280" y="238823"/>
                      <a:pt x="19405" y="213582"/>
                    </a:cubicBezTo>
                    <a:cubicBezTo>
                      <a:pt x="27462" y="188318"/>
                      <a:pt x="37283" y="163601"/>
                      <a:pt x="47923" y="139339"/>
                    </a:cubicBezTo>
                    <a:cubicBezTo>
                      <a:pt x="53238" y="127196"/>
                      <a:pt x="58780" y="115179"/>
                      <a:pt x="64424" y="103218"/>
                    </a:cubicBezTo>
                    <a:cubicBezTo>
                      <a:pt x="70092" y="91281"/>
                      <a:pt x="75782" y="79355"/>
                      <a:pt x="81813" y="67531"/>
                    </a:cubicBezTo>
                    <a:cubicBezTo>
                      <a:pt x="87776" y="55684"/>
                      <a:pt x="94240" y="44031"/>
                      <a:pt x="101342" y="32742"/>
                    </a:cubicBezTo>
                    <a:cubicBezTo>
                      <a:pt x="108454" y="21476"/>
                      <a:pt x="116306" y="10596"/>
                      <a:pt x="125228" y="661"/>
                    </a:cubicBezTo>
                    <a:cubicBezTo>
                      <a:pt x="125968" y="-158"/>
                      <a:pt x="127231" y="-226"/>
                      <a:pt x="128062" y="513"/>
                    </a:cubicBezTo>
                    <a:cubicBezTo>
                      <a:pt x="128790" y="1162"/>
                      <a:pt x="128927" y="2232"/>
                      <a:pt x="128437" y="3040"/>
                    </a:cubicBezTo>
                    <a:lnTo>
                      <a:pt x="128437" y="3063"/>
                    </a:lnTo>
                    <a:cubicBezTo>
                      <a:pt x="125023" y="8707"/>
                      <a:pt x="121553" y="14272"/>
                      <a:pt x="118264" y="19939"/>
                    </a:cubicBezTo>
                    <a:cubicBezTo>
                      <a:pt x="116613" y="22773"/>
                      <a:pt x="114952" y="25584"/>
                      <a:pt x="113370" y="28451"/>
                    </a:cubicBezTo>
                    <a:cubicBezTo>
                      <a:pt x="111731" y="31285"/>
                      <a:pt x="110138" y="34141"/>
                      <a:pt x="108568" y="37021"/>
                    </a:cubicBezTo>
                    <a:cubicBezTo>
                      <a:pt x="105415" y="42756"/>
                      <a:pt x="102286" y="48514"/>
                      <a:pt x="99270" y="54330"/>
                    </a:cubicBezTo>
                    <a:lnTo>
                      <a:pt x="90178" y="71809"/>
                    </a:lnTo>
                    <a:lnTo>
                      <a:pt x="72277" y="107088"/>
                    </a:lnTo>
                    <a:cubicBezTo>
                      <a:pt x="66268" y="118843"/>
                      <a:pt x="60225" y="130553"/>
                      <a:pt x="54376" y="142354"/>
                    </a:cubicBezTo>
                    <a:cubicBezTo>
                      <a:pt x="51440" y="148249"/>
                      <a:pt x="48572" y="154178"/>
                      <a:pt x="45773" y="160130"/>
                    </a:cubicBezTo>
                    <a:cubicBezTo>
                      <a:pt x="42962" y="166082"/>
                      <a:pt x="40231" y="172068"/>
                      <a:pt x="37636" y="178110"/>
                    </a:cubicBezTo>
                    <a:cubicBezTo>
                      <a:pt x="35007" y="184142"/>
                      <a:pt x="32492" y="190219"/>
                      <a:pt x="30136" y="196364"/>
                    </a:cubicBezTo>
                    <a:cubicBezTo>
                      <a:pt x="27769" y="202498"/>
                      <a:pt x="25459" y="208666"/>
                      <a:pt x="23377" y="214902"/>
                    </a:cubicBezTo>
                    <a:cubicBezTo>
                      <a:pt x="14910" y="239813"/>
                      <a:pt x="8253" y="265384"/>
                      <a:pt x="3974" y="291365"/>
                    </a:cubicBezTo>
                    <a:cubicBezTo>
                      <a:pt x="3792" y="292457"/>
                      <a:pt x="2768" y="293185"/>
                      <a:pt x="1675" y="293015"/>
                    </a:cubicBezTo>
                    <a:cubicBezTo>
                      <a:pt x="583" y="292833"/>
                      <a:pt x="-146" y="291808"/>
                      <a:pt x="25" y="290716"/>
                    </a:cubicBezTo>
                    <a:cubicBezTo>
                      <a:pt x="25" y="290705"/>
                      <a:pt x="25" y="290682"/>
                      <a:pt x="25" y="29067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" name="Google Shape;394;p3"/>
              <p:cNvSpPr/>
              <p:nvPr/>
            </p:nvSpPr>
            <p:spPr>
              <a:xfrm>
                <a:off x="9104400" y="3597120"/>
                <a:ext cx="125537" cy="283977"/>
              </a:xfrm>
              <a:custGeom>
                <a:avLst/>
                <a:gdLst/>
                <a:ahLst/>
                <a:cxnLst/>
                <a:rect l="l" t="t" r="r" b="b"/>
                <a:pathLst>
                  <a:path w="125852" h="283977" extrusionOk="0">
                    <a:moveTo>
                      <a:pt x="0" y="281597"/>
                    </a:moveTo>
                    <a:cubicBezTo>
                      <a:pt x="535" y="268510"/>
                      <a:pt x="945" y="255401"/>
                      <a:pt x="1741" y="242302"/>
                    </a:cubicBezTo>
                    <a:cubicBezTo>
                      <a:pt x="2629" y="229204"/>
                      <a:pt x="3654" y="216071"/>
                      <a:pt x="5759" y="203053"/>
                    </a:cubicBezTo>
                    <a:cubicBezTo>
                      <a:pt x="7841" y="190034"/>
                      <a:pt x="10618" y="177072"/>
                      <a:pt x="14783" y="164452"/>
                    </a:cubicBezTo>
                    <a:cubicBezTo>
                      <a:pt x="18857" y="151797"/>
                      <a:pt x="24319" y="139643"/>
                      <a:pt x="30351" y="127899"/>
                    </a:cubicBezTo>
                    <a:cubicBezTo>
                      <a:pt x="36382" y="116132"/>
                      <a:pt x="42937" y="104763"/>
                      <a:pt x="49424" y="93383"/>
                    </a:cubicBezTo>
                    <a:cubicBezTo>
                      <a:pt x="55979" y="82026"/>
                      <a:pt x="62681" y="70703"/>
                      <a:pt x="69920" y="59652"/>
                    </a:cubicBezTo>
                    <a:cubicBezTo>
                      <a:pt x="77111" y="48580"/>
                      <a:pt x="84941" y="37848"/>
                      <a:pt x="93578" y="27766"/>
                    </a:cubicBezTo>
                    <a:cubicBezTo>
                      <a:pt x="102273" y="17728"/>
                      <a:pt x="111809" y="8340"/>
                      <a:pt x="122449" y="397"/>
                    </a:cubicBezTo>
                    <a:cubicBezTo>
                      <a:pt x="123337" y="-263"/>
                      <a:pt x="124589" y="-81"/>
                      <a:pt x="125260" y="806"/>
                    </a:cubicBezTo>
                    <a:cubicBezTo>
                      <a:pt x="125852" y="1592"/>
                      <a:pt x="125772" y="2673"/>
                      <a:pt x="125124" y="3367"/>
                    </a:cubicBezTo>
                    <a:lnTo>
                      <a:pt x="125112" y="3367"/>
                    </a:lnTo>
                    <a:cubicBezTo>
                      <a:pt x="116270" y="12938"/>
                      <a:pt x="107951" y="22793"/>
                      <a:pt x="100110" y="33057"/>
                    </a:cubicBezTo>
                    <a:cubicBezTo>
                      <a:pt x="98210" y="35675"/>
                      <a:pt x="96207" y="38201"/>
                      <a:pt x="94329" y="40830"/>
                    </a:cubicBezTo>
                    <a:cubicBezTo>
                      <a:pt x="92440" y="43459"/>
                      <a:pt x="90563" y="46076"/>
                      <a:pt x="88719" y="48739"/>
                    </a:cubicBezTo>
                    <a:cubicBezTo>
                      <a:pt x="84986" y="54019"/>
                      <a:pt x="81402" y="59425"/>
                      <a:pt x="77794" y="64808"/>
                    </a:cubicBezTo>
                    <a:cubicBezTo>
                      <a:pt x="70670" y="75653"/>
                      <a:pt x="63831" y="86748"/>
                      <a:pt x="56969" y="97878"/>
                    </a:cubicBezTo>
                    <a:cubicBezTo>
                      <a:pt x="50129" y="109031"/>
                      <a:pt x="43096" y="120069"/>
                      <a:pt x="36644" y="131313"/>
                    </a:cubicBezTo>
                    <a:cubicBezTo>
                      <a:pt x="33412" y="136946"/>
                      <a:pt x="30316" y="142636"/>
                      <a:pt x="27483" y="148440"/>
                    </a:cubicBezTo>
                    <a:cubicBezTo>
                      <a:pt x="24649" y="154244"/>
                      <a:pt x="21998" y="160138"/>
                      <a:pt x="19836" y="166227"/>
                    </a:cubicBezTo>
                    <a:cubicBezTo>
                      <a:pt x="18641" y="169231"/>
                      <a:pt x="17731" y="172338"/>
                      <a:pt x="16672" y="175388"/>
                    </a:cubicBezTo>
                    <a:cubicBezTo>
                      <a:pt x="16182" y="176924"/>
                      <a:pt x="15761" y="178494"/>
                      <a:pt x="15307" y="180042"/>
                    </a:cubicBezTo>
                    <a:cubicBezTo>
                      <a:pt x="14863" y="181601"/>
                      <a:pt x="14396" y="183149"/>
                      <a:pt x="14020" y="184731"/>
                    </a:cubicBezTo>
                    <a:cubicBezTo>
                      <a:pt x="13223" y="187871"/>
                      <a:pt x="12416" y="191012"/>
                      <a:pt x="11767" y="194187"/>
                    </a:cubicBezTo>
                    <a:cubicBezTo>
                      <a:pt x="11027" y="197351"/>
                      <a:pt x="10481" y="200549"/>
                      <a:pt x="9901" y="203747"/>
                    </a:cubicBezTo>
                    <a:cubicBezTo>
                      <a:pt x="5440" y="229386"/>
                      <a:pt x="4449" y="255583"/>
                      <a:pt x="4006" y="281734"/>
                    </a:cubicBezTo>
                    <a:cubicBezTo>
                      <a:pt x="3983" y="282838"/>
                      <a:pt x="3084" y="283714"/>
                      <a:pt x="1980" y="283703"/>
                    </a:cubicBezTo>
                    <a:cubicBezTo>
                      <a:pt x="877" y="283680"/>
                      <a:pt x="0" y="282781"/>
                      <a:pt x="12" y="281677"/>
                    </a:cubicBezTo>
                    <a:cubicBezTo>
                      <a:pt x="12" y="281666"/>
                      <a:pt x="12" y="281643"/>
                      <a:pt x="12" y="28163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" name="Google Shape;395;p3"/>
              <p:cNvSpPr/>
              <p:nvPr/>
            </p:nvSpPr>
            <p:spPr>
              <a:xfrm>
                <a:off x="8636760" y="3550680"/>
                <a:ext cx="775619" cy="375713"/>
              </a:xfrm>
              <a:custGeom>
                <a:avLst/>
                <a:gdLst/>
                <a:ahLst/>
                <a:cxnLst/>
                <a:rect l="l" t="t" r="r" b="b"/>
                <a:pathLst>
                  <a:path w="775619" h="375713" extrusionOk="0">
                    <a:moveTo>
                      <a:pt x="2172" y="370023"/>
                    </a:moveTo>
                    <a:cubicBezTo>
                      <a:pt x="37074" y="362695"/>
                      <a:pt x="70907" y="350655"/>
                      <a:pt x="103113" y="335235"/>
                    </a:cubicBezTo>
                    <a:cubicBezTo>
                      <a:pt x="135466" y="320076"/>
                      <a:pt x="166397" y="301959"/>
                      <a:pt x="196612" y="282750"/>
                    </a:cubicBezTo>
                    <a:cubicBezTo>
                      <a:pt x="226746" y="263404"/>
                      <a:pt x="256300" y="243011"/>
                      <a:pt x="286013" y="222788"/>
                    </a:cubicBezTo>
                    <a:cubicBezTo>
                      <a:pt x="315692" y="202532"/>
                      <a:pt x="345405" y="182275"/>
                      <a:pt x="375517" y="162565"/>
                    </a:cubicBezTo>
                    <a:cubicBezTo>
                      <a:pt x="390585" y="152721"/>
                      <a:pt x="405765" y="143048"/>
                      <a:pt x="421106" y="133614"/>
                    </a:cubicBezTo>
                    <a:cubicBezTo>
                      <a:pt x="428741" y="128846"/>
                      <a:pt x="436492" y="124248"/>
                      <a:pt x="444196" y="119582"/>
                    </a:cubicBezTo>
                    <a:cubicBezTo>
                      <a:pt x="451968" y="115019"/>
                      <a:pt x="459696" y="110399"/>
                      <a:pt x="467548" y="105972"/>
                    </a:cubicBezTo>
                    <a:cubicBezTo>
                      <a:pt x="475343" y="101454"/>
                      <a:pt x="483252" y="97130"/>
                      <a:pt x="491139" y="92760"/>
                    </a:cubicBezTo>
                    <a:lnTo>
                      <a:pt x="503065" y="86375"/>
                    </a:lnTo>
                    <a:lnTo>
                      <a:pt x="509028" y="83189"/>
                    </a:lnTo>
                    <a:lnTo>
                      <a:pt x="515048" y="80105"/>
                    </a:lnTo>
                    <a:cubicBezTo>
                      <a:pt x="531049" y="71764"/>
                      <a:pt x="547344" y="63991"/>
                      <a:pt x="563834" y="56651"/>
                    </a:cubicBezTo>
                    <a:lnTo>
                      <a:pt x="576238" y="51211"/>
                    </a:lnTo>
                    <a:lnTo>
                      <a:pt x="588757" y="46045"/>
                    </a:lnTo>
                    <a:cubicBezTo>
                      <a:pt x="592910" y="44281"/>
                      <a:pt x="597144" y="42688"/>
                      <a:pt x="601354" y="41060"/>
                    </a:cubicBezTo>
                    <a:cubicBezTo>
                      <a:pt x="605576" y="39456"/>
                      <a:pt x="609753" y="37737"/>
                      <a:pt x="614020" y="36258"/>
                    </a:cubicBezTo>
                    <a:lnTo>
                      <a:pt x="626778" y="31683"/>
                    </a:lnTo>
                    <a:cubicBezTo>
                      <a:pt x="631045" y="30215"/>
                      <a:pt x="635347" y="28838"/>
                      <a:pt x="639637" y="27404"/>
                    </a:cubicBezTo>
                    <a:cubicBezTo>
                      <a:pt x="641787" y="26710"/>
                      <a:pt x="643916" y="25970"/>
                      <a:pt x="646078" y="25299"/>
                    </a:cubicBezTo>
                    <a:lnTo>
                      <a:pt x="652565" y="23341"/>
                    </a:lnTo>
                    <a:cubicBezTo>
                      <a:pt x="656900" y="22067"/>
                      <a:pt x="661191" y="20667"/>
                      <a:pt x="665560" y="19507"/>
                    </a:cubicBezTo>
                    <a:cubicBezTo>
                      <a:pt x="682972" y="14624"/>
                      <a:pt x="700611" y="10664"/>
                      <a:pt x="718364" y="7261"/>
                    </a:cubicBezTo>
                    <a:cubicBezTo>
                      <a:pt x="736140" y="3973"/>
                      <a:pt x="754074" y="1651"/>
                      <a:pt x="772066" y="12"/>
                    </a:cubicBezTo>
                    <a:cubicBezTo>
                      <a:pt x="773683" y="-136"/>
                      <a:pt x="775105" y="1059"/>
                      <a:pt x="775253" y="2675"/>
                    </a:cubicBezTo>
                    <a:cubicBezTo>
                      <a:pt x="775401" y="4257"/>
                      <a:pt x="774263" y="5645"/>
                      <a:pt x="772704" y="5850"/>
                    </a:cubicBezTo>
                    <a:lnTo>
                      <a:pt x="772613" y="5850"/>
                    </a:lnTo>
                    <a:cubicBezTo>
                      <a:pt x="763748" y="7000"/>
                      <a:pt x="754860" y="7876"/>
                      <a:pt x="746051" y="9390"/>
                    </a:cubicBezTo>
                    <a:lnTo>
                      <a:pt x="739429" y="10402"/>
                    </a:lnTo>
                    <a:lnTo>
                      <a:pt x="736117" y="10915"/>
                    </a:lnTo>
                    <a:lnTo>
                      <a:pt x="732828" y="11529"/>
                    </a:lnTo>
                    <a:lnTo>
                      <a:pt x="719661" y="13999"/>
                    </a:lnTo>
                    <a:cubicBezTo>
                      <a:pt x="702170" y="17640"/>
                      <a:pt x="684804" y="21828"/>
                      <a:pt x="667677" y="26915"/>
                    </a:cubicBezTo>
                    <a:cubicBezTo>
                      <a:pt x="663376" y="28098"/>
                      <a:pt x="659142" y="29532"/>
                      <a:pt x="654863" y="30818"/>
                    </a:cubicBezTo>
                    <a:lnTo>
                      <a:pt x="648468" y="32810"/>
                    </a:lnTo>
                    <a:cubicBezTo>
                      <a:pt x="646340" y="33492"/>
                      <a:pt x="644234" y="34244"/>
                      <a:pt x="642117" y="34949"/>
                    </a:cubicBezTo>
                    <a:cubicBezTo>
                      <a:pt x="637896" y="36406"/>
                      <a:pt x="633651" y="37806"/>
                      <a:pt x="629441" y="39296"/>
                    </a:cubicBezTo>
                    <a:lnTo>
                      <a:pt x="616865" y="43940"/>
                    </a:lnTo>
                    <a:cubicBezTo>
                      <a:pt x="612655" y="45442"/>
                      <a:pt x="608535" y="47183"/>
                      <a:pt x="604381" y="48799"/>
                    </a:cubicBezTo>
                    <a:cubicBezTo>
                      <a:pt x="600228" y="50449"/>
                      <a:pt x="596062" y="52065"/>
                      <a:pt x="591966" y="53851"/>
                    </a:cubicBezTo>
                    <a:lnTo>
                      <a:pt x="579630" y="59086"/>
                    </a:lnTo>
                    <a:lnTo>
                      <a:pt x="567396" y="64583"/>
                    </a:lnTo>
                    <a:cubicBezTo>
                      <a:pt x="534872" y="79445"/>
                      <a:pt x="503099" y="95981"/>
                      <a:pt x="472088" y="113904"/>
                    </a:cubicBezTo>
                    <a:cubicBezTo>
                      <a:pt x="441021" y="131725"/>
                      <a:pt x="410693" y="150866"/>
                      <a:pt x="380627" y="170429"/>
                    </a:cubicBezTo>
                    <a:cubicBezTo>
                      <a:pt x="350538" y="189968"/>
                      <a:pt x="320791" y="210077"/>
                      <a:pt x="291043" y="230219"/>
                    </a:cubicBezTo>
                    <a:cubicBezTo>
                      <a:pt x="261261" y="250305"/>
                      <a:pt x="231651" y="270732"/>
                      <a:pt x="201061" y="289828"/>
                    </a:cubicBezTo>
                    <a:cubicBezTo>
                      <a:pt x="170449" y="308844"/>
                      <a:pt x="139074" y="326859"/>
                      <a:pt x="106151" y="341824"/>
                    </a:cubicBezTo>
                    <a:cubicBezTo>
                      <a:pt x="97958" y="345636"/>
                      <a:pt x="89571" y="349050"/>
                      <a:pt x="81218" y="352475"/>
                    </a:cubicBezTo>
                    <a:lnTo>
                      <a:pt x="68529" y="357289"/>
                    </a:lnTo>
                    <a:cubicBezTo>
                      <a:pt x="64296" y="358871"/>
                      <a:pt x="59971" y="360236"/>
                      <a:pt x="55704" y="361716"/>
                    </a:cubicBezTo>
                    <a:cubicBezTo>
                      <a:pt x="38520" y="367394"/>
                      <a:pt x="20983" y="372026"/>
                      <a:pt x="3173" y="375304"/>
                    </a:cubicBezTo>
                    <a:cubicBezTo>
                      <a:pt x="1717" y="375577"/>
                      <a:pt x="306" y="374609"/>
                      <a:pt x="44" y="373141"/>
                    </a:cubicBezTo>
                    <a:cubicBezTo>
                      <a:pt x="-218" y="371707"/>
                      <a:pt x="715" y="370319"/>
                      <a:pt x="2137" y="370023"/>
                    </a:cubicBezTo>
                    <a:lnTo>
                      <a:pt x="2172" y="37002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96" name="Google Shape;396;p3"/>
          <p:cNvGrpSpPr/>
          <p:nvPr/>
        </p:nvGrpSpPr>
        <p:grpSpPr>
          <a:xfrm>
            <a:off x="238623" y="189080"/>
            <a:ext cx="8436650" cy="4746950"/>
            <a:chOff x="238623" y="189080"/>
            <a:chExt cx="8436650" cy="4746950"/>
          </a:xfrm>
        </p:grpSpPr>
        <p:sp>
          <p:nvSpPr>
            <p:cNvPr id="397" name="Google Shape;397;p3"/>
            <p:cNvSpPr/>
            <p:nvPr/>
          </p:nvSpPr>
          <p:spPr>
            <a:xfrm>
              <a:off x="1981631" y="280575"/>
              <a:ext cx="45600" cy="45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98" name="Google Shape;398;p3"/>
            <p:cNvSpPr/>
            <p:nvPr/>
          </p:nvSpPr>
          <p:spPr>
            <a:xfrm>
              <a:off x="965373" y="189080"/>
              <a:ext cx="91500" cy="915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99" name="Google Shape;399;p3"/>
            <p:cNvSpPr/>
            <p:nvPr/>
          </p:nvSpPr>
          <p:spPr>
            <a:xfrm>
              <a:off x="238623" y="1769230"/>
              <a:ext cx="45600" cy="45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00" name="Google Shape;400;p3"/>
            <p:cNvSpPr/>
            <p:nvPr/>
          </p:nvSpPr>
          <p:spPr>
            <a:xfrm>
              <a:off x="370923" y="3355280"/>
              <a:ext cx="91500" cy="915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01" name="Google Shape;401;p3"/>
            <p:cNvSpPr/>
            <p:nvPr/>
          </p:nvSpPr>
          <p:spPr>
            <a:xfrm>
              <a:off x="1396223" y="4854080"/>
              <a:ext cx="45600" cy="45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02" name="Google Shape;402;p3"/>
            <p:cNvSpPr/>
            <p:nvPr/>
          </p:nvSpPr>
          <p:spPr>
            <a:xfrm>
              <a:off x="8567973" y="1715880"/>
              <a:ext cx="91500" cy="915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03" name="Google Shape;403;p3"/>
            <p:cNvSpPr/>
            <p:nvPr/>
          </p:nvSpPr>
          <p:spPr>
            <a:xfrm>
              <a:off x="8629673" y="1938180"/>
              <a:ext cx="45600" cy="45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04" name="Google Shape;404;p3"/>
            <p:cNvSpPr/>
            <p:nvPr/>
          </p:nvSpPr>
          <p:spPr>
            <a:xfrm>
              <a:off x="7829598" y="4844530"/>
              <a:ext cx="91500" cy="915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05" name="Google Shape;405;p3"/>
            <p:cNvSpPr/>
            <p:nvPr/>
          </p:nvSpPr>
          <p:spPr>
            <a:xfrm>
              <a:off x="8585873" y="4610055"/>
              <a:ext cx="45600" cy="45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grpSp>
        <p:nvGrpSpPr>
          <p:cNvPr id="753" name="Google Shape;753;p6"/>
          <p:cNvGrpSpPr/>
          <p:nvPr/>
        </p:nvGrpSpPr>
        <p:grpSpPr>
          <a:xfrm>
            <a:off x="457768" y="196530"/>
            <a:ext cx="8228465" cy="4712675"/>
            <a:chOff x="457768" y="196530"/>
            <a:chExt cx="8228465" cy="4712675"/>
          </a:xfrm>
        </p:grpSpPr>
        <p:grpSp>
          <p:nvGrpSpPr>
            <p:cNvPr id="754" name="Google Shape;754;p6"/>
            <p:cNvGrpSpPr/>
            <p:nvPr/>
          </p:nvGrpSpPr>
          <p:grpSpPr>
            <a:xfrm flipH="1">
              <a:off x="457768" y="196530"/>
              <a:ext cx="1244350" cy="4712675"/>
              <a:chOff x="7442768" y="196530"/>
              <a:chExt cx="1244350" cy="4712675"/>
            </a:xfrm>
          </p:grpSpPr>
          <p:sp>
            <p:nvSpPr>
              <p:cNvPr id="755" name="Google Shape;755;p6"/>
              <p:cNvSpPr/>
              <p:nvPr/>
            </p:nvSpPr>
            <p:spPr>
              <a:xfrm>
                <a:off x="8304743" y="196530"/>
                <a:ext cx="91500" cy="915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756" name="Google Shape;756;p6"/>
              <p:cNvSpPr/>
              <p:nvPr/>
            </p:nvSpPr>
            <p:spPr>
              <a:xfrm>
                <a:off x="8228193" y="353430"/>
                <a:ext cx="45600" cy="45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757" name="Google Shape;757;p6"/>
              <p:cNvSpPr/>
              <p:nvPr/>
            </p:nvSpPr>
            <p:spPr>
              <a:xfrm>
                <a:off x="8641518" y="1370330"/>
                <a:ext cx="45600" cy="45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758" name="Google Shape;758;p6"/>
              <p:cNvSpPr/>
              <p:nvPr/>
            </p:nvSpPr>
            <p:spPr>
              <a:xfrm>
                <a:off x="8586843" y="4244405"/>
                <a:ext cx="91500" cy="915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759" name="Google Shape;759;p6"/>
              <p:cNvSpPr/>
              <p:nvPr/>
            </p:nvSpPr>
            <p:spPr>
              <a:xfrm>
                <a:off x="7644293" y="4768705"/>
                <a:ext cx="45600" cy="45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760" name="Google Shape;760;p6"/>
              <p:cNvSpPr/>
              <p:nvPr/>
            </p:nvSpPr>
            <p:spPr>
              <a:xfrm>
                <a:off x="7442768" y="4817705"/>
                <a:ext cx="91500" cy="915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grpSp>
          <p:nvGrpSpPr>
            <p:cNvPr id="761" name="Google Shape;761;p6"/>
            <p:cNvGrpSpPr/>
            <p:nvPr/>
          </p:nvGrpSpPr>
          <p:grpSpPr>
            <a:xfrm>
              <a:off x="7441882" y="196530"/>
              <a:ext cx="1244350" cy="4712675"/>
              <a:chOff x="7442768" y="196530"/>
              <a:chExt cx="1244350" cy="4712675"/>
            </a:xfrm>
          </p:grpSpPr>
          <p:sp>
            <p:nvSpPr>
              <p:cNvPr id="762" name="Google Shape;762;p6"/>
              <p:cNvSpPr/>
              <p:nvPr/>
            </p:nvSpPr>
            <p:spPr>
              <a:xfrm>
                <a:off x="8304743" y="196530"/>
                <a:ext cx="91500" cy="915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763" name="Google Shape;763;p6"/>
              <p:cNvSpPr/>
              <p:nvPr/>
            </p:nvSpPr>
            <p:spPr>
              <a:xfrm>
                <a:off x="8228193" y="353430"/>
                <a:ext cx="45600" cy="45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764" name="Google Shape;764;p6"/>
              <p:cNvSpPr/>
              <p:nvPr/>
            </p:nvSpPr>
            <p:spPr>
              <a:xfrm>
                <a:off x="8641518" y="1370330"/>
                <a:ext cx="45600" cy="45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765" name="Google Shape;765;p6"/>
              <p:cNvSpPr/>
              <p:nvPr/>
            </p:nvSpPr>
            <p:spPr>
              <a:xfrm>
                <a:off x="8586843" y="4244405"/>
                <a:ext cx="91500" cy="915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766" name="Google Shape;766;p6"/>
              <p:cNvSpPr/>
              <p:nvPr/>
            </p:nvSpPr>
            <p:spPr>
              <a:xfrm>
                <a:off x="7644293" y="4768705"/>
                <a:ext cx="45600" cy="45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767" name="Google Shape;767;p6"/>
              <p:cNvSpPr/>
              <p:nvPr/>
            </p:nvSpPr>
            <p:spPr>
              <a:xfrm>
                <a:off x="7442768" y="4817705"/>
                <a:ext cx="91500" cy="915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</p:grpSp>
      <p:grpSp>
        <p:nvGrpSpPr>
          <p:cNvPr id="768" name="Google Shape;768;p6"/>
          <p:cNvGrpSpPr/>
          <p:nvPr/>
        </p:nvGrpSpPr>
        <p:grpSpPr>
          <a:xfrm>
            <a:off x="-362314" y="73799"/>
            <a:ext cx="9888439" cy="5560710"/>
            <a:chOff x="-362314" y="73799"/>
            <a:chExt cx="9888439" cy="5560710"/>
          </a:xfrm>
        </p:grpSpPr>
        <p:grpSp>
          <p:nvGrpSpPr>
            <p:cNvPr id="769" name="Google Shape;769;p6"/>
            <p:cNvGrpSpPr/>
            <p:nvPr/>
          </p:nvGrpSpPr>
          <p:grpSpPr>
            <a:xfrm rot="2215446">
              <a:off x="90267" y="189332"/>
              <a:ext cx="466336" cy="244636"/>
              <a:chOff x="2912760" y="5583240"/>
              <a:chExt cx="1102969" cy="580092"/>
            </a:xfrm>
          </p:grpSpPr>
          <p:sp>
            <p:nvSpPr>
              <p:cNvPr id="770" name="Google Shape;770;p6"/>
              <p:cNvSpPr/>
              <p:nvPr/>
            </p:nvSpPr>
            <p:spPr>
              <a:xfrm>
                <a:off x="3081600" y="5583240"/>
                <a:ext cx="934129" cy="580092"/>
              </a:xfrm>
              <a:custGeom>
                <a:avLst/>
                <a:gdLst/>
                <a:ahLst/>
                <a:cxnLst/>
                <a:rect l="l" t="t" r="r" b="b"/>
                <a:pathLst>
                  <a:path w="953193" h="605840" extrusionOk="0">
                    <a:moveTo>
                      <a:pt x="770429" y="354023"/>
                    </a:moveTo>
                    <a:cubicBezTo>
                      <a:pt x="712676" y="435003"/>
                      <a:pt x="636725" y="504763"/>
                      <a:pt x="545662" y="544787"/>
                    </a:cubicBezTo>
                    <a:cubicBezTo>
                      <a:pt x="454599" y="584810"/>
                      <a:pt x="347763" y="593084"/>
                      <a:pt x="255198" y="556702"/>
                    </a:cubicBezTo>
                    <a:cubicBezTo>
                      <a:pt x="162621" y="520308"/>
                      <a:pt x="90938" y="443595"/>
                      <a:pt x="0" y="403264"/>
                    </a:cubicBezTo>
                    <a:cubicBezTo>
                      <a:pt x="64605" y="294050"/>
                      <a:pt x="131587" y="182093"/>
                      <a:pt x="232016" y="104550"/>
                    </a:cubicBezTo>
                    <a:cubicBezTo>
                      <a:pt x="335985" y="24263"/>
                      <a:pt x="472340" y="-12756"/>
                      <a:pt x="602631" y="3927"/>
                    </a:cubicBezTo>
                    <a:cubicBezTo>
                      <a:pt x="714326" y="18221"/>
                      <a:pt x="841942" y="75496"/>
                      <a:pt x="912532" y="166639"/>
                    </a:cubicBezTo>
                    <a:cubicBezTo>
                      <a:pt x="953193" y="219147"/>
                      <a:pt x="935804" y="202099"/>
                      <a:pt x="890978" y="222652"/>
                    </a:cubicBezTo>
                    <a:cubicBezTo>
                      <a:pt x="831996" y="249679"/>
                      <a:pt x="807893" y="301481"/>
                      <a:pt x="770429" y="3540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1" name="Google Shape;771;p6"/>
              <p:cNvSpPr/>
              <p:nvPr/>
            </p:nvSpPr>
            <p:spPr>
              <a:xfrm>
                <a:off x="2912760" y="5751720"/>
                <a:ext cx="1044184" cy="322068"/>
              </a:xfrm>
              <a:custGeom>
                <a:avLst/>
                <a:gdLst/>
                <a:ahLst/>
                <a:cxnLst/>
                <a:rect l="l" t="t" r="r" b="b"/>
                <a:pathLst>
                  <a:path w="1052075" h="325321" extrusionOk="0">
                    <a:moveTo>
                      <a:pt x="1032387" y="20495"/>
                    </a:moveTo>
                    <a:cubicBezTo>
                      <a:pt x="853891" y="14362"/>
                      <a:pt x="676408" y="55944"/>
                      <a:pt x="510396" y="119263"/>
                    </a:cubicBezTo>
                    <a:cubicBezTo>
                      <a:pt x="342221" y="181387"/>
                      <a:pt x="184562" y="265508"/>
                      <a:pt x="13508" y="321759"/>
                    </a:cubicBezTo>
                    <a:cubicBezTo>
                      <a:pt x="2652" y="325321"/>
                      <a:pt x="-5622" y="309799"/>
                      <a:pt x="4768" y="303210"/>
                    </a:cubicBezTo>
                    <a:cubicBezTo>
                      <a:pt x="301708" y="120617"/>
                      <a:pt x="683350" y="1730"/>
                      <a:pt x="1032785" y="0"/>
                    </a:cubicBezTo>
                    <a:cubicBezTo>
                      <a:pt x="1046066" y="262"/>
                      <a:pt x="1046453" y="20666"/>
                      <a:pt x="1032376" y="20495"/>
                    </a:cubicBezTo>
                    <a:lnTo>
                      <a:pt x="1032376" y="2049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72" name="Google Shape;772;p6"/>
            <p:cNvGrpSpPr/>
            <p:nvPr/>
          </p:nvGrpSpPr>
          <p:grpSpPr>
            <a:xfrm flipH="1">
              <a:off x="-44947" y="4261806"/>
              <a:ext cx="883138" cy="1372703"/>
              <a:chOff x="2034975" y="2853165"/>
              <a:chExt cx="490060" cy="761724"/>
            </a:xfrm>
          </p:grpSpPr>
          <p:grpSp>
            <p:nvGrpSpPr>
              <p:cNvPr id="773" name="Google Shape;773;p6"/>
              <p:cNvGrpSpPr/>
              <p:nvPr/>
            </p:nvGrpSpPr>
            <p:grpSpPr>
              <a:xfrm>
                <a:off x="2298855" y="2853165"/>
                <a:ext cx="226180" cy="761724"/>
                <a:chOff x="4148280" y="2615040"/>
                <a:chExt cx="226180" cy="761724"/>
              </a:xfrm>
            </p:grpSpPr>
            <p:sp>
              <p:nvSpPr>
                <p:cNvPr id="774" name="Google Shape;774;p6"/>
                <p:cNvSpPr/>
                <p:nvPr/>
              </p:nvSpPr>
              <p:spPr>
                <a:xfrm>
                  <a:off x="4148280" y="2615040"/>
                  <a:ext cx="226180" cy="7617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3767" h="761724" extrusionOk="0">
                      <a:moveTo>
                        <a:pt x="158066" y="761724"/>
                      </a:moveTo>
                      <a:cubicBezTo>
                        <a:pt x="232901" y="585458"/>
                        <a:pt x="246956" y="384042"/>
                        <a:pt x="197327" y="199083"/>
                      </a:cubicBezTo>
                      <a:cubicBezTo>
                        <a:pt x="177014" y="123405"/>
                        <a:pt x="143648" y="46897"/>
                        <a:pt x="80875" y="0"/>
                      </a:cubicBezTo>
                      <a:cubicBezTo>
                        <a:pt x="9318" y="118352"/>
                        <a:pt x="-16811" y="261468"/>
                        <a:pt x="10763" y="396993"/>
                      </a:cubicBezTo>
                      <a:cubicBezTo>
                        <a:pt x="38337" y="532518"/>
                        <a:pt x="72408" y="653124"/>
                        <a:pt x="158066" y="76171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5" name="Google Shape;775;p6"/>
                <p:cNvSpPr/>
                <p:nvPr/>
              </p:nvSpPr>
              <p:spPr>
                <a:xfrm>
                  <a:off x="4221360" y="2642760"/>
                  <a:ext cx="67710" cy="703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394" h="705245" extrusionOk="0">
                      <a:moveTo>
                        <a:pt x="6472" y="2922"/>
                      </a:moveTo>
                      <a:cubicBezTo>
                        <a:pt x="29243" y="226369"/>
                        <a:pt x="47474" y="475342"/>
                        <a:pt x="67537" y="699176"/>
                      </a:cubicBezTo>
                      <a:cubicBezTo>
                        <a:pt x="68277" y="703546"/>
                        <a:pt x="61153" y="705128"/>
                        <a:pt x="60527" y="700189"/>
                      </a:cubicBezTo>
                      <a:cubicBezTo>
                        <a:pt x="47952" y="603447"/>
                        <a:pt x="36231" y="450260"/>
                        <a:pt x="27161" y="352005"/>
                      </a:cubicBezTo>
                      <a:cubicBezTo>
                        <a:pt x="19104" y="249652"/>
                        <a:pt x="6848" y="104568"/>
                        <a:pt x="8" y="3479"/>
                      </a:cubicBezTo>
                      <a:cubicBezTo>
                        <a:pt x="-117" y="1692"/>
                        <a:pt x="1237" y="133"/>
                        <a:pt x="3024" y="8"/>
                      </a:cubicBezTo>
                      <a:cubicBezTo>
                        <a:pt x="4776" y="-117"/>
                        <a:pt x="6301" y="1192"/>
                        <a:pt x="6483" y="2922"/>
                      </a:cubicBezTo>
                      <a:lnTo>
                        <a:pt x="6483" y="292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6" name="Google Shape;776;p6"/>
                <p:cNvSpPr/>
                <p:nvPr/>
              </p:nvSpPr>
              <p:spPr>
                <a:xfrm>
                  <a:off x="4232160" y="2733120"/>
                  <a:ext cx="64123" cy="738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936" h="76087" extrusionOk="0">
                      <a:moveTo>
                        <a:pt x="63540" y="5066"/>
                      </a:moveTo>
                      <a:cubicBezTo>
                        <a:pt x="46641" y="29624"/>
                        <a:pt x="27556" y="52475"/>
                        <a:pt x="5957" y="73027"/>
                      </a:cubicBezTo>
                      <a:cubicBezTo>
                        <a:pt x="4500" y="74347"/>
                        <a:pt x="2236" y="74245"/>
                        <a:pt x="915" y="72788"/>
                      </a:cubicBezTo>
                      <a:cubicBezTo>
                        <a:pt x="-200" y="71559"/>
                        <a:pt x="-279" y="69727"/>
                        <a:pt x="586" y="68407"/>
                      </a:cubicBezTo>
                      <a:cubicBezTo>
                        <a:pt x="8768" y="55877"/>
                        <a:pt x="18350" y="44566"/>
                        <a:pt x="27852" y="33174"/>
                      </a:cubicBezTo>
                      <a:cubicBezTo>
                        <a:pt x="37707" y="22090"/>
                        <a:pt x="47505" y="10949"/>
                        <a:pt x="58578" y="889"/>
                      </a:cubicBezTo>
                      <a:cubicBezTo>
                        <a:pt x="61275" y="-1740"/>
                        <a:pt x="65657" y="2004"/>
                        <a:pt x="63540" y="5077"/>
                      </a:cubicBezTo>
                      <a:lnTo>
                        <a:pt x="63540" y="507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7" name="Google Shape;777;p6"/>
                <p:cNvSpPr/>
                <p:nvPr/>
              </p:nvSpPr>
              <p:spPr>
                <a:xfrm>
                  <a:off x="4169880" y="2745360"/>
                  <a:ext cx="66568" cy="579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804" h="59746" extrusionOk="0">
                      <a:moveTo>
                        <a:pt x="61750" y="57624"/>
                      </a:moveTo>
                      <a:cubicBezTo>
                        <a:pt x="38546" y="44150"/>
                        <a:pt x="17630" y="26636"/>
                        <a:pt x="742" y="5754"/>
                      </a:cubicBezTo>
                      <a:cubicBezTo>
                        <a:pt x="-464" y="4184"/>
                        <a:pt x="-168" y="1942"/>
                        <a:pt x="1402" y="735"/>
                      </a:cubicBezTo>
                      <a:cubicBezTo>
                        <a:pt x="2688" y="-255"/>
                        <a:pt x="4452" y="-220"/>
                        <a:pt x="5704" y="690"/>
                      </a:cubicBezTo>
                      <a:cubicBezTo>
                        <a:pt x="16458" y="8565"/>
                        <a:pt x="26176" y="17384"/>
                        <a:pt x="36282" y="25828"/>
                      </a:cubicBezTo>
                      <a:cubicBezTo>
                        <a:pt x="46080" y="34625"/>
                        <a:pt x="56197" y="43012"/>
                        <a:pt x="65642" y="52424"/>
                      </a:cubicBezTo>
                      <a:cubicBezTo>
                        <a:pt x="68340" y="54961"/>
                        <a:pt x="64925" y="59491"/>
                        <a:pt x="61762" y="57624"/>
                      </a:cubicBezTo>
                      <a:lnTo>
                        <a:pt x="61762" y="57624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8" name="Google Shape;778;p6"/>
                <p:cNvSpPr/>
                <p:nvPr/>
              </p:nvSpPr>
              <p:spPr>
                <a:xfrm>
                  <a:off x="4239360" y="2795040"/>
                  <a:ext cx="80565" cy="759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631" h="77862" extrusionOk="0">
                      <a:moveTo>
                        <a:pt x="79668" y="5549"/>
                      </a:moveTo>
                      <a:cubicBezTo>
                        <a:pt x="55747" y="29629"/>
                        <a:pt x="31473" y="52742"/>
                        <a:pt x="5845" y="75001"/>
                      </a:cubicBezTo>
                      <a:cubicBezTo>
                        <a:pt x="4332" y="76264"/>
                        <a:pt x="2090" y="76059"/>
                        <a:pt x="827" y="74546"/>
                      </a:cubicBezTo>
                      <a:cubicBezTo>
                        <a:pt x="-266" y="73237"/>
                        <a:pt x="-254" y="71394"/>
                        <a:pt x="736" y="70096"/>
                      </a:cubicBezTo>
                      <a:cubicBezTo>
                        <a:pt x="22051" y="43399"/>
                        <a:pt x="47462" y="20047"/>
                        <a:pt x="75503" y="575"/>
                      </a:cubicBezTo>
                      <a:cubicBezTo>
                        <a:pt x="78609" y="-1598"/>
                        <a:pt x="82365" y="2897"/>
                        <a:pt x="79668" y="5549"/>
                      </a:cubicBezTo>
                      <a:lnTo>
                        <a:pt x="79668" y="554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9" name="Google Shape;779;p6"/>
                <p:cNvSpPr/>
                <p:nvPr/>
              </p:nvSpPr>
              <p:spPr>
                <a:xfrm>
                  <a:off x="4157280" y="2802960"/>
                  <a:ext cx="89996" cy="717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304" h="73754" extrusionOk="0">
                      <a:moveTo>
                        <a:pt x="85078" y="71271"/>
                      </a:moveTo>
                      <a:cubicBezTo>
                        <a:pt x="55353" y="51993"/>
                        <a:pt x="27005" y="30257"/>
                        <a:pt x="1082" y="6097"/>
                      </a:cubicBezTo>
                      <a:cubicBezTo>
                        <a:pt x="-330" y="4732"/>
                        <a:pt x="-364" y="2490"/>
                        <a:pt x="1002" y="1079"/>
                      </a:cubicBezTo>
                      <a:cubicBezTo>
                        <a:pt x="2185" y="-139"/>
                        <a:pt x="4029" y="-332"/>
                        <a:pt x="5417" y="532"/>
                      </a:cubicBezTo>
                      <a:cubicBezTo>
                        <a:pt x="35301" y="19879"/>
                        <a:pt x="62818" y="41740"/>
                        <a:pt x="88879" y="66002"/>
                      </a:cubicBezTo>
                      <a:cubicBezTo>
                        <a:pt x="91940" y="68471"/>
                        <a:pt x="88378" y="73422"/>
                        <a:pt x="85078" y="71271"/>
                      </a:cubicBezTo>
                      <a:lnTo>
                        <a:pt x="85078" y="7127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0" name="Google Shape;780;p6"/>
                <p:cNvSpPr/>
                <p:nvPr/>
              </p:nvSpPr>
              <p:spPr>
                <a:xfrm>
                  <a:off x="4243320" y="2862360"/>
                  <a:ext cx="88114" cy="76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42" h="78602" extrusionOk="0">
                      <a:moveTo>
                        <a:pt x="87115" y="5547"/>
                      </a:moveTo>
                      <a:cubicBezTo>
                        <a:pt x="61897" y="31243"/>
                        <a:pt x="34835" y="54857"/>
                        <a:pt x="5589" y="75853"/>
                      </a:cubicBezTo>
                      <a:cubicBezTo>
                        <a:pt x="3973" y="76968"/>
                        <a:pt x="1753" y="76558"/>
                        <a:pt x="627" y="74942"/>
                      </a:cubicBezTo>
                      <a:cubicBezTo>
                        <a:pt x="-341" y="73531"/>
                        <a:pt x="-158" y="71665"/>
                        <a:pt x="968" y="70470"/>
                      </a:cubicBezTo>
                      <a:cubicBezTo>
                        <a:pt x="13350" y="57349"/>
                        <a:pt x="26937" y="45627"/>
                        <a:pt x="40445" y="33815"/>
                      </a:cubicBezTo>
                      <a:cubicBezTo>
                        <a:pt x="54261" y="22367"/>
                        <a:pt x="68031" y="10861"/>
                        <a:pt x="82882" y="608"/>
                      </a:cubicBezTo>
                      <a:cubicBezTo>
                        <a:pt x="85966" y="-1634"/>
                        <a:pt x="89801" y="2850"/>
                        <a:pt x="87104" y="5535"/>
                      </a:cubicBezTo>
                      <a:lnTo>
                        <a:pt x="87104" y="553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1" name="Google Shape;781;p6"/>
                <p:cNvSpPr/>
                <p:nvPr/>
              </p:nvSpPr>
              <p:spPr>
                <a:xfrm>
                  <a:off x="4149720" y="2876760"/>
                  <a:ext cx="100344" cy="651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53" h="68234" extrusionOk="0">
                      <a:moveTo>
                        <a:pt x="96073" y="65081"/>
                      </a:moveTo>
                      <a:cubicBezTo>
                        <a:pt x="61443" y="51061"/>
                        <a:pt x="28976" y="31157"/>
                        <a:pt x="1141" y="6212"/>
                      </a:cubicBezTo>
                      <a:cubicBezTo>
                        <a:pt x="-1978" y="3447"/>
                        <a:pt x="1914" y="-1697"/>
                        <a:pt x="5419" y="556"/>
                      </a:cubicBezTo>
                      <a:cubicBezTo>
                        <a:pt x="36715" y="20335"/>
                        <a:pt x="67475" y="39874"/>
                        <a:pt x="99009" y="59277"/>
                      </a:cubicBezTo>
                      <a:cubicBezTo>
                        <a:pt x="102275" y="61257"/>
                        <a:pt x="99601" y="66537"/>
                        <a:pt x="96084" y="65069"/>
                      </a:cubicBezTo>
                      <a:lnTo>
                        <a:pt x="96084" y="6506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2" name="Google Shape;782;p6"/>
                <p:cNvSpPr/>
                <p:nvPr/>
              </p:nvSpPr>
              <p:spPr>
                <a:xfrm>
                  <a:off x="4253400" y="2937960"/>
                  <a:ext cx="93491" cy="716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888" h="73629" extrusionOk="0">
                      <a:moveTo>
                        <a:pt x="92634" y="5692"/>
                      </a:moveTo>
                      <a:cubicBezTo>
                        <a:pt x="65356" y="29875"/>
                        <a:pt x="36371" y="51861"/>
                        <a:pt x="5383" y="71093"/>
                      </a:cubicBezTo>
                      <a:cubicBezTo>
                        <a:pt x="3688" y="72095"/>
                        <a:pt x="1503" y="71537"/>
                        <a:pt x="501" y="69853"/>
                      </a:cubicBezTo>
                      <a:cubicBezTo>
                        <a:pt x="-375" y="68373"/>
                        <a:pt x="-68" y="66530"/>
                        <a:pt x="1150" y="65414"/>
                      </a:cubicBezTo>
                      <a:cubicBezTo>
                        <a:pt x="14590" y="53033"/>
                        <a:pt x="29122" y="42120"/>
                        <a:pt x="43598" y="31126"/>
                      </a:cubicBezTo>
                      <a:cubicBezTo>
                        <a:pt x="58346" y="20509"/>
                        <a:pt x="73061" y="9834"/>
                        <a:pt x="88754" y="491"/>
                      </a:cubicBezTo>
                      <a:cubicBezTo>
                        <a:pt x="91986" y="-1534"/>
                        <a:pt x="95513" y="3200"/>
                        <a:pt x="92634" y="5692"/>
                      </a:cubicBezTo>
                      <a:lnTo>
                        <a:pt x="92634" y="569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3" name="Google Shape;783;p6"/>
                <p:cNvSpPr/>
                <p:nvPr/>
              </p:nvSpPr>
              <p:spPr>
                <a:xfrm>
                  <a:off x="4160520" y="2956680"/>
                  <a:ext cx="101554" cy="55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27" h="57150" extrusionOk="0">
                      <a:moveTo>
                        <a:pt x="96930" y="55340"/>
                      </a:moveTo>
                      <a:cubicBezTo>
                        <a:pt x="63860" y="41775"/>
                        <a:pt x="31837" y="25604"/>
                        <a:pt x="1600" y="6531"/>
                      </a:cubicBezTo>
                      <a:cubicBezTo>
                        <a:pt x="-39" y="5450"/>
                        <a:pt x="-494" y="3242"/>
                        <a:pt x="587" y="1603"/>
                      </a:cubicBezTo>
                      <a:cubicBezTo>
                        <a:pt x="1520" y="181"/>
                        <a:pt x="3318" y="-354"/>
                        <a:pt x="4843" y="238"/>
                      </a:cubicBezTo>
                      <a:cubicBezTo>
                        <a:pt x="38050" y="13848"/>
                        <a:pt x="69561" y="30429"/>
                        <a:pt x="99912" y="49570"/>
                      </a:cubicBezTo>
                      <a:cubicBezTo>
                        <a:pt x="103133" y="51573"/>
                        <a:pt x="100436" y="56796"/>
                        <a:pt x="96942" y="55328"/>
                      </a:cubicBezTo>
                      <a:lnTo>
                        <a:pt x="96942" y="553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4" name="Google Shape;784;p6"/>
                <p:cNvSpPr/>
                <p:nvPr/>
              </p:nvSpPr>
              <p:spPr>
                <a:xfrm>
                  <a:off x="4259520" y="3015000"/>
                  <a:ext cx="87507" cy="652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370" h="105686" extrusionOk="0">
                      <a:moveTo>
                        <a:pt x="86574" y="4986"/>
                      </a:moveTo>
                      <a:cubicBezTo>
                        <a:pt x="82387" y="9482"/>
                        <a:pt x="-10076" y="85978"/>
                        <a:pt x="905" y="59599"/>
                      </a:cubicBezTo>
                      <a:cubicBezTo>
                        <a:pt x="4797" y="55116"/>
                        <a:pt x="97294" y="-19708"/>
                        <a:pt x="86574" y="4986"/>
                      </a:cubicBezTo>
                      <a:lnTo>
                        <a:pt x="86574" y="498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5" name="Google Shape;785;p6"/>
                <p:cNvSpPr/>
                <p:nvPr/>
              </p:nvSpPr>
              <p:spPr>
                <a:xfrm>
                  <a:off x="4159440" y="3022920"/>
                  <a:ext cx="102525" cy="586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369" h="59882" extrusionOk="0">
                      <a:moveTo>
                        <a:pt x="98197" y="58289"/>
                      </a:moveTo>
                      <a:cubicBezTo>
                        <a:pt x="92347" y="56308"/>
                        <a:pt x="-24856" y="819"/>
                        <a:pt x="4801" y="0"/>
                      </a:cubicBezTo>
                      <a:cubicBezTo>
                        <a:pt x="38520" y="14703"/>
                        <a:pt x="70316" y="32285"/>
                        <a:pt x="101065" y="52462"/>
                      </a:cubicBezTo>
                      <a:cubicBezTo>
                        <a:pt x="104513" y="54385"/>
                        <a:pt x="101816" y="59882"/>
                        <a:pt x="98197" y="58289"/>
                      </a:cubicBezTo>
                      <a:lnTo>
                        <a:pt x="98197" y="5828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6" name="Google Shape;786;p6"/>
                <p:cNvSpPr/>
                <p:nvPr/>
              </p:nvSpPr>
              <p:spPr>
                <a:xfrm>
                  <a:off x="4262400" y="3090240"/>
                  <a:ext cx="84938" cy="605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708" h="63399" extrusionOk="0">
                      <a:moveTo>
                        <a:pt x="83870" y="5756"/>
                      </a:moveTo>
                      <a:cubicBezTo>
                        <a:pt x="59403" y="26252"/>
                        <a:pt x="33172" y="44585"/>
                        <a:pt x="5211" y="59982"/>
                      </a:cubicBezTo>
                      <a:cubicBezTo>
                        <a:pt x="1626" y="61974"/>
                        <a:pt x="-1936" y="56750"/>
                        <a:pt x="1217" y="54144"/>
                      </a:cubicBezTo>
                      <a:cubicBezTo>
                        <a:pt x="25763" y="33558"/>
                        <a:pt x="52154" y="15850"/>
                        <a:pt x="80217" y="408"/>
                      </a:cubicBezTo>
                      <a:cubicBezTo>
                        <a:pt x="83506" y="-1425"/>
                        <a:pt x="86772" y="3378"/>
                        <a:pt x="83881" y="5756"/>
                      </a:cubicBezTo>
                      <a:lnTo>
                        <a:pt x="83881" y="575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7" name="Google Shape;787;p6"/>
                <p:cNvSpPr/>
                <p:nvPr/>
              </p:nvSpPr>
              <p:spPr>
                <a:xfrm>
                  <a:off x="4181760" y="3099600"/>
                  <a:ext cx="87513" cy="474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527" h="48945" extrusionOk="0">
                      <a:moveTo>
                        <a:pt x="83266" y="47502"/>
                      </a:moveTo>
                      <a:cubicBezTo>
                        <a:pt x="53928" y="38558"/>
                        <a:pt x="25967" y="24742"/>
                        <a:pt x="1375" y="6386"/>
                      </a:cubicBezTo>
                      <a:cubicBezTo>
                        <a:pt x="-184" y="5168"/>
                        <a:pt x="-457" y="2927"/>
                        <a:pt x="761" y="1368"/>
                      </a:cubicBezTo>
                      <a:cubicBezTo>
                        <a:pt x="1785" y="59"/>
                        <a:pt x="3560" y="-339"/>
                        <a:pt x="5017" y="298"/>
                      </a:cubicBezTo>
                      <a:cubicBezTo>
                        <a:pt x="18957" y="6432"/>
                        <a:pt x="32158" y="13647"/>
                        <a:pt x="45678" y="20315"/>
                      </a:cubicBezTo>
                      <a:cubicBezTo>
                        <a:pt x="58992" y="27394"/>
                        <a:pt x="72569" y="33914"/>
                        <a:pt x="85770" y="41505"/>
                      </a:cubicBezTo>
                      <a:cubicBezTo>
                        <a:pt x="89070" y="43280"/>
                        <a:pt x="86828" y="48606"/>
                        <a:pt x="83254" y="47491"/>
                      </a:cubicBezTo>
                      <a:lnTo>
                        <a:pt x="83254" y="4749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8" name="Google Shape;788;p6"/>
                <p:cNvSpPr/>
                <p:nvPr/>
              </p:nvSpPr>
              <p:spPr>
                <a:xfrm>
                  <a:off x="4268880" y="3170520"/>
                  <a:ext cx="74939" cy="48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61" h="50584" extrusionOk="0">
                      <a:moveTo>
                        <a:pt x="73602" y="5831"/>
                      </a:moveTo>
                      <a:cubicBezTo>
                        <a:pt x="52333" y="22582"/>
                        <a:pt x="29539" y="37012"/>
                        <a:pt x="5015" y="48517"/>
                      </a:cubicBezTo>
                      <a:cubicBezTo>
                        <a:pt x="3205" y="49314"/>
                        <a:pt x="1089" y="48483"/>
                        <a:pt x="304" y="46674"/>
                      </a:cubicBezTo>
                      <a:cubicBezTo>
                        <a:pt x="-357" y="45183"/>
                        <a:pt x="99" y="43476"/>
                        <a:pt x="1294" y="42486"/>
                      </a:cubicBezTo>
                      <a:cubicBezTo>
                        <a:pt x="11752" y="33803"/>
                        <a:pt x="23177" y="26679"/>
                        <a:pt x="34546" y="19464"/>
                      </a:cubicBezTo>
                      <a:cubicBezTo>
                        <a:pt x="46165" y="12647"/>
                        <a:pt x="57739" y="5774"/>
                        <a:pt x="70188" y="311"/>
                      </a:cubicBezTo>
                      <a:cubicBezTo>
                        <a:pt x="73534" y="-1270"/>
                        <a:pt x="76504" y="3577"/>
                        <a:pt x="73602" y="5831"/>
                      </a:cubicBezTo>
                      <a:lnTo>
                        <a:pt x="73602" y="583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9" name="Google Shape;789;p6"/>
                <p:cNvSpPr/>
                <p:nvPr/>
              </p:nvSpPr>
              <p:spPr>
                <a:xfrm>
                  <a:off x="4203000" y="3177720"/>
                  <a:ext cx="71327" cy="388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688" h="41048" extrusionOk="0">
                      <a:moveTo>
                        <a:pt x="67332" y="38840"/>
                      </a:moveTo>
                      <a:cubicBezTo>
                        <a:pt x="43241" y="33252"/>
                        <a:pt x="20241" y="22157"/>
                        <a:pt x="1214" y="6316"/>
                      </a:cubicBezTo>
                      <a:cubicBezTo>
                        <a:pt x="-1859" y="3755"/>
                        <a:pt x="1453" y="-1366"/>
                        <a:pt x="5026" y="341"/>
                      </a:cubicBezTo>
                      <a:cubicBezTo>
                        <a:pt x="27035" y="10720"/>
                        <a:pt x="48009" y="21474"/>
                        <a:pt x="69574" y="32752"/>
                      </a:cubicBezTo>
                      <a:cubicBezTo>
                        <a:pt x="72829" y="34447"/>
                        <a:pt x="70860" y="39682"/>
                        <a:pt x="67321" y="38840"/>
                      </a:cubicBezTo>
                      <a:lnTo>
                        <a:pt x="67321" y="3884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790" name="Google Shape;790;p6"/>
              <p:cNvGrpSpPr/>
              <p:nvPr/>
            </p:nvGrpSpPr>
            <p:grpSpPr>
              <a:xfrm>
                <a:off x="2034975" y="2998245"/>
                <a:ext cx="455062" cy="615718"/>
                <a:chOff x="3884400" y="2760120"/>
                <a:chExt cx="455062" cy="615718"/>
              </a:xfrm>
            </p:grpSpPr>
            <p:sp>
              <p:nvSpPr>
                <p:cNvPr id="791" name="Google Shape;791;p6"/>
                <p:cNvSpPr/>
                <p:nvPr/>
              </p:nvSpPr>
              <p:spPr>
                <a:xfrm>
                  <a:off x="3884400" y="2760120"/>
                  <a:ext cx="455062" cy="6157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203" h="615718" extrusionOk="0">
                      <a:moveTo>
                        <a:pt x="455073" y="615706"/>
                      </a:moveTo>
                      <a:cubicBezTo>
                        <a:pt x="429491" y="425921"/>
                        <a:pt x="338815" y="245536"/>
                        <a:pt x="201753" y="111798"/>
                      </a:cubicBezTo>
                      <a:cubicBezTo>
                        <a:pt x="145672" y="57071"/>
                        <a:pt x="77938" y="8307"/>
                        <a:pt x="19" y="0"/>
                      </a:cubicBezTo>
                      <a:cubicBezTo>
                        <a:pt x="-1130" y="138302"/>
                        <a:pt x="49420" y="274714"/>
                        <a:pt x="142281" y="377203"/>
                      </a:cubicBezTo>
                      <a:cubicBezTo>
                        <a:pt x="235142" y="479692"/>
                        <a:pt x="325989" y="566032"/>
                        <a:pt x="455062" y="61571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2" name="Google Shape;792;p6"/>
                <p:cNvSpPr/>
                <p:nvPr/>
              </p:nvSpPr>
              <p:spPr>
                <a:xfrm>
                  <a:off x="3900240" y="2782080"/>
                  <a:ext cx="414869" cy="5748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954" h="577754" extrusionOk="0">
                      <a:moveTo>
                        <a:pt x="5858" y="1316"/>
                      </a:moveTo>
                      <a:cubicBezTo>
                        <a:pt x="139460" y="181860"/>
                        <a:pt x="282177" y="386678"/>
                        <a:pt x="413640" y="568952"/>
                      </a:cubicBezTo>
                      <a:cubicBezTo>
                        <a:pt x="416508" y="572332"/>
                        <a:pt x="411193" y="577328"/>
                        <a:pt x="408120" y="573402"/>
                      </a:cubicBezTo>
                      <a:cubicBezTo>
                        <a:pt x="347943" y="496621"/>
                        <a:pt x="259702" y="370860"/>
                        <a:pt x="201766" y="290972"/>
                      </a:cubicBezTo>
                      <a:cubicBezTo>
                        <a:pt x="142613" y="207055"/>
                        <a:pt x="58036" y="88532"/>
                        <a:pt x="578" y="5094"/>
                      </a:cubicBezTo>
                      <a:cubicBezTo>
                        <a:pt x="-446" y="3614"/>
                        <a:pt x="-71" y="1600"/>
                        <a:pt x="1397" y="576"/>
                      </a:cubicBezTo>
                      <a:cubicBezTo>
                        <a:pt x="2843" y="-426"/>
                        <a:pt x="4823" y="-84"/>
                        <a:pt x="5858" y="1316"/>
                      </a:cubicBezTo>
                      <a:lnTo>
                        <a:pt x="5858" y="131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3" name="Google Shape;793;p6"/>
                <p:cNvSpPr/>
                <p:nvPr/>
              </p:nvSpPr>
              <p:spPr>
                <a:xfrm>
                  <a:off x="3989880" y="2824560"/>
                  <a:ext cx="21980" cy="935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146" h="95478" extrusionOk="0">
                      <a:moveTo>
                        <a:pt x="21819" y="3345"/>
                      </a:moveTo>
                      <a:cubicBezTo>
                        <a:pt x="19816" y="33092"/>
                        <a:pt x="15059" y="62475"/>
                        <a:pt x="6979" y="91176"/>
                      </a:cubicBezTo>
                      <a:cubicBezTo>
                        <a:pt x="6399" y="93065"/>
                        <a:pt x="4407" y="94123"/>
                        <a:pt x="2518" y="93543"/>
                      </a:cubicBezTo>
                      <a:cubicBezTo>
                        <a:pt x="936" y="93054"/>
                        <a:pt x="-65" y="91529"/>
                        <a:pt x="3" y="89935"/>
                      </a:cubicBezTo>
                      <a:cubicBezTo>
                        <a:pt x="652" y="74982"/>
                        <a:pt x="3110" y="60359"/>
                        <a:pt x="5477" y="45724"/>
                      </a:cubicBezTo>
                      <a:cubicBezTo>
                        <a:pt x="8299" y="31157"/>
                        <a:pt x="11042" y="16580"/>
                        <a:pt x="15423" y="2275"/>
                      </a:cubicBezTo>
                      <a:cubicBezTo>
                        <a:pt x="16402" y="-1355"/>
                        <a:pt x="22081" y="-377"/>
                        <a:pt x="21830" y="3345"/>
                      </a:cubicBezTo>
                      <a:lnTo>
                        <a:pt x="21830" y="334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4" name="Google Shape;794;p6"/>
                <p:cNvSpPr/>
                <p:nvPr/>
              </p:nvSpPr>
              <p:spPr>
                <a:xfrm>
                  <a:off x="4028400" y="2865600"/>
                  <a:ext cx="34903" cy="1036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44" h="127957" extrusionOk="0">
                      <a:moveTo>
                        <a:pt x="35017" y="3953"/>
                      </a:moveTo>
                      <a:cubicBezTo>
                        <a:pt x="26732" y="36875"/>
                        <a:pt x="17651" y="69138"/>
                        <a:pt x="6965" y="101355"/>
                      </a:cubicBezTo>
                      <a:cubicBezTo>
                        <a:pt x="5679" y="105292"/>
                        <a:pt x="-545" y="103824"/>
                        <a:pt x="69" y="99750"/>
                      </a:cubicBezTo>
                      <a:cubicBezTo>
                        <a:pt x="-1615" y="93354"/>
                        <a:pt x="28053" y="-22665"/>
                        <a:pt x="35029" y="3964"/>
                      </a:cubicBezTo>
                      <a:lnTo>
                        <a:pt x="35029" y="3964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5" name="Google Shape;795;p6"/>
                <p:cNvSpPr/>
                <p:nvPr/>
              </p:nvSpPr>
              <p:spPr>
                <a:xfrm>
                  <a:off x="3908160" y="2896200"/>
                  <a:ext cx="84246" cy="205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965" h="20769" extrusionOk="0">
                      <a:moveTo>
                        <a:pt x="81194" y="20387"/>
                      </a:moveTo>
                      <a:cubicBezTo>
                        <a:pt x="54360" y="20637"/>
                        <a:pt x="27435" y="16244"/>
                        <a:pt x="2251" y="6901"/>
                      </a:cubicBezTo>
                      <a:cubicBezTo>
                        <a:pt x="418" y="6162"/>
                        <a:pt x="-481" y="4079"/>
                        <a:pt x="259" y="2247"/>
                      </a:cubicBezTo>
                      <a:cubicBezTo>
                        <a:pt x="862" y="733"/>
                        <a:pt x="2399" y="-132"/>
                        <a:pt x="3935" y="16"/>
                      </a:cubicBezTo>
                      <a:cubicBezTo>
                        <a:pt x="17204" y="1302"/>
                        <a:pt x="30064" y="3931"/>
                        <a:pt x="43060" y="6036"/>
                      </a:cubicBezTo>
                      <a:cubicBezTo>
                        <a:pt x="55976" y="8597"/>
                        <a:pt x="68949" y="10657"/>
                        <a:pt x="81877" y="13934"/>
                      </a:cubicBezTo>
                      <a:cubicBezTo>
                        <a:pt x="85484" y="14742"/>
                        <a:pt x="84859" y="20375"/>
                        <a:pt x="81183" y="20387"/>
                      </a:cubicBezTo>
                      <a:lnTo>
                        <a:pt x="81183" y="2038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6" name="Google Shape;796;p6"/>
                <p:cNvSpPr/>
                <p:nvPr/>
              </p:nvSpPr>
              <p:spPr>
                <a:xfrm>
                  <a:off x="4066560" y="2918160"/>
                  <a:ext cx="41092" cy="108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54" h="110216" extrusionOk="0">
                      <a:moveTo>
                        <a:pt x="41022" y="3931"/>
                      </a:moveTo>
                      <a:cubicBezTo>
                        <a:pt x="32453" y="38891"/>
                        <a:pt x="21221" y="73008"/>
                        <a:pt x="6791" y="105999"/>
                      </a:cubicBezTo>
                      <a:cubicBezTo>
                        <a:pt x="5972" y="107786"/>
                        <a:pt x="3855" y="108571"/>
                        <a:pt x="2068" y="107740"/>
                      </a:cubicBezTo>
                      <a:cubicBezTo>
                        <a:pt x="509" y="107023"/>
                        <a:pt x="-276" y="105328"/>
                        <a:pt x="88" y="103723"/>
                      </a:cubicBezTo>
                      <a:cubicBezTo>
                        <a:pt x="4037" y="86118"/>
                        <a:pt x="9738" y="69105"/>
                        <a:pt x="15337" y="52058"/>
                      </a:cubicBezTo>
                      <a:cubicBezTo>
                        <a:pt x="21380" y="35158"/>
                        <a:pt x="27343" y="18236"/>
                        <a:pt x="34888" y="1849"/>
                      </a:cubicBezTo>
                      <a:cubicBezTo>
                        <a:pt x="36390" y="-1645"/>
                        <a:pt x="41978" y="244"/>
                        <a:pt x="41033" y="3931"/>
                      </a:cubicBezTo>
                      <a:lnTo>
                        <a:pt x="41033" y="393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7" name="Google Shape;797;p6"/>
                <p:cNvSpPr/>
                <p:nvPr/>
              </p:nvSpPr>
              <p:spPr>
                <a:xfrm>
                  <a:off x="3926880" y="2952360"/>
                  <a:ext cx="111681" cy="20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095" h="20404" extrusionOk="0">
                      <a:moveTo>
                        <a:pt x="108219" y="20189"/>
                      </a:moveTo>
                      <a:cubicBezTo>
                        <a:pt x="72816" y="18778"/>
                        <a:pt x="37344" y="14556"/>
                        <a:pt x="2726" y="7000"/>
                      </a:cubicBezTo>
                      <a:cubicBezTo>
                        <a:pt x="826" y="6544"/>
                        <a:pt x="-358" y="4632"/>
                        <a:pt x="97" y="2721"/>
                      </a:cubicBezTo>
                      <a:cubicBezTo>
                        <a:pt x="496" y="1070"/>
                        <a:pt x="1987" y="-33"/>
                        <a:pt x="3614" y="1"/>
                      </a:cubicBezTo>
                      <a:cubicBezTo>
                        <a:pt x="39268" y="1401"/>
                        <a:pt x="74182" y="6169"/>
                        <a:pt x="109039" y="13771"/>
                      </a:cubicBezTo>
                      <a:cubicBezTo>
                        <a:pt x="112737" y="14556"/>
                        <a:pt x="111997" y="20371"/>
                        <a:pt x="108219" y="20178"/>
                      </a:cubicBezTo>
                      <a:lnTo>
                        <a:pt x="108219" y="2017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8" name="Google Shape;798;p6"/>
                <p:cNvSpPr/>
                <p:nvPr/>
              </p:nvSpPr>
              <p:spPr>
                <a:xfrm>
                  <a:off x="4111200" y="2975040"/>
                  <a:ext cx="48632" cy="106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879" h="109021" extrusionOk="0">
                      <a:moveTo>
                        <a:pt x="48357" y="4168"/>
                      </a:moveTo>
                      <a:cubicBezTo>
                        <a:pt x="37238" y="38888"/>
                        <a:pt x="23525" y="72585"/>
                        <a:pt x="6694" y="104927"/>
                      </a:cubicBezTo>
                      <a:cubicBezTo>
                        <a:pt x="5750" y="106657"/>
                        <a:pt x="3587" y="107294"/>
                        <a:pt x="1858" y="106349"/>
                      </a:cubicBezTo>
                      <a:cubicBezTo>
                        <a:pt x="356" y="105530"/>
                        <a:pt x="-327" y="103777"/>
                        <a:pt x="151" y="102196"/>
                      </a:cubicBezTo>
                      <a:cubicBezTo>
                        <a:pt x="5386" y="84693"/>
                        <a:pt x="12327" y="67896"/>
                        <a:pt x="19155" y="51054"/>
                      </a:cubicBezTo>
                      <a:cubicBezTo>
                        <a:pt x="26427" y="34393"/>
                        <a:pt x="33620" y="17710"/>
                        <a:pt x="42359" y="1664"/>
                      </a:cubicBezTo>
                      <a:cubicBezTo>
                        <a:pt x="44100" y="-1727"/>
                        <a:pt x="49552" y="549"/>
                        <a:pt x="48357" y="4157"/>
                      </a:cubicBezTo>
                      <a:lnTo>
                        <a:pt x="48357" y="415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9" name="Google Shape;799;p6"/>
                <p:cNvSpPr/>
                <p:nvPr/>
              </p:nvSpPr>
              <p:spPr>
                <a:xfrm>
                  <a:off x="3958200" y="3019320"/>
                  <a:ext cx="117109" cy="129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591" h="14851" extrusionOk="0">
                      <a:moveTo>
                        <a:pt x="114494" y="9229"/>
                      </a:moveTo>
                      <a:cubicBezTo>
                        <a:pt x="77566" y="14840"/>
                        <a:pt x="39477" y="14293"/>
                        <a:pt x="2811" y="7044"/>
                      </a:cubicBezTo>
                      <a:cubicBezTo>
                        <a:pt x="887" y="6623"/>
                        <a:pt x="-330" y="4734"/>
                        <a:pt x="79" y="2811"/>
                      </a:cubicBezTo>
                      <a:cubicBezTo>
                        <a:pt x="443" y="1127"/>
                        <a:pt x="1946" y="-11"/>
                        <a:pt x="3596" y="0"/>
                      </a:cubicBezTo>
                      <a:cubicBezTo>
                        <a:pt x="22111" y="171"/>
                        <a:pt x="40422" y="1343"/>
                        <a:pt x="58800" y="1582"/>
                      </a:cubicBezTo>
                      <a:cubicBezTo>
                        <a:pt x="77168" y="2299"/>
                        <a:pt x="95524" y="2105"/>
                        <a:pt x="114039" y="2754"/>
                      </a:cubicBezTo>
                      <a:cubicBezTo>
                        <a:pt x="117863" y="2788"/>
                        <a:pt x="118261" y="8694"/>
                        <a:pt x="114483" y="9229"/>
                      </a:cubicBezTo>
                      <a:lnTo>
                        <a:pt x="114483" y="922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0" name="Google Shape;800;p6"/>
                <p:cNvSpPr/>
                <p:nvPr/>
              </p:nvSpPr>
              <p:spPr>
                <a:xfrm>
                  <a:off x="4152600" y="3040560"/>
                  <a:ext cx="46042" cy="993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466" h="101658" extrusionOk="0">
                      <a:moveTo>
                        <a:pt x="45964" y="4167"/>
                      </a:moveTo>
                      <a:cubicBezTo>
                        <a:pt x="35631" y="36463"/>
                        <a:pt x="22703" y="67724"/>
                        <a:pt x="6680" y="97620"/>
                      </a:cubicBezTo>
                      <a:cubicBezTo>
                        <a:pt x="5713" y="99338"/>
                        <a:pt x="3539" y="99941"/>
                        <a:pt x="1821" y="98974"/>
                      </a:cubicBezTo>
                      <a:cubicBezTo>
                        <a:pt x="341" y="98143"/>
                        <a:pt x="-319" y="96414"/>
                        <a:pt x="148" y="94855"/>
                      </a:cubicBezTo>
                      <a:cubicBezTo>
                        <a:pt x="10481" y="62547"/>
                        <a:pt x="23966" y="31525"/>
                        <a:pt x="39978" y="1629"/>
                      </a:cubicBezTo>
                      <a:cubicBezTo>
                        <a:pt x="41753" y="-1717"/>
                        <a:pt x="47147" y="571"/>
                        <a:pt x="45952" y="4167"/>
                      </a:cubicBezTo>
                      <a:lnTo>
                        <a:pt x="45952" y="416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1" name="Google Shape;801;p6"/>
                <p:cNvSpPr/>
                <p:nvPr/>
              </p:nvSpPr>
              <p:spPr>
                <a:xfrm>
                  <a:off x="4007880" y="3076560"/>
                  <a:ext cx="112586" cy="136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177" h="15078" extrusionOk="0">
                      <a:moveTo>
                        <a:pt x="110200" y="6717"/>
                      </a:moveTo>
                      <a:cubicBezTo>
                        <a:pt x="74842" y="11918"/>
                        <a:pt x="39041" y="14353"/>
                        <a:pt x="3307" y="13386"/>
                      </a:cubicBezTo>
                      <a:cubicBezTo>
                        <a:pt x="-835" y="13295"/>
                        <a:pt x="-1210" y="6888"/>
                        <a:pt x="2886" y="6330"/>
                      </a:cubicBezTo>
                      <a:cubicBezTo>
                        <a:pt x="38392" y="1095"/>
                        <a:pt x="73943" y="-725"/>
                        <a:pt x="109825" y="253"/>
                      </a:cubicBezTo>
                      <a:cubicBezTo>
                        <a:pt x="113626" y="333"/>
                        <a:pt x="113967" y="6205"/>
                        <a:pt x="110212" y="6717"/>
                      </a:cubicBezTo>
                      <a:lnTo>
                        <a:pt x="110212" y="671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2" name="Google Shape;802;p6"/>
                <p:cNvSpPr/>
                <p:nvPr/>
              </p:nvSpPr>
              <p:spPr>
                <a:xfrm>
                  <a:off x="4191120" y="3105720"/>
                  <a:ext cx="46830" cy="924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037" h="96298" extrusionOk="0">
                      <a:moveTo>
                        <a:pt x="46608" y="4254"/>
                      </a:moveTo>
                      <a:cubicBezTo>
                        <a:pt x="36024" y="34365"/>
                        <a:pt x="22823" y="63510"/>
                        <a:pt x="6630" y="91027"/>
                      </a:cubicBezTo>
                      <a:cubicBezTo>
                        <a:pt x="4558" y="94566"/>
                        <a:pt x="-1166" y="91892"/>
                        <a:pt x="211" y="88045"/>
                      </a:cubicBezTo>
                      <a:cubicBezTo>
                        <a:pt x="10817" y="57820"/>
                        <a:pt x="24485" y="29119"/>
                        <a:pt x="40724" y="1523"/>
                      </a:cubicBezTo>
                      <a:cubicBezTo>
                        <a:pt x="42613" y="-1732"/>
                        <a:pt x="47871" y="726"/>
                        <a:pt x="46596" y="4254"/>
                      </a:cubicBezTo>
                      <a:lnTo>
                        <a:pt x="46596" y="4254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3" name="Google Shape;803;p6"/>
                <p:cNvSpPr/>
                <p:nvPr/>
              </p:nvSpPr>
              <p:spPr>
                <a:xfrm>
                  <a:off x="4040280" y="3135240"/>
                  <a:ext cx="115966" cy="129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82" h="21508" extrusionOk="0">
                      <a:moveTo>
                        <a:pt x="113291" y="7207"/>
                      </a:moveTo>
                      <a:cubicBezTo>
                        <a:pt x="107168" y="8493"/>
                        <a:pt x="-21825" y="20567"/>
                        <a:pt x="3223" y="4738"/>
                      </a:cubicBezTo>
                      <a:cubicBezTo>
                        <a:pt x="39810" y="174"/>
                        <a:pt x="76214" y="-941"/>
                        <a:pt x="113040" y="743"/>
                      </a:cubicBezTo>
                      <a:cubicBezTo>
                        <a:pt x="116830" y="891"/>
                        <a:pt x="117057" y="6775"/>
                        <a:pt x="113291" y="7196"/>
                      </a:cubicBezTo>
                      <a:lnTo>
                        <a:pt x="113291" y="719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4" name="Google Shape;804;p6"/>
                <p:cNvSpPr/>
                <p:nvPr/>
              </p:nvSpPr>
              <p:spPr>
                <a:xfrm>
                  <a:off x="4231440" y="3176640"/>
                  <a:ext cx="43887" cy="773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61" h="79763" extrusionOk="0">
                      <a:moveTo>
                        <a:pt x="43701" y="4368"/>
                      </a:moveTo>
                      <a:cubicBezTo>
                        <a:pt x="33959" y="29632"/>
                        <a:pt x="21715" y="53666"/>
                        <a:pt x="6488" y="76073"/>
                      </a:cubicBezTo>
                      <a:cubicBezTo>
                        <a:pt x="5339" y="77678"/>
                        <a:pt x="3097" y="78042"/>
                        <a:pt x="1492" y="76893"/>
                      </a:cubicBezTo>
                      <a:cubicBezTo>
                        <a:pt x="172" y="75937"/>
                        <a:pt x="-317" y="74253"/>
                        <a:pt x="206" y="72785"/>
                      </a:cubicBezTo>
                      <a:cubicBezTo>
                        <a:pt x="4770" y="59971"/>
                        <a:pt x="10960" y="48022"/>
                        <a:pt x="17060" y="36016"/>
                      </a:cubicBezTo>
                      <a:cubicBezTo>
                        <a:pt x="23581" y="24226"/>
                        <a:pt x="30022" y="12402"/>
                        <a:pt x="37942" y="1352"/>
                      </a:cubicBezTo>
                      <a:cubicBezTo>
                        <a:pt x="40014" y="-1721"/>
                        <a:pt x="45044" y="943"/>
                        <a:pt x="43689" y="4368"/>
                      </a:cubicBezTo>
                      <a:lnTo>
                        <a:pt x="43689" y="436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5" name="Google Shape;805;p6"/>
                <p:cNvSpPr/>
                <p:nvPr/>
              </p:nvSpPr>
              <p:spPr>
                <a:xfrm>
                  <a:off x="4098960" y="3188880"/>
                  <a:ext cx="96895" cy="143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06" h="22487" extrusionOk="0">
                      <a:moveTo>
                        <a:pt x="94518" y="6433"/>
                      </a:moveTo>
                      <a:cubicBezTo>
                        <a:pt x="89090" y="10701"/>
                        <a:pt x="-19658" y="22331"/>
                        <a:pt x="3136" y="5773"/>
                      </a:cubicBezTo>
                      <a:cubicBezTo>
                        <a:pt x="33407" y="2814"/>
                        <a:pt x="63234" y="1119"/>
                        <a:pt x="93619" y="3"/>
                      </a:cubicBezTo>
                      <a:cubicBezTo>
                        <a:pt x="97374" y="-156"/>
                        <a:pt x="98148" y="5580"/>
                        <a:pt x="94518" y="6433"/>
                      </a:cubicBezTo>
                      <a:lnTo>
                        <a:pt x="94518" y="643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6" name="Google Shape;806;p6"/>
                <p:cNvSpPr/>
                <p:nvPr/>
              </p:nvSpPr>
              <p:spPr>
                <a:xfrm>
                  <a:off x="4157640" y="3246120"/>
                  <a:ext cx="78535" cy="140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138" h="16273" extrusionOk="0">
                      <a:moveTo>
                        <a:pt x="76377" y="6390"/>
                      </a:moveTo>
                      <a:cubicBezTo>
                        <a:pt x="52809" y="13878"/>
                        <a:pt x="27363" y="16074"/>
                        <a:pt x="2918" y="12148"/>
                      </a:cubicBezTo>
                      <a:cubicBezTo>
                        <a:pt x="973" y="11784"/>
                        <a:pt x="-302" y="9906"/>
                        <a:pt x="62" y="7960"/>
                      </a:cubicBezTo>
                      <a:cubicBezTo>
                        <a:pt x="358" y="6390"/>
                        <a:pt x="1655" y="5252"/>
                        <a:pt x="3157" y="5058"/>
                      </a:cubicBezTo>
                      <a:cubicBezTo>
                        <a:pt x="15254" y="3556"/>
                        <a:pt x="27192" y="3249"/>
                        <a:pt x="39141" y="2202"/>
                      </a:cubicBezTo>
                      <a:cubicBezTo>
                        <a:pt x="51124" y="1610"/>
                        <a:pt x="63016" y="324"/>
                        <a:pt x="75205" y="6"/>
                      </a:cubicBezTo>
                      <a:cubicBezTo>
                        <a:pt x="78869" y="-199"/>
                        <a:pt x="79836" y="5309"/>
                        <a:pt x="76377" y="6390"/>
                      </a:cubicBezTo>
                      <a:lnTo>
                        <a:pt x="76377" y="639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807" name="Google Shape;807;p6"/>
            <p:cNvGrpSpPr/>
            <p:nvPr/>
          </p:nvGrpSpPr>
          <p:grpSpPr>
            <a:xfrm rot="-809281" flipH="1">
              <a:off x="1125594" y="4593581"/>
              <a:ext cx="310901" cy="904388"/>
              <a:chOff x="3585600" y="2574720"/>
              <a:chExt cx="290642" cy="844651"/>
            </a:xfrm>
          </p:grpSpPr>
          <p:sp>
            <p:nvSpPr>
              <p:cNvPr id="808" name="Google Shape;808;p6"/>
              <p:cNvSpPr/>
              <p:nvPr/>
            </p:nvSpPr>
            <p:spPr>
              <a:xfrm>
                <a:off x="3746160" y="2574720"/>
                <a:ext cx="70828" cy="295853"/>
              </a:xfrm>
              <a:custGeom>
                <a:avLst/>
                <a:gdLst/>
                <a:ahLst/>
                <a:cxnLst/>
                <a:rect l="l" t="t" r="r" b="b"/>
                <a:pathLst>
                  <a:path w="82358" h="298089" extrusionOk="0">
                    <a:moveTo>
                      <a:pt x="50588" y="7780"/>
                    </a:moveTo>
                    <a:cubicBezTo>
                      <a:pt x="49189" y="3774"/>
                      <a:pt x="46048" y="-1108"/>
                      <a:pt x="42019" y="224"/>
                    </a:cubicBezTo>
                    <a:cubicBezTo>
                      <a:pt x="40187" y="827"/>
                      <a:pt x="39026" y="2579"/>
                      <a:pt x="38025" y="4229"/>
                    </a:cubicBezTo>
                    <a:cubicBezTo>
                      <a:pt x="-5310" y="75855"/>
                      <a:pt x="-8736" y="166509"/>
                      <a:pt x="13330" y="247262"/>
                    </a:cubicBezTo>
                    <a:cubicBezTo>
                      <a:pt x="17723" y="263330"/>
                      <a:pt x="21387" y="279263"/>
                      <a:pt x="24539" y="295536"/>
                    </a:cubicBezTo>
                    <a:cubicBezTo>
                      <a:pt x="52967" y="296981"/>
                      <a:pt x="67875" y="180290"/>
                      <a:pt x="69605" y="158361"/>
                    </a:cubicBezTo>
                    <a:cubicBezTo>
                      <a:pt x="73622" y="107583"/>
                      <a:pt x="67397" y="55918"/>
                      <a:pt x="50600" y="779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9" name="Google Shape;809;p6"/>
              <p:cNvSpPr/>
              <p:nvPr/>
            </p:nvSpPr>
            <p:spPr>
              <a:xfrm>
                <a:off x="3616920" y="2639880"/>
                <a:ext cx="179799" cy="779491"/>
              </a:xfrm>
              <a:custGeom>
                <a:avLst/>
                <a:gdLst/>
                <a:ahLst/>
                <a:cxnLst/>
                <a:rect l="l" t="t" r="r" b="b"/>
                <a:pathLst>
                  <a:path w="189262" h="781445" extrusionOk="0">
                    <a:moveTo>
                      <a:pt x="177995" y="4346"/>
                    </a:moveTo>
                    <a:cubicBezTo>
                      <a:pt x="189262" y="137800"/>
                      <a:pt x="153244" y="268887"/>
                      <a:pt x="114256" y="395023"/>
                    </a:cubicBezTo>
                    <a:cubicBezTo>
                      <a:pt x="74847" y="518667"/>
                      <a:pt x="30601" y="646477"/>
                      <a:pt x="9616" y="774605"/>
                    </a:cubicBezTo>
                    <a:cubicBezTo>
                      <a:pt x="9172" y="777233"/>
                      <a:pt x="6680" y="779020"/>
                      <a:pt x="4040" y="778576"/>
                    </a:cubicBezTo>
                    <a:cubicBezTo>
                      <a:pt x="1673" y="778178"/>
                      <a:pt x="0" y="776118"/>
                      <a:pt x="0" y="773797"/>
                    </a:cubicBezTo>
                    <a:cubicBezTo>
                      <a:pt x="2344" y="573064"/>
                      <a:pt x="115189" y="393783"/>
                      <a:pt x="154826" y="200732"/>
                    </a:cubicBezTo>
                    <a:cubicBezTo>
                      <a:pt x="167935" y="136514"/>
                      <a:pt x="175276" y="70476"/>
                      <a:pt x="168379" y="5234"/>
                    </a:cubicBezTo>
                    <a:cubicBezTo>
                      <a:pt x="167651" y="-627"/>
                      <a:pt x="177369" y="-2425"/>
                      <a:pt x="177973" y="4346"/>
                    </a:cubicBezTo>
                    <a:lnTo>
                      <a:pt x="177973" y="434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0" name="Google Shape;810;p6"/>
              <p:cNvSpPr/>
              <p:nvPr/>
            </p:nvSpPr>
            <p:spPr>
              <a:xfrm>
                <a:off x="3668400" y="2787840"/>
                <a:ext cx="67995" cy="288541"/>
              </a:xfrm>
              <a:custGeom>
                <a:avLst/>
                <a:gdLst/>
                <a:ahLst/>
                <a:cxnLst/>
                <a:rect l="l" t="t" r="r" b="b"/>
                <a:pathLst>
                  <a:path w="71763" h="288541" extrusionOk="0">
                    <a:moveTo>
                      <a:pt x="67385" y="131007"/>
                    </a:moveTo>
                    <a:cubicBezTo>
                      <a:pt x="63311" y="82915"/>
                      <a:pt x="44772" y="35540"/>
                      <a:pt x="12123" y="0"/>
                    </a:cubicBezTo>
                    <a:cubicBezTo>
                      <a:pt x="9016" y="49367"/>
                      <a:pt x="208" y="98381"/>
                      <a:pt x="3" y="147850"/>
                    </a:cubicBezTo>
                    <a:cubicBezTo>
                      <a:pt x="-202" y="197319"/>
                      <a:pt x="9107" y="248722"/>
                      <a:pt x="38456" y="288541"/>
                    </a:cubicBezTo>
                    <a:cubicBezTo>
                      <a:pt x="55686" y="236523"/>
                      <a:pt x="71561" y="186712"/>
                      <a:pt x="67385" y="13100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1" name="Google Shape;811;p6"/>
              <p:cNvSpPr/>
              <p:nvPr/>
            </p:nvSpPr>
            <p:spPr>
              <a:xfrm>
                <a:off x="3696480" y="2850480"/>
                <a:ext cx="20507" cy="212932"/>
              </a:xfrm>
              <a:custGeom>
                <a:avLst/>
                <a:gdLst/>
                <a:ahLst/>
                <a:cxnLst/>
                <a:rect l="l" t="t" r="r" b="b"/>
                <a:pathLst>
                  <a:path w="21417" h="214002" extrusionOk="0">
                    <a:moveTo>
                      <a:pt x="4818" y="2093"/>
                    </a:moveTo>
                    <a:cubicBezTo>
                      <a:pt x="8619" y="38771"/>
                      <a:pt x="19862" y="122528"/>
                      <a:pt x="20363" y="158273"/>
                    </a:cubicBezTo>
                    <a:cubicBezTo>
                      <a:pt x="20932" y="175718"/>
                      <a:pt x="20545" y="193221"/>
                      <a:pt x="17757" y="210632"/>
                    </a:cubicBezTo>
                    <a:cubicBezTo>
                      <a:pt x="17541" y="211964"/>
                      <a:pt x="16289" y="212863"/>
                      <a:pt x="14958" y="212658"/>
                    </a:cubicBezTo>
                    <a:cubicBezTo>
                      <a:pt x="13888" y="212487"/>
                      <a:pt x="13091" y="211634"/>
                      <a:pt x="12932" y="210609"/>
                    </a:cubicBezTo>
                    <a:cubicBezTo>
                      <a:pt x="10303" y="193232"/>
                      <a:pt x="9507" y="175923"/>
                      <a:pt x="9074" y="158591"/>
                    </a:cubicBezTo>
                    <a:lnTo>
                      <a:pt x="8061" y="106562"/>
                    </a:lnTo>
                    <a:cubicBezTo>
                      <a:pt x="7515" y="71830"/>
                      <a:pt x="4955" y="37098"/>
                      <a:pt x="38" y="2707"/>
                    </a:cubicBezTo>
                    <a:cubicBezTo>
                      <a:pt x="-485" y="-388"/>
                      <a:pt x="4522" y="-1139"/>
                      <a:pt x="4818" y="2093"/>
                    </a:cubicBezTo>
                    <a:lnTo>
                      <a:pt x="4818" y="209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2" name="Google Shape;812;p6"/>
              <p:cNvSpPr/>
              <p:nvPr/>
            </p:nvSpPr>
            <p:spPr>
              <a:xfrm>
                <a:off x="3701160" y="2898360"/>
                <a:ext cx="175082" cy="202906"/>
              </a:xfrm>
              <a:custGeom>
                <a:avLst/>
                <a:gdLst/>
                <a:ahLst/>
                <a:cxnLst/>
                <a:rect l="l" t="t" r="r" b="b"/>
                <a:pathLst>
                  <a:path w="175082" h="202906" extrusionOk="0">
                    <a:moveTo>
                      <a:pt x="175082" y="0"/>
                    </a:moveTo>
                    <a:cubicBezTo>
                      <a:pt x="152299" y="27494"/>
                      <a:pt x="142956" y="63410"/>
                      <a:pt x="126319" y="95001"/>
                    </a:cubicBezTo>
                    <a:cubicBezTo>
                      <a:pt x="99883" y="145187"/>
                      <a:pt x="53702" y="184641"/>
                      <a:pt x="0" y="202906"/>
                    </a:cubicBezTo>
                    <a:cubicBezTo>
                      <a:pt x="15670" y="157739"/>
                      <a:pt x="30157" y="116327"/>
                      <a:pt x="61862" y="79228"/>
                    </a:cubicBezTo>
                    <a:cubicBezTo>
                      <a:pt x="77134" y="61350"/>
                      <a:pt x="94659" y="45395"/>
                      <a:pt x="113937" y="31921"/>
                    </a:cubicBezTo>
                    <a:cubicBezTo>
                      <a:pt x="123382" y="25321"/>
                      <a:pt x="133249" y="19312"/>
                      <a:pt x="143457" y="13963"/>
                    </a:cubicBezTo>
                    <a:cubicBezTo>
                      <a:pt x="150786" y="10128"/>
                      <a:pt x="170234" y="5918"/>
                      <a:pt x="175082" y="1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3" name="Google Shape;813;p6"/>
              <p:cNvSpPr/>
              <p:nvPr/>
            </p:nvSpPr>
            <p:spPr>
              <a:xfrm>
                <a:off x="3705480" y="2940480"/>
                <a:ext cx="124098" cy="138360"/>
              </a:xfrm>
              <a:custGeom>
                <a:avLst/>
                <a:gdLst/>
                <a:ahLst/>
                <a:cxnLst/>
                <a:rect l="l" t="t" r="r" b="b"/>
                <a:pathLst>
                  <a:path w="125988" h="140111" extrusionOk="0">
                    <a:moveTo>
                      <a:pt x="123908" y="3759"/>
                    </a:moveTo>
                    <a:cubicBezTo>
                      <a:pt x="98189" y="40927"/>
                      <a:pt x="72128" y="78458"/>
                      <a:pt x="39695" y="110209"/>
                    </a:cubicBezTo>
                    <a:cubicBezTo>
                      <a:pt x="28804" y="120735"/>
                      <a:pt x="17026" y="130397"/>
                      <a:pt x="3643" y="137862"/>
                    </a:cubicBezTo>
                    <a:cubicBezTo>
                      <a:pt x="2460" y="138522"/>
                      <a:pt x="969" y="138101"/>
                      <a:pt x="309" y="136917"/>
                    </a:cubicBezTo>
                    <a:cubicBezTo>
                      <a:pt x="-203" y="136007"/>
                      <a:pt x="-55" y="134892"/>
                      <a:pt x="582" y="134141"/>
                    </a:cubicBezTo>
                    <a:cubicBezTo>
                      <a:pt x="10414" y="122567"/>
                      <a:pt x="21089" y="112291"/>
                      <a:pt x="31877" y="102060"/>
                    </a:cubicBezTo>
                    <a:cubicBezTo>
                      <a:pt x="53385" y="81497"/>
                      <a:pt x="75190" y="60944"/>
                      <a:pt x="93819" y="37615"/>
                    </a:cubicBezTo>
                    <a:cubicBezTo>
                      <a:pt x="102957" y="25803"/>
                      <a:pt x="112038" y="13888"/>
                      <a:pt x="119868" y="1131"/>
                    </a:cubicBezTo>
                    <a:cubicBezTo>
                      <a:pt x="121483" y="-1589"/>
                      <a:pt x="125785" y="1119"/>
                      <a:pt x="123908" y="3771"/>
                    </a:cubicBezTo>
                    <a:lnTo>
                      <a:pt x="123908" y="377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4" name="Google Shape;814;p6"/>
              <p:cNvSpPr/>
              <p:nvPr/>
            </p:nvSpPr>
            <p:spPr>
              <a:xfrm>
                <a:off x="3585600" y="2982240"/>
                <a:ext cx="77830" cy="285002"/>
              </a:xfrm>
              <a:custGeom>
                <a:avLst/>
                <a:gdLst/>
                <a:ahLst/>
                <a:cxnLst/>
                <a:rect l="l" t="t" r="r" b="b"/>
                <a:pathLst>
                  <a:path w="86238" h="285002" extrusionOk="0">
                    <a:moveTo>
                      <a:pt x="66545" y="128287"/>
                    </a:moveTo>
                    <a:cubicBezTo>
                      <a:pt x="55074" y="87888"/>
                      <a:pt x="36377" y="49970"/>
                      <a:pt x="17122" y="12655"/>
                    </a:cubicBezTo>
                    <a:cubicBezTo>
                      <a:pt x="14789" y="8125"/>
                      <a:pt x="12376" y="3517"/>
                      <a:pt x="8689" y="0"/>
                    </a:cubicBezTo>
                    <a:cubicBezTo>
                      <a:pt x="-2281" y="73379"/>
                      <a:pt x="-7857" y="151491"/>
                      <a:pt x="23187" y="218873"/>
                    </a:cubicBezTo>
                    <a:cubicBezTo>
                      <a:pt x="34032" y="242418"/>
                      <a:pt x="48997" y="263778"/>
                      <a:pt x="63882" y="285002"/>
                    </a:cubicBezTo>
                    <a:cubicBezTo>
                      <a:pt x="66602" y="259306"/>
                      <a:pt x="76628" y="236113"/>
                      <a:pt x="77482" y="209894"/>
                    </a:cubicBezTo>
                    <a:cubicBezTo>
                      <a:pt x="78381" y="182343"/>
                      <a:pt x="74068" y="154746"/>
                      <a:pt x="66545" y="12827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5" name="Google Shape;815;p6"/>
              <p:cNvSpPr/>
              <p:nvPr/>
            </p:nvSpPr>
            <p:spPr>
              <a:xfrm>
                <a:off x="3601440" y="3042720"/>
                <a:ext cx="56944" cy="198987"/>
              </a:xfrm>
              <a:custGeom>
                <a:avLst/>
                <a:gdLst/>
                <a:ahLst/>
                <a:cxnLst/>
                <a:rect l="l" t="t" r="r" b="b"/>
                <a:pathLst>
                  <a:path w="57958" h="201506" extrusionOk="0">
                    <a:moveTo>
                      <a:pt x="4801" y="1919"/>
                    </a:moveTo>
                    <a:cubicBezTo>
                      <a:pt x="15873" y="68424"/>
                      <a:pt x="44005" y="130251"/>
                      <a:pt x="56796" y="196279"/>
                    </a:cubicBezTo>
                    <a:cubicBezTo>
                      <a:pt x="57285" y="198907"/>
                      <a:pt x="53370" y="200227"/>
                      <a:pt x="52221" y="197792"/>
                    </a:cubicBezTo>
                    <a:cubicBezTo>
                      <a:pt x="25694" y="145068"/>
                      <a:pt x="14109" y="60355"/>
                      <a:pt x="78" y="2897"/>
                    </a:cubicBezTo>
                    <a:cubicBezTo>
                      <a:pt x="-673" y="-153"/>
                      <a:pt x="4254" y="-1279"/>
                      <a:pt x="4801" y="1919"/>
                    </a:cubicBezTo>
                    <a:lnTo>
                      <a:pt x="4801" y="191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6" name="Google Shape;816;p6"/>
              <p:cNvSpPr/>
              <p:nvPr/>
            </p:nvSpPr>
            <p:spPr>
              <a:xfrm>
                <a:off x="3648600" y="3099240"/>
                <a:ext cx="187646" cy="177722"/>
              </a:xfrm>
              <a:custGeom>
                <a:avLst/>
                <a:gdLst/>
                <a:ahLst/>
                <a:cxnLst/>
                <a:rect l="l" t="t" r="r" b="b"/>
                <a:pathLst>
                  <a:path w="187646" h="177722" extrusionOk="0">
                    <a:moveTo>
                      <a:pt x="11824" y="126387"/>
                    </a:moveTo>
                    <a:cubicBezTo>
                      <a:pt x="24843" y="91359"/>
                      <a:pt x="52951" y="63569"/>
                      <a:pt x="84781" y="43984"/>
                    </a:cubicBezTo>
                    <a:cubicBezTo>
                      <a:pt x="116611" y="24399"/>
                      <a:pt x="152288" y="12120"/>
                      <a:pt x="187646" y="0"/>
                    </a:cubicBezTo>
                    <a:cubicBezTo>
                      <a:pt x="148043" y="78465"/>
                      <a:pt x="80491" y="142444"/>
                      <a:pt x="0" y="17772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7" name="Google Shape;817;p6"/>
              <p:cNvSpPr/>
              <p:nvPr/>
            </p:nvSpPr>
            <p:spPr>
              <a:xfrm>
                <a:off x="3653640" y="3134160"/>
                <a:ext cx="135558" cy="107968"/>
              </a:xfrm>
              <a:custGeom>
                <a:avLst/>
                <a:gdLst/>
                <a:ahLst/>
                <a:cxnLst/>
                <a:rect l="l" t="t" r="r" b="b"/>
                <a:pathLst>
                  <a:path w="138678" h="110171" extrusionOk="0">
                    <a:moveTo>
                      <a:pt x="135140" y="4141"/>
                    </a:moveTo>
                    <a:cubicBezTo>
                      <a:pt x="94183" y="41649"/>
                      <a:pt x="55833" y="86248"/>
                      <a:pt x="3291" y="107665"/>
                    </a:cubicBezTo>
                    <a:cubicBezTo>
                      <a:pt x="856" y="108621"/>
                      <a:pt x="-1193" y="105218"/>
                      <a:pt x="810" y="103534"/>
                    </a:cubicBezTo>
                    <a:cubicBezTo>
                      <a:pt x="18904" y="87169"/>
                      <a:pt x="48276" y="68950"/>
                      <a:pt x="68305" y="54759"/>
                    </a:cubicBezTo>
                    <a:cubicBezTo>
                      <a:pt x="91099" y="38895"/>
                      <a:pt x="112574" y="20960"/>
                      <a:pt x="131704" y="761"/>
                    </a:cubicBezTo>
                    <a:cubicBezTo>
                      <a:pt x="133832" y="-1550"/>
                      <a:pt x="137485" y="1933"/>
                      <a:pt x="135129" y="4152"/>
                    </a:cubicBezTo>
                    <a:lnTo>
                      <a:pt x="135129" y="415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18" name="Google Shape;818;p6"/>
            <p:cNvGrpSpPr/>
            <p:nvPr/>
          </p:nvGrpSpPr>
          <p:grpSpPr>
            <a:xfrm rot="-2215446" flipH="1">
              <a:off x="8587397" y="189332"/>
              <a:ext cx="466336" cy="244636"/>
              <a:chOff x="2912760" y="5583240"/>
              <a:chExt cx="1102969" cy="580092"/>
            </a:xfrm>
          </p:grpSpPr>
          <p:sp>
            <p:nvSpPr>
              <p:cNvPr id="819" name="Google Shape;819;p6"/>
              <p:cNvSpPr/>
              <p:nvPr/>
            </p:nvSpPr>
            <p:spPr>
              <a:xfrm>
                <a:off x="3081600" y="5583240"/>
                <a:ext cx="934129" cy="580092"/>
              </a:xfrm>
              <a:custGeom>
                <a:avLst/>
                <a:gdLst/>
                <a:ahLst/>
                <a:cxnLst/>
                <a:rect l="l" t="t" r="r" b="b"/>
                <a:pathLst>
                  <a:path w="953193" h="605840" extrusionOk="0">
                    <a:moveTo>
                      <a:pt x="770429" y="354023"/>
                    </a:moveTo>
                    <a:cubicBezTo>
                      <a:pt x="712676" y="435003"/>
                      <a:pt x="636725" y="504763"/>
                      <a:pt x="545662" y="544787"/>
                    </a:cubicBezTo>
                    <a:cubicBezTo>
                      <a:pt x="454599" y="584810"/>
                      <a:pt x="347763" y="593084"/>
                      <a:pt x="255198" y="556702"/>
                    </a:cubicBezTo>
                    <a:cubicBezTo>
                      <a:pt x="162621" y="520308"/>
                      <a:pt x="90938" y="443595"/>
                      <a:pt x="0" y="403264"/>
                    </a:cubicBezTo>
                    <a:cubicBezTo>
                      <a:pt x="64605" y="294050"/>
                      <a:pt x="131587" y="182093"/>
                      <a:pt x="232016" y="104550"/>
                    </a:cubicBezTo>
                    <a:cubicBezTo>
                      <a:pt x="335985" y="24263"/>
                      <a:pt x="472340" y="-12756"/>
                      <a:pt x="602631" y="3927"/>
                    </a:cubicBezTo>
                    <a:cubicBezTo>
                      <a:pt x="714326" y="18221"/>
                      <a:pt x="841942" y="75496"/>
                      <a:pt x="912532" y="166639"/>
                    </a:cubicBezTo>
                    <a:cubicBezTo>
                      <a:pt x="953193" y="219147"/>
                      <a:pt x="935804" y="202099"/>
                      <a:pt x="890978" y="222652"/>
                    </a:cubicBezTo>
                    <a:cubicBezTo>
                      <a:pt x="831996" y="249679"/>
                      <a:pt x="807893" y="301481"/>
                      <a:pt x="770429" y="3540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0" name="Google Shape;820;p6"/>
              <p:cNvSpPr/>
              <p:nvPr/>
            </p:nvSpPr>
            <p:spPr>
              <a:xfrm>
                <a:off x="2912760" y="5751720"/>
                <a:ext cx="1044184" cy="322068"/>
              </a:xfrm>
              <a:custGeom>
                <a:avLst/>
                <a:gdLst/>
                <a:ahLst/>
                <a:cxnLst/>
                <a:rect l="l" t="t" r="r" b="b"/>
                <a:pathLst>
                  <a:path w="1052075" h="325321" extrusionOk="0">
                    <a:moveTo>
                      <a:pt x="1032387" y="20495"/>
                    </a:moveTo>
                    <a:cubicBezTo>
                      <a:pt x="853891" y="14362"/>
                      <a:pt x="676408" y="55944"/>
                      <a:pt x="510396" y="119263"/>
                    </a:cubicBezTo>
                    <a:cubicBezTo>
                      <a:pt x="342221" y="181387"/>
                      <a:pt x="184562" y="265508"/>
                      <a:pt x="13508" y="321759"/>
                    </a:cubicBezTo>
                    <a:cubicBezTo>
                      <a:pt x="2652" y="325321"/>
                      <a:pt x="-5622" y="309799"/>
                      <a:pt x="4768" y="303210"/>
                    </a:cubicBezTo>
                    <a:cubicBezTo>
                      <a:pt x="301708" y="120617"/>
                      <a:pt x="683350" y="1730"/>
                      <a:pt x="1032785" y="0"/>
                    </a:cubicBezTo>
                    <a:cubicBezTo>
                      <a:pt x="1046066" y="262"/>
                      <a:pt x="1046453" y="20666"/>
                      <a:pt x="1032376" y="20495"/>
                    </a:cubicBezTo>
                    <a:lnTo>
                      <a:pt x="1032376" y="2049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21" name="Google Shape;821;p6"/>
            <p:cNvGrpSpPr/>
            <p:nvPr/>
          </p:nvGrpSpPr>
          <p:grpSpPr>
            <a:xfrm>
              <a:off x="8305810" y="4261806"/>
              <a:ext cx="883138" cy="1372703"/>
              <a:chOff x="2034975" y="2853165"/>
              <a:chExt cx="490060" cy="761724"/>
            </a:xfrm>
          </p:grpSpPr>
          <p:grpSp>
            <p:nvGrpSpPr>
              <p:cNvPr id="822" name="Google Shape;822;p6"/>
              <p:cNvGrpSpPr/>
              <p:nvPr/>
            </p:nvGrpSpPr>
            <p:grpSpPr>
              <a:xfrm>
                <a:off x="2298855" y="2853165"/>
                <a:ext cx="226180" cy="761724"/>
                <a:chOff x="4148280" y="2615040"/>
                <a:chExt cx="226180" cy="761724"/>
              </a:xfrm>
            </p:grpSpPr>
            <p:sp>
              <p:nvSpPr>
                <p:cNvPr id="823" name="Google Shape;823;p6"/>
                <p:cNvSpPr/>
                <p:nvPr/>
              </p:nvSpPr>
              <p:spPr>
                <a:xfrm>
                  <a:off x="4148280" y="2615040"/>
                  <a:ext cx="226180" cy="7617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3767" h="761724" extrusionOk="0">
                      <a:moveTo>
                        <a:pt x="158066" y="761724"/>
                      </a:moveTo>
                      <a:cubicBezTo>
                        <a:pt x="232901" y="585458"/>
                        <a:pt x="246956" y="384042"/>
                        <a:pt x="197327" y="199083"/>
                      </a:cubicBezTo>
                      <a:cubicBezTo>
                        <a:pt x="177014" y="123405"/>
                        <a:pt x="143648" y="46897"/>
                        <a:pt x="80875" y="0"/>
                      </a:cubicBezTo>
                      <a:cubicBezTo>
                        <a:pt x="9318" y="118352"/>
                        <a:pt x="-16811" y="261468"/>
                        <a:pt x="10763" y="396993"/>
                      </a:cubicBezTo>
                      <a:cubicBezTo>
                        <a:pt x="38337" y="532518"/>
                        <a:pt x="72408" y="653124"/>
                        <a:pt x="158066" y="76171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24" name="Google Shape;824;p6"/>
                <p:cNvSpPr/>
                <p:nvPr/>
              </p:nvSpPr>
              <p:spPr>
                <a:xfrm>
                  <a:off x="4221360" y="2642760"/>
                  <a:ext cx="67710" cy="703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394" h="705245" extrusionOk="0">
                      <a:moveTo>
                        <a:pt x="6472" y="2922"/>
                      </a:moveTo>
                      <a:cubicBezTo>
                        <a:pt x="29243" y="226369"/>
                        <a:pt x="47474" y="475342"/>
                        <a:pt x="67537" y="699176"/>
                      </a:cubicBezTo>
                      <a:cubicBezTo>
                        <a:pt x="68277" y="703546"/>
                        <a:pt x="61153" y="705128"/>
                        <a:pt x="60527" y="700189"/>
                      </a:cubicBezTo>
                      <a:cubicBezTo>
                        <a:pt x="47952" y="603447"/>
                        <a:pt x="36231" y="450260"/>
                        <a:pt x="27161" y="352005"/>
                      </a:cubicBezTo>
                      <a:cubicBezTo>
                        <a:pt x="19104" y="249652"/>
                        <a:pt x="6848" y="104568"/>
                        <a:pt x="8" y="3479"/>
                      </a:cubicBezTo>
                      <a:cubicBezTo>
                        <a:pt x="-117" y="1692"/>
                        <a:pt x="1237" y="133"/>
                        <a:pt x="3024" y="8"/>
                      </a:cubicBezTo>
                      <a:cubicBezTo>
                        <a:pt x="4776" y="-117"/>
                        <a:pt x="6301" y="1192"/>
                        <a:pt x="6483" y="2922"/>
                      </a:cubicBezTo>
                      <a:lnTo>
                        <a:pt x="6483" y="292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25" name="Google Shape;825;p6"/>
                <p:cNvSpPr/>
                <p:nvPr/>
              </p:nvSpPr>
              <p:spPr>
                <a:xfrm>
                  <a:off x="4232160" y="2733120"/>
                  <a:ext cx="64123" cy="738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936" h="76087" extrusionOk="0">
                      <a:moveTo>
                        <a:pt x="63540" y="5066"/>
                      </a:moveTo>
                      <a:cubicBezTo>
                        <a:pt x="46641" y="29624"/>
                        <a:pt x="27556" y="52475"/>
                        <a:pt x="5957" y="73027"/>
                      </a:cubicBezTo>
                      <a:cubicBezTo>
                        <a:pt x="4500" y="74347"/>
                        <a:pt x="2236" y="74245"/>
                        <a:pt x="915" y="72788"/>
                      </a:cubicBezTo>
                      <a:cubicBezTo>
                        <a:pt x="-200" y="71559"/>
                        <a:pt x="-279" y="69727"/>
                        <a:pt x="586" y="68407"/>
                      </a:cubicBezTo>
                      <a:cubicBezTo>
                        <a:pt x="8768" y="55877"/>
                        <a:pt x="18350" y="44566"/>
                        <a:pt x="27852" y="33174"/>
                      </a:cubicBezTo>
                      <a:cubicBezTo>
                        <a:pt x="37707" y="22090"/>
                        <a:pt x="47505" y="10949"/>
                        <a:pt x="58578" y="889"/>
                      </a:cubicBezTo>
                      <a:cubicBezTo>
                        <a:pt x="61275" y="-1740"/>
                        <a:pt x="65657" y="2004"/>
                        <a:pt x="63540" y="5077"/>
                      </a:cubicBezTo>
                      <a:lnTo>
                        <a:pt x="63540" y="507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26" name="Google Shape;826;p6"/>
                <p:cNvSpPr/>
                <p:nvPr/>
              </p:nvSpPr>
              <p:spPr>
                <a:xfrm>
                  <a:off x="4169880" y="2745360"/>
                  <a:ext cx="66568" cy="579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804" h="59746" extrusionOk="0">
                      <a:moveTo>
                        <a:pt x="61750" y="57624"/>
                      </a:moveTo>
                      <a:cubicBezTo>
                        <a:pt x="38546" y="44150"/>
                        <a:pt x="17630" y="26636"/>
                        <a:pt x="742" y="5754"/>
                      </a:cubicBezTo>
                      <a:cubicBezTo>
                        <a:pt x="-464" y="4184"/>
                        <a:pt x="-168" y="1942"/>
                        <a:pt x="1402" y="735"/>
                      </a:cubicBezTo>
                      <a:cubicBezTo>
                        <a:pt x="2688" y="-255"/>
                        <a:pt x="4452" y="-220"/>
                        <a:pt x="5704" y="690"/>
                      </a:cubicBezTo>
                      <a:cubicBezTo>
                        <a:pt x="16458" y="8565"/>
                        <a:pt x="26176" y="17384"/>
                        <a:pt x="36282" y="25828"/>
                      </a:cubicBezTo>
                      <a:cubicBezTo>
                        <a:pt x="46080" y="34625"/>
                        <a:pt x="56197" y="43012"/>
                        <a:pt x="65642" y="52424"/>
                      </a:cubicBezTo>
                      <a:cubicBezTo>
                        <a:pt x="68340" y="54961"/>
                        <a:pt x="64925" y="59491"/>
                        <a:pt x="61762" y="57624"/>
                      </a:cubicBezTo>
                      <a:lnTo>
                        <a:pt x="61762" y="57624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27" name="Google Shape;827;p6"/>
                <p:cNvSpPr/>
                <p:nvPr/>
              </p:nvSpPr>
              <p:spPr>
                <a:xfrm>
                  <a:off x="4239360" y="2795040"/>
                  <a:ext cx="80565" cy="759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631" h="77862" extrusionOk="0">
                      <a:moveTo>
                        <a:pt x="79668" y="5549"/>
                      </a:moveTo>
                      <a:cubicBezTo>
                        <a:pt x="55747" y="29629"/>
                        <a:pt x="31473" y="52742"/>
                        <a:pt x="5845" y="75001"/>
                      </a:cubicBezTo>
                      <a:cubicBezTo>
                        <a:pt x="4332" y="76264"/>
                        <a:pt x="2090" y="76059"/>
                        <a:pt x="827" y="74546"/>
                      </a:cubicBezTo>
                      <a:cubicBezTo>
                        <a:pt x="-266" y="73237"/>
                        <a:pt x="-254" y="71394"/>
                        <a:pt x="736" y="70096"/>
                      </a:cubicBezTo>
                      <a:cubicBezTo>
                        <a:pt x="22051" y="43399"/>
                        <a:pt x="47462" y="20047"/>
                        <a:pt x="75503" y="575"/>
                      </a:cubicBezTo>
                      <a:cubicBezTo>
                        <a:pt x="78609" y="-1598"/>
                        <a:pt x="82365" y="2897"/>
                        <a:pt x="79668" y="5549"/>
                      </a:cubicBezTo>
                      <a:lnTo>
                        <a:pt x="79668" y="554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28" name="Google Shape;828;p6"/>
                <p:cNvSpPr/>
                <p:nvPr/>
              </p:nvSpPr>
              <p:spPr>
                <a:xfrm>
                  <a:off x="4157280" y="2802960"/>
                  <a:ext cx="89996" cy="717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304" h="73754" extrusionOk="0">
                      <a:moveTo>
                        <a:pt x="85078" y="71271"/>
                      </a:moveTo>
                      <a:cubicBezTo>
                        <a:pt x="55353" y="51993"/>
                        <a:pt x="27005" y="30257"/>
                        <a:pt x="1082" y="6097"/>
                      </a:cubicBezTo>
                      <a:cubicBezTo>
                        <a:pt x="-330" y="4732"/>
                        <a:pt x="-364" y="2490"/>
                        <a:pt x="1002" y="1079"/>
                      </a:cubicBezTo>
                      <a:cubicBezTo>
                        <a:pt x="2185" y="-139"/>
                        <a:pt x="4029" y="-332"/>
                        <a:pt x="5417" y="532"/>
                      </a:cubicBezTo>
                      <a:cubicBezTo>
                        <a:pt x="35301" y="19879"/>
                        <a:pt x="62818" y="41740"/>
                        <a:pt x="88879" y="66002"/>
                      </a:cubicBezTo>
                      <a:cubicBezTo>
                        <a:pt x="91940" y="68471"/>
                        <a:pt x="88378" y="73422"/>
                        <a:pt x="85078" y="71271"/>
                      </a:cubicBezTo>
                      <a:lnTo>
                        <a:pt x="85078" y="7127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29" name="Google Shape;829;p6"/>
                <p:cNvSpPr/>
                <p:nvPr/>
              </p:nvSpPr>
              <p:spPr>
                <a:xfrm>
                  <a:off x="4243320" y="2862360"/>
                  <a:ext cx="88114" cy="76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42" h="78602" extrusionOk="0">
                      <a:moveTo>
                        <a:pt x="87115" y="5547"/>
                      </a:moveTo>
                      <a:cubicBezTo>
                        <a:pt x="61897" y="31243"/>
                        <a:pt x="34835" y="54857"/>
                        <a:pt x="5589" y="75853"/>
                      </a:cubicBezTo>
                      <a:cubicBezTo>
                        <a:pt x="3973" y="76968"/>
                        <a:pt x="1753" y="76558"/>
                        <a:pt x="627" y="74942"/>
                      </a:cubicBezTo>
                      <a:cubicBezTo>
                        <a:pt x="-341" y="73531"/>
                        <a:pt x="-158" y="71665"/>
                        <a:pt x="968" y="70470"/>
                      </a:cubicBezTo>
                      <a:cubicBezTo>
                        <a:pt x="13350" y="57349"/>
                        <a:pt x="26937" y="45627"/>
                        <a:pt x="40445" y="33815"/>
                      </a:cubicBezTo>
                      <a:cubicBezTo>
                        <a:pt x="54261" y="22367"/>
                        <a:pt x="68031" y="10861"/>
                        <a:pt x="82882" y="608"/>
                      </a:cubicBezTo>
                      <a:cubicBezTo>
                        <a:pt x="85966" y="-1634"/>
                        <a:pt x="89801" y="2850"/>
                        <a:pt x="87104" y="5535"/>
                      </a:cubicBezTo>
                      <a:lnTo>
                        <a:pt x="87104" y="553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0" name="Google Shape;830;p6"/>
                <p:cNvSpPr/>
                <p:nvPr/>
              </p:nvSpPr>
              <p:spPr>
                <a:xfrm>
                  <a:off x="4149720" y="2876760"/>
                  <a:ext cx="100344" cy="651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53" h="68234" extrusionOk="0">
                      <a:moveTo>
                        <a:pt x="96073" y="65081"/>
                      </a:moveTo>
                      <a:cubicBezTo>
                        <a:pt x="61443" y="51061"/>
                        <a:pt x="28976" y="31157"/>
                        <a:pt x="1141" y="6212"/>
                      </a:cubicBezTo>
                      <a:cubicBezTo>
                        <a:pt x="-1978" y="3447"/>
                        <a:pt x="1914" y="-1697"/>
                        <a:pt x="5419" y="556"/>
                      </a:cubicBezTo>
                      <a:cubicBezTo>
                        <a:pt x="36715" y="20335"/>
                        <a:pt x="67475" y="39874"/>
                        <a:pt x="99009" y="59277"/>
                      </a:cubicBezTo>
                      <a:cubicBezTo>
                        <a:pt x="102275" y="61257"/>
                        <a:pt x="99601" y="66537"/>
                        <a:pt x="96084" y="65069"/>
                      </a:cubicBezTo>
                      <a:lnTo>
                        <a:pt x="96084" y="6506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1" name="Google Shape;831;p6"/>
                <p:cNvSpPr/>
                <p:nvPr/>
              </p:nvSpPr>
              <p:spPr>
                <a:xfrm>
                  <a:off x="4253400" y="2937960"/>
                  <a:ext cx="93491" cy="716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888" h="73629" extrusionOk="0">
                      <a:moveTo>
                        <a:pt x="92634" y="5692"/>
                      </a:moveTo>
                      <a:cubicBezTo>
                        <a:pt x="65356" y="29875"/>
                        <a:pt x="36371" y="51861"/>
                        <a:pt x="5383" y="71093"/>
                      </a:cubicBezTo>
                      <a:cubicBezTo>
                        <a:pt x="3688" y="72095"/>
                        <a:pt x="1503" y="71537"/>
                        <a:pt x="501" y="69853"/>
                      </a:cubicBezTo>
                      <a:cubicBezTo>
                        <a:pt x="-375" y="68373"/>
                        <a:pt x="-68" y="66530"/>
                        <a:pt x="1150" y="65414"/>
                      </a:cubicBezTo>
                      <a:cubicBezTo>
                        <a:pt x="14590" y="53033"/>
                        <a:pt x="29122" y="42120"/>
                        <a:pt x="43598" y="31126"/>
                      </a:cubicBezTo>
                      <a:cubicBezTo>
                        <a:pt x="58346" y="20509"/>
                        <a:pt x="73061" y="9834"/>
                        <a:pt x="88754" y="491"/>
                      </a:cubicBezTo>
                      <a:cubicBezTo>
                        <a:pt x="91986" y="-1534"/>
                        <a:pt x="95513" y="3200"/>
                        <a:pt x="92634" y="5692"/>
                      </a:cubicBezTo>
                      <a:lnTo>
                        <a:pt x="92634" y="569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2" name="Google Shape;832;p6"/>
                <p:cNvSpPr/>
                <p:nvPr/>
              </p:nvSpPr>
              <p:spPr>
                <a:xfrm>
                  <a:off x="4160520" y="2956680"/>
                  <a:ext cx="101554" cy="55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27" h="57150" extrusionOk="0">
                      <a:moveTo>
                        <a:pt x="96930" y="55340"/>
                      </a:moveTo>
                      <a:cubicBezTo>
                        <a:pt x="63860" y="41775"/>
                        <a:pt x="31837" y="25604"/>
                        <a:pt x="1600" y="6531"/>
                      </a:cubicBezTo>
                      <a:cubicBezTo>
                        <a:pt x="-39" y="5450"/>
                        <a:pt x="-494" y="3242"/>
                        <a:pt x="587" y="1603"/>
                      </a:cubicBezTo>
                      <a:cubicBezTo>
                        <a:pt x="1520" y="181"/>
                        <a:pt x="3318" y="-354"/>
                        <a:pt x="4843" y="238"/>
                      </a:cubicBezTo>
                      <a:cubicBezTo>
                        <a:pt x="38050" y="13848"/>
                        <a:pt x="69561" y="30429"/>
                        <a:pt x="99912" y="49570"/>
                      </a:cubicBezTo>
                      <a:cubicBezTo>
                        <a:pt x="103133" y="51573"/>
                        <a:pt x="100436" y="56796"/>
                        <a:pt x="96942" y="55328"/>
                      </a:cubicBezTo>
                      <a:lnTo>
                        <a:pt x="96942" y="553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3" name="Google Shape;833;p6"/>
                <p:cNvSpPr/>
                <p:nvPr/>
              </p:nvSpPr>
              <p:spPr>
                <a:xfrm>
                  <a:off x="4259520" y="3015000"/>
                  <a:ext cx="87507" cy="652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370" h="105686" extrusionOk="0">
                      <a:moveTo>
                        <a:pt x="86574" y="4986"/>
                      </a:moveTo>
                      <a:cubicBezTo>
                        <a:pt x="82387" y="9482"/>
                        <a:pt x="-10076" y="85978"/>
                        <a:pt x="905" y="59599"/>
                      </a:cubicBezTo>
                      <a:cubicBezTo>
                        <a:pt x="4797" y="55116"/>
                        <a:pt x="97294" y="-19708"/>
                        <a:pt x="86574" y="4986"/>
                      </a:cubicBezTo>
                      <a:lnTo>
                        <a:pt x="86574" y="498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4" name="Google Shape;834;p6"/>
                <p:cNvSpPr/>
                <p:nvPr/>
              </p:nvSpPr>
              <p:spPr>
                <a:xfrm>
                  <a:off x="4159440" y="3022920"/>
                  <a:ext cx="102525" cy="586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369" h="59882" extrusionOk="0">
                      <a:moveTo>
                        <a:pt x="98197" y="58289"/>
                      </a:moveTo>
                      <a:cubicBezTo>
                        <a:pt x="92347" y="56308"/>
                        <a:pt x="-24856" y="819"/>
                        <a:pt x="4801" y="0"/>
                      </a:cubicBezTo>
                      <a:cubicBezTo>
                        <a:pt x="38520" y="14703"/>
                        <a:pt x="70316" y="32285"/>
                        <a:pt x="101065" y="52462"/>
                      </a:cubicBezTo>
                      <a:cubicBezTo>
                        <a:pt x="104513" y="54385"/>
                        <a:pt x="101816" y="59882"/>
                        <a:pt x="98197" y="58289"/>
                      </a:cubicBezTo>
                      <a:lnTo>
                        <a:pt x="98197" y="5828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5" name="Google Shape;835;p6"/>
                <p:cNvSpPr/>
                <p:nvPr/>
              </p:nvSpPr>
              <p:spPr>
                <a:xfrm>
                  <a:off x="4262400" y="3090240"/>
                  <a:ext cx="84938" cy="605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708" h="63399" extrusionOk="0">
                      <a:moveTo>
                        <a:pt x="83870" y="5756"/>
                      </a:moveTo>
                      <a:cubicBezTo>
                        <a:pt x="59403" y="26252"/>
                        <a:pt x="33172" y="44585"/>
                        <a:pt x="5211" y="59982"/>
                      </a:cubicBezTo>
                      <a:cubicBezTo>
                        <a:pt x="1626" y="61974"/>
                        <a:pt x="-1936" y="56750"/>
                        <a:pt x="1217" y="54144"/>
                      </a:cubicBezTo>
                      <a:cubicBezTo>
                        <a:pt x="25763" y="33558"/>
                        <a:pt x="52154" y="15850"/>
                        <a:pt x="80217" y="408"/>
                      </a:cubicBezTo>
                      <a:cubicBezTo>
                        <a:pt x="83506" y="-1425"/>
                        <a:pt x="86772" y="3378"/>
                        <a:pt x="83881" y="5756"/>
                      </a:cubicBezTo>
                      <a:lnTo>
                        <a:pt x="83881" y="575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6" name="Google Shape;836;p6"/>
                <p:cNvSpPr/>
                <p:nvPr/>
              </p:nvSpPr>
              <p:spPr>
                <a:xfrm>
                  <a:off x="4181760" y="3099600"/>
                  <a:ext cx="87513" cy="474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527" h="48945" extrusionOk="0">
                      <a:moveTo>
                        <a:pt x="83266" y="47502"/>
                      </a:moveTo>
                      <a:cubicBezTo>
                        <a:pt x="53928" y="38558"/>
                        <a:pt x="25967" y="24742"/>
                        <a:pt x="1375" y="6386"/>
                      </a:cubicBezTo>
                      <a:cubicBezTo>
                        <a:pt x="-184" y="5168"/>
                        <a:pt x="-457" y="2927"/>
                        <a:pt x="761" y="1368"/>
                      </a:cubicBezTo>
                      <a:cubicBezTo>
                        <a:pt x="1785" y="59"/>
                        <a:pt x="3560" y="-339"/>
                        <a:pt x="5017" y="298"/>
                      </a:cubicBezTo>
                      <a:cubicBezTo>
                        <a:pt x="18957" y="6432"/>
                        <a:pt x="32158" y="13647"/>
                        <a:pt x="45678" y="20315"/>
                      </a:cubicBezTo>
                      <a:cubicBezTo>
                        <a:pt x="58992" y="27394"/>
                        <a:pt x="72569" y="33914"/>
                        <a:pt x="85770" y="41505"/>
                      </a:cubicBezTo>
                      <a:cubicBezTo>
                        <a:pt x="89070" y="43280"/>
                        <a:pt x="86828" y="48606"/>
                        <a:pt x="83254" y="47491"/>
                      </a:cubicBezTo>
                      <a:lnTo>
                        <a:pt x="83254" y="4749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7" name="Google Shape;837;p6"/>
                <p:cNvSpPr/>
                <p:nvPr/>
              </p:nvSpPr>
              <p:spPr>
                <a:xfrm>
                  <a:off x="4268880" y="3170520"/>
                  <a:ext cx="74939" cy="48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61" h="50584" extrusionOk="0">
                      <a:moveTo>
                        <a:pt x="73602" y="5831"/>
                      </a:moveTo>
                      <a:cubicBezTo>
                        <a:pt x="52333" y="22582"/>
                        <a:pt x="29539" y="37012"/>
                        <a:pt x="5015" y="48517"/>
                      </a:cubicBezTo>
                      <a:cubicBezTo>
                        <a:pt x="3205" y="49314"/>
                        <a:pt x="1089" y="48483"/>
                        <a:pt x="304" y="46674"/>
                      </a:cubicBezTo>
                      <a:cubicBezTo>
                        <a:pt x="-357" y="45183"/>
                        <a:pt x="99" y="43476"/>
                        <a:pt x="1294" y="42486"/>
                      </a:cubicBezTo>
                      <a:cubicBezTo>
                        <a:pt x="11752" y="33803"/>
                        <a:pt x="23177" y="26679"/>
                        <a:pt x="34546" y="19464"/>
                      </a:cubicBezTo>
                      <a:cubicBezTo>
                        <a:pt x="46165" y="12647"/>
                        <a:pt x="57739" y="5774"/>
                        <a:pt x="70188" y="311"/>
                      </a:cubicBezTo>
                      <a:cubicBezTo>
                        <a:pt x="73534" y="-1270"/>
                        <a:pt x="76504" y="3577"/>
                        <a:pt x="73602" y="5831"/>
                      </a:cubicBezTo>
                      <a:lnTo>
                        <a:pt x="73602" y="583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8" name="Google Shape;838;p6"/>
                <p:cNvSpPr/>
                <p:nvPr/>
              </p:nvSpPr>
              <p:spPr>
                <a:xfrm>
                  <a:off x="4203000" y="3177720"/>
                  <a:ext cx="71327" cy="388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688" h="41048" extrusionOk="0">
                      <a:moveTo>
                        <a:pt x="67332" y="38840"/>
                      </a:moveTo>
                      <a:cubicBezTo>
                        <a:pt x="43241" y="33252"/>
                        <a:pt x="20241" y="22157"/>
                        <a:pt x="1214" y="6316"/>
                      </a:cubicBezTo>
                      <a:cubicBezTo>
                        <a:pt x="-1859" y="3755"/>
                        <a:pt x="1453" y="-1366"/>
                        <a:pt x="5026" y="341"/>
                      </a:cubicBezTo>
                      <a:cubicBezTo>
                        <a:pt x="27035" y="10720"/>
                        <a:pt x="48009" y="21474"/>
                        <a:pt x="69574" y="32752"/>
                      </a:cubicBezTo>
                      <a:cubicBezTo>
                        <a:pt x="72829" y="34447"/>
                        <a:pt x="70860" y="39682"/>
                        <a:pt x="67321" y="38840"/>
                      </a:cubicBezTo>
                      <a:lnTo>
                        <a:pt x="67321" y="3884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839" name="Google Shape;839;p6"/>
              <p:cNvGrpSpPr/>
              <p:nvPr/>
            </p:nvGrpSpPr>
            <p:grpSpPr>
              <a:xfrm>
                <a:off x="2034975" y="2998245"/>
                <a:ext cx="455062" cy="615718"/>
                <a:chOff x="3884400" y="2760120"/>
                <a:chExt cx="455062" cy="615718"/>
              </a:xfrm>
            </p:grpSpPr>
            <p:sp>
              <p:nvSpPr>
                <p:cNvPr id="840" name="Google Shape;840;p6"/>
                <p:cNvSpPr/>
                <p:nvPr/>
              </p:nvSpPr>
              <p:spPr>
                <a:xfrm>
                  <a:off x="3884400" y="2760120"/>
                  <a:ext cx="455062" cy="6157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203" h="615718" extrusionOk="0">
                      <a:moveTo>
                        <a:pt x="455073" y="615706"/>
                      </a:moveTo>
                      <a:cubicBezTo>
                        <a:pt x="429491" y="425921"/>
                        <a:pt x="338815" y="245536"/>
                        <a:pt x="201753" y="111798"/>
                      </a:cubicBezTo>
                      <a:cubicBezTo>
                        <a:pt x="145672" y="57071"/>
                        <a:pt x="77938" y="8307"/>
                        <a:pt x="19" y="0"/>
                      </a:cubicBezTo>
                      <a:cubicBezTo>
                        <a:pt x="-1130" y="138302"/>
                        <a:pt x="49420" y="274714"/>
                        <a:pt x="142281" y="377203"/>
                      </a:cubicBezTo>
                      <a:cubicBezTo>
                        <a:pt x="235142" y="479692"/>
                        <a:pt x="325989" y="566032"/>
                        <a:pt x="455062" y="61571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1" name="Google Shape;841;p6"/>
                <p:cNvSpPr/>
                <p:nvPr/>
              </p:nvSpPr>
              <p:spPr>
                <a:xfrm>
                  <a:off x="3900240" y="2782080"/>
                  <a:ext cx="414869" cy="5748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954" h="577754" extrusionOk="0">
                      <a:moveTo>
                        <a:pt x="5858" y="1316"/>
                      </a:moveTo>
                      <a:cubicBezTo>
                        <a:pt x="139460" y="181860"/>
                        <a:pt x="282177" y="386678"/>
                        <a:pt x="413640" y="568952"/>
                      </a:cubicBezTo>
                      <a:cubicBezTo>
                        <a:pt x="416508" y="572332"/>
                        <a:pt x="411193" y="577328"/>
                        <a:pt x="408120" y="573402"/>
                      </a:cubicBezTo>
                      <a:cubicBezTo>
                        <a:pt x="347943" y="496621"/>
                        <a:pt x="259702" y="370860"/>
                        <a:pt x="201766" y="290972"/>
                      </a:cubicBezTo>
                      <a:cubicBezTo>
                        <a:pt x="142613" y="207055"/>
                        <a:pt x="58036" y="88532"/>
                        <a:pt x="578" y="5094"/>
                      </a:cubicBezTo>
                      <a:cubicBezTo>
                        <a:pt x="-446" y="3614"/>
                        <a:pt x="-71" y="1600"/>
                        <a:pt x="1397" y="576"/>
                      </a:cubicBezTo>
                      <a:cubicBezTo>
                        <a:pt x="2843" y="-426"/>
                        <a:pt x="4823" y="-84"/>
                        <a:pt x="5858" y="1316"/>
                      </a:cubicBezTo>
                      <a:lnTo>
                        <a:pt x="5858" y="131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2" name="Google Shape;842;p6"/>
                <p:cNvSpPr/>
                <p:nvPr/>
              </p:nvSpPr>
              <p:spPr>
                <a:xfrm>
                  <a:off x="3989880" y="2824560"/>
                  <a:ext cx="21980" cy="935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146" h="95478" extrusionOk="0">
                      <a:moveTo>
                        <a:pt x="21819" y="3345"/>
                      </a:moveTo>
                      <a:cubicBezTo>
                        <a:pt x="19816" y="33092"/>
                        <a:pt x="15059" y="62475"/>
                        <a:pt x="6979" y="91176"/>
                      </a:cubicBezTo>
                      <a:cubicBezTo>
                        <a:pt x="6399" y="93065"/>
                        <a:pt x="4407" y="94123"/>
                        <a:pt x="2518" y="93543"/>
                      </a:cubicBezTo>
                      <a:cubicBezTo>
                        <a:pt x="936" y="93054"/>
                        <a:pt x="-65" y="91529"/>
                        <a:pt x="3" y="89935"/>
                      </a:cubicBezTo>
                      <a:cubicBezTo>
                        <a:pt x="652" y="74982"/>
                        <a:pt x="3110" y="60359"/>
                        <a:pt x="5477" y="45724"/>
                      </a:cubicBezTo>
                      <a:cubicBezTo>
                        <a:pt x="8299" y="31157"/>
                        <a:pt x="11042" y="16580"/>
                        <a:pt x="15423" y="2275"/>
                      </a:cubicBezTo>
                      <a:cubicBezTo>
                        <a:pt x="16402" y="-1355"/>
                        <a:pt x="22081" y="-377"/>
                        <a:pt x="21830" y="3345"/>
                      </a:cubicBezTo>
                      <a:lnTo>
                        <a:pt x="21830" y="334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3" name="Google Shape;843;p6"/>
                <p:cNvSpPr/>
                <p:nvPr/>
              </p:nvSpPr>
              <p:spPr>
                <a:xfrm>
                  <a:off x="4028400" y="2865600"/>
                  <a:ext cx="34903" cy="1036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44" h="127957" extrusionOk="0">
                      <a:moveTo>
                        <a:pt x="35017" y="3953"/>
                      </a:moveTo>
                      <a:cubicBezTo>
                        <a:pt x="26732" y="36875"/>
                        <a:pt x="17651" y="69138"/>
                        <a:pt x="6965" y="101355"/>
                      </a:cubicBezTo>
                      <a:cubicBezTo>
                        <a:pt x="5679" y="105292"/>
                        <a:pt x="-545" y="103824"/>
                        <a:pt x="69" y="99750"/>
                      </a:cubicBezTo>
                      <a:cubicBezTo>
                        <a:pt x="-1615" y="93354"/>
                        <a:pt x="28053" y="-22665"/>
                        <a:pt x="35029" y="3964"/>
                      </a:cubicBezTo>
                      <a:lnTo>
                        <a:pt x="35029" y="3964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4" name="Google Shape;844;p6"/>
                <p:cNvSpPr/>
                <p:nvPr/>
              </p:nvSpPr>
              <p:spPr>
                <a:xfrm>
                  <a:off x="3908160" y="2896200"/>
                  <a:ext cx="84246" cy="205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965" h="20769" extrusionOk="0">
                      <a:moveTo>
                        <a:pt x="81194" y="20387"/>
                      </a:moveTo>
                      <a:cubicBezTo>
                        <a:pt x="54360" y="20637"/>
                        <a:pt x="27435" y="16244"/>
                        <a:pt x="2251" y="6901"/>
                      </a:cubicBezTo>
                      <a:cubicBezTo>
                        <a:pt x="418" y="6162"/>
                        <a:pt x="-481" y="4079"/>
                        <a:pt x="259" y="2247"/>
                      </a:cubicBezTo>
                      <a:cubicBezTo>
                        <a:pt x="862" y="733"/>
                        <a:pt x="2399" y="-132"/>
                        <a:pt x="3935" y="16"/>
                      </a:cubicBezTo>
                      <a:cubicBezTo>
                        <a:pt x="17204" y="1302"/>
                        <a:pt x="30064" y="3931"/>
                        <a:pt x="43060" y="6036"/>
                      </a:cubicBezTo>
                      <a:cubicBezTo>
                        <a:pt x="55976" y="8597"/>
                        <a:pt x="68949" y="10657"/>
                        <a:pt x="81877" y="13934"/>
                      </a:cubicBezTo>
                      <a:cubicBezTo>
                        <a:pt x="85484" y="14742"/>
                        <a:pt x="84859" y="20375"/>
                        <a:pt x="81183" y="20387"/>
                      </a:cubicBezTo>
                      <a:lnTo>
                        <a:pt x="81183" y="2038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5" name="Google Shape;845;p6"/>
                <p:cNvSpPr/>
                <p:nvPr/>
              </p:nvSpPr>
              <p:spPr>
                <a:xfrm>
                  <a:off x="4066560" y="2918160"/>
                  <a:ext cx="41092" cy="108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54" h="110216" extrusionOk="0">
                      <a:moveTo>
                        <a:pt x="41022" y="3931"/>
                      </a:moveTo>
                      <a:cubicBezTo>
                        <a:pt x="32453" y="38891"/>
                        <a:pt x="21221" y="73008"/>
                        <a:pt x="6791" y="105999"/>
                      </a:cubicBezTo>
                      <a:cubicBezTo>
                        <a:pt x="5972" y="107786"/>
                        <a:pt x="3855" y="108571"/>
                        <a:pt x="2068" y="107740"/>
                      </a:cubicBezTo>
                      <a:cubicBezTo>
                        <a:pt x="509" y="107023"/>
                        <a:pt x="-276" y="105328"/>
                        <a:pt x="88" y="103723"/>
                      </a:cubicBezTo>
                      <a:cubicBezTo>
                        <a:pt x="4037" y="86118"/>
                        <a:pt x="9738" y="69105"/>
                        <a:pt x="15337" y="52058"/>
                      </a:cubicBezTo>
                      <a:cubicBezTo>
                        <a:pt x="21380" y="35158"/>
                        <a:pt x="27343" y="18236"/>
                        <a:pt x="34888" y="1849"/>
                      </a:cubicBezTo>
                      <a:cubicBezTo>
                        <a:pt x="36390" y="-1645"/>
                        <a:pt x="41978" y="244"/>
                        <a:pt x="41033" y="3931"/>
                      </a:cubicBezTo>
                      <a:lnTo>
                        <a:pt x="41033" y="393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6" name="Google Shape;846;p6"/>
                <p:cNvSpPr/>
                <p:nvPr/>
              </p:nvSpPr>
              <p:spPr>
                <a:xfrm>
                  <a:off x="3926880" y="2952360"/>
                  <a:ext cx="111681" cy="20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095" h="20404" extrusionOk="0">
                      <a:moveTo>
                        <a:pt x="108219" y="20189"/>
                      </a:moveTo>
                      <a:cubicBezTo>
                        <a:pt x="72816" y="18778"/>
                        <a:pt x="37344" y="14556"/>
                        <a:pt x="2726" y="7000"/>
                      </a:cubicBezTo>
                      <a:cubicBezTo>
                        <a:pt x="826" y="6544"/>
                        <a:pt x="-358" y="4632"/>
                        <a:pt x="97" y="2721"/>
                      </a:cubicBezTo>
                      <a:cubicBezTo>
                        <a:pt x="496" y="1070"/>
                        <a:pt x="1987" y="-33"/>
                        <a:pt x="3614" y="1"/>
                      </a:cubicBezTo>
                      <a:cubicBezTo>
                        <a:pt x="39268" y="1401"/>
                        <a:pt x="74182" y="6169"/>
                        <a:pt x="109039" y="13771"/>
                      </a:cubicBezTo>
                      <a:cubicBezTo>
                        <a:pt x="112737" y="14556"/>
                        <a:pt x="111997" y="20371"/>
                        <a:pt x="108219" y="20178"/>
                      </a:cubicBezTo>
                      <a:lnTo>
                        <a:pt x="108219" y="2017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7" name="Google Shape;847;p6"/>
                <p:cNvSpPr/>
                <p:nvPr/>
              </p:nvSpPr>
              <p:spPr>
                <a:xfrm>
                  <a:off x="4111200" y="2975040"/>
                  <a:ext cx="48632" cy="106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879" h="109021" extrusionOk="0">
                      <a:moveTo>
                        <a:pt x="48357" y="4168"/>
                      </a:moveTo>
                      <a:cubicBezTo>
                        <a:pt x="37238" y="38888"/>
                        <a:pt x="23525" y="72585"/>
                        <a:pt x="6694" y="104927"/>
                      </a:cubicBezTo>
                      <a:cubicBezTo>
                        <a:pt x="5750" y="106657"/>
                        <a:pt x="3587" y="107294"/>
                        <a:pt x="1858" y="106349"/>
                      </a:cubicBezTo>
                      <a:cubicBezTo>
                        <a:pt x="356" y="105530"/>
                        <a:pt x="-327" y="103777"/>
                        <a:pt x="151" y="102196"/>
                      </a:cubicBezTo>
                      <a:cubicBezTo>
                        <a:pt x="5386" y="84693"/>
                        <a:pt x="12327" y="67896"/>
                        <a:pt x="19155" y="51054"/>
                      </a:cubicBezTo>
                      <a:cubicBezTo>
                        <a:pt x="26427" y="34393"/>
                        <a:pt x="33620" y="17710"/>
                        <a:pt x="42359" y="1664"/>
                      </a:cubicBezTo>
                      <a:cubicBezTo>
                        <a:pt x="44100" y="-1727"/>
                        <a:pt x="49552" y="549"/>
                        <a:pt x="48357" y="4157"/>
                      </a:cubicBezTo>
                      <a:lnTo>
                        <a:pt x="48357" y="415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8" name="Google Shape;848;p6"/>
                <p:cNvSpPr/>
                <p:nvPr/>
              </p:nvSpPr>
              <p:spPr>
                <a:xfrm>
                  <a:off x="3958200" y="3019320"/>
                  <a:ext cx="117109" cy="129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591" h="14851" extrusionOk="0">
                      <a:moveTo>
                        <a:pt x="114494" y="9229"/>
                      </a:moveTo>
                      <a:cubicBezTo>
                        <a:pt x="77566" y="14840"/>
                        <a:pt x="39477" y="14293"/>
                        <a:pt x="2811" y="7044"/>
                      </a:cubicBezTo>
                      <a:cubicBezTo>
                        <a:pt x="887" y="6623"/>
                        <a:pt x="-330" y="4734"/>
                        <a:pt x="79" y="2811"/>
                      </a:cubicBezTo>
                      <a:cubicBezTo>
                        <a:pt x="443" y="1127"/>
                        <a:pt x="1946" y="-11"/>
                        <a:pt x="3596" y="0"/>
                      </a:cubicBezTo>
                      <a:cubicBezTo>
                        <a:pt x="22111" y="171"/>
                        <a:pt x="40422" y="1343"/>
                        <a:pt x="58800" y="1582"/>
                      </a:cubicBezTo>
                      <a:cubicBezTo>
                        <a:pt x="77168" y="2299"/>
                        <a:pt x="95524" y="2105"/>
                        <a:pt x="114039" y="2754"/>
                      </a:cubicBezTo>
                      <a:cubicBezTo>
                        <a:pt x="117863" y="2788"/>
                        <a:pt x="118261" y="8694"/>
                        <a:pt x="114483" y="9229"/>
                      </a:cubicBezTo>
                      <a:lnTo>
                        <a:pt x="114483" y="922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9" name="Google Shape;849;p6"/>
                <p:cNvSpPr/>
                <p:nvPr/>
              </p:nvSpPr>
              <p:spPr>
                <a:xfrm>
                  <a:off x="4152600" y="3040560"/>
                  <a:ext cx="46042" cy="993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466" h="101658" extrusionOk="0">
                      <a:moveTo>
                        <a:pt x="45964" y="4167"/>
                      </a:moveTo>
                      <a:cubicBezTo>
                        <a:pt x="35631" y="36463"/>
                        <a:pt x="22703" y="67724"/>
                        <a:pt x="6680" y="97620"/>
                      </a:cubicBezTo>
                      <a:cubicBezTo>
                        <a:pt x="5713" y="99338"/>
                        <a:pt x="3539" y="99941"/>
                        <a:pt x="1821" y="98974"/>
                      </a:cubicBezTo>
                      <a:cubicBezTo>
                        <a:pt x="341" y="98143"/>
                        <a:pt x="-319" y="96414"/>
                        <a:pt x="148" y="94855"/>
                      </a:cubicBezTo>
                      <a:cubicBezTo>
                        <a:pt x="10481" y="62547"/>
                        <a:pt x="23966" y="31525"/>
                        <a:pt x="39978" y="1629"/>
                      </a:cubicBezTo>
                      <a:cubicBezTo>
                        <a:pt x="41753" y="-1717"/>
                        <a:pt x="47147" y="571"/>
                        <a:pt x="45952" y="4167"/>
                      </a:cubicBezTo>
                      <a:lnTo>
                        <a:pt x="45952" y="416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50" name="Google Shape;850;p6"/>
                <p:cNvSpPr/>
                <p:nvPr/>
              </p:nvSpPr>
              <p:spPr>
                <a:xfrm>
                  <a:off x="4007880" y="3076560"/>
                  <a:ext cx="112586" cy="136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177" h="15078" extrusionOk="0">
                      <a:moveTo>
                        <a:pt x="110200" y="6717"/>
                      </a:moveTo>
                      <a:cubicBezTo>
                        <a:pt x="74842" y="11918"/>
                        <a:pt x="39041" y="14353"/>
                        <a:pt x="3307" y="13386"/>
                      </a:cubicBezTo>
                      <a:cubicBezTo>
                        <a:pt x="-835" y="13295"/>
                        <a:pt x="-1210" y="6888"/>
                        <a:pt x="2886" y="6330"/>
                      </a:cubicBezTo>
                      <a:cubicBezTo>
                        <a:pt x="38392" y="1095"/>
                        <a:pt x="73943" y="-725"/>
                        <a:pt x="109825" y="253"/>
                      </a:cubicBezTo>
                      <a:cubicBezTo>
                        <a:pt x="113626" y="333"/>
                        <a:pt x="113967" y="6205"/>
                        <a:pt x="110212" y="6717"/>
                      </a:cubicBezTo>
                      <a:lnTo>
                        <a:pt x="110212" y="671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51" name="Google Shape;851;p6"/>
                <p:cNvSpPr/>
                <p:nvPr/>
              </p:nvSpPr>
              <p:spPr>
                <a:xfrm>
                  <a:off x="4191120" y="3105720"/>
                  <a:ext cx="46830" cy="924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037" h="96298" extrusionOk="0">
                      <a:moveTo>
                        <a:pt x="46608" y="4254"/>
                      </a:moveTo>
                      <a:cubicBezTo>
                        <a:pt x="36024" y="34365"/>
                        <a:pt x="22823" y="63510"/>
                        <a:pt x="6630" y="91027"/>
                      </a:cubicBezTo>
                      <a:cubicBezTo>
                        <a:pt x="4558" y="94566"/>
                        <a:pt x="-1166" y="91892"/>
                        <a:pt x="211" y="88045"/>
                      </a:cubicBezTo>
                      <a:cubicBezTo>
                        <a:pt x="10817" y="57820"/>
                        <a:pt x="24485" y="29119"/>
                        <a:pt x="40724" y="1523"/>
                      </a:cubicBezTo>
                      <a:cubicBezTo>
                        <a:pt x="42613" y="-1732"/>
                        <a:pt x="47871" y="726"/>
                        <a:pt x="46596" y="4254"/>
                      </a:cubicBezTo>
                      <a:lnTo>
                        <a:pt x="46596" y="4254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52" name="Google Shape;852;p6"/>
                <p:cNvSpPr/>
                <p:nvPr/>
              </p:nvSpPr>
              <p:spPr>
                <a:xfrm>
                  <a:off x="4040280" y="3135240"/>
                  <a:ext cx="115966" cy="129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82" h="21508" extrusionOk="0">
                      <a:moveTo>
                        <a:pt x="113291" y="7207"/>
                      </a:moveTo>
                      <a:cubicBezTo>
                        <a:pt x="107168" y="8493"/>
                        <a:pt x="-21825" y="20567"/>
                        <a:pt x="3223" y="4738"/>
                      </a:cubicBezTo>
                      <a:cubicBezTo>
                        <a:pt x="39810" y="174"/>
                        <a:pt x="76214" y="-941"/>
                        <a:pt x="113040" y="743"/>
                      </a:cubicBezTo>
                      <a:cubicBezTo>
                        <a:pt x="116830" y="891"/>
                        <a:pt x="117057" y="6775"/>
                        <a:pt x="113291" y="7196"/>
                      </a:cubicBezTo>
                      <a:lnTo>
                        <a:pt x="113291" y="719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53" name="Google Shape;853;p6"/>
                <p:cNvSpPr/>
                <p:nvPr/>
              </p:nvSpPr>
              <p:spPr>
                <a:xfrm>
                  <a:off x="4231440" y="3176640"/>
                  <a:ext cx="43887" cy="773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61" h="79763" extrusionOk="0">
                      <a:moveTo>
                        <a:pt x="43701" y="4368"/>
                      </a:moveTo>
                      <a:cubicBezTo>
                        <a:pt x="33959" y="29632"/>
                        <a:pt x="21715" y="53666"/>
                        <a:pt x="6488" y="76073"/>
                      </a:cubicBezTo>
                      <a:cubicBezTo>
                        <a:pt x="5339" y="77678"/>
                        <a:pt x="3097" y="78042"/>
                        <a:pt x="1492" y="76893"/>
                      </a:cubicBezTo>
                      <a:cubicBezTo>
                        <a:pt x="172" y="75937"/>
                        <a:pt x="-317" y="74253"/>
                        <a:pt x="206" y="72785"/>
                      </a:cubicBezTo>
                      <a:cubicBezTo>
                        <a:pt x="4770" y="59971"/>
                        <a:pt x="10960" y="48022"/>
                        <a:pt x="17060" y="36016"/>
                      </a:cubicBezTo>
                      <a:cubicBezTo>
                        <a:pt x="23581" y="24226"/>
                        <a:pt x="30022" y="12402"/>
                        <a:pt x="37942" y="1352"/>
                      </a:cubicBezTo>
                      <a:cubicBezTo>
                        <a:pt x="40014" y="-1721"/>
                        <a:pt x="45044" y="943"/>
                        <a:pt x="43689" y="4368"/>
                      </a:cubicBezTo>
                      <a:lnTo>
                        <a:pt x="43689" y="436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54" name="Google Shape;854;p6"/>
                <p:cNvSpPr/>
                <p:nvPr/>
              </p:nvSpPr>
              <p:spPr>
                <a:xfrm>
                  <a:off x="4098960" y="3188880"/>
                  <a:ext cx="96895" cy="143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06" h="22487" extrusionOk="0">
                      <a:moveTo>
                        <a:pt x="94518" y="6433"/>
                      </a:moveTo>
                      <a:cubicBezTo>
                        <a:pt x="89090" y="10701"/>
                        <a:pt x="-19658" y="22331"/>
                        <a:pt x="3136" y="5773"/>
                      </a:cubicBezTo>
                      <a:cubicBezTo>
                        <a:pt x="33407" y="2814"/>
                        <a:pt x="63234" y="1119"/>
                        <a:pt x="93619" y="3"/>
                      </a:cubicBezTo>
                      <a:cubicBezTo>
                        <a:pt x="97374" y="-156"/>
                        <a:pt x="98148" y="5580"/>
                        <a:pt x="94518" y="6433"/>
                      </a:cubicBezTo>
                      <a:lnTo>
                        <a:pt x="94518" y="643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55" name="Google Shape;855;p6"/>
                <p:cNvSpPr/>
                <p:nvPr/>
              </p:nvSpPr>
              <p:spPr>
                <a:xfrm>
                  <a:off x="4157640" y="3246120"/>
                  <a:ext cx="78535" cy="140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138" h="16273" extrusionOk="0">
                      <a:moveTo>
                        <a:pt x="76377" y="6390"/>
                      </a:moveTo>
                      <a:cubicBezTo>
                        <a:pt x="52809" y="13878"/>
                        <a:pt x="27363" y="16074"/>
                        <a:pt x="2918" y="12148"/>
                      </a:cubicBezTo>
                      <a:cubicBezTo>
                        <a:pt x="973" y="11784"/>
                        <a:pt x="-302" y="9906"/>
                        <a:pt x="62" y="7960"/>
                      </a:cubicBezTo>
                      <a:cubicBezTo>
                        <a:pt x="358" y="6390"/>
                        <a:pt x="1655" y="5252"/>
                        <a:pt x="3157" y="5058"/>
                      </a:cubicBezTo>
                      <a:cubicBezTo>
                        <a:pt x="15254" y="3556"/>
                        <a:pt x="27192" y="3249"/>
                        <a:pt x="39141" y="2202"/>
                      </a:cubicBezTo>
                      <a:cubicBezTo>
                        <a:pt x="51124" y="1610"/>
                        <a:pt x="63016" y="324"/>
                        <a:pt x="75205" y="6"/>
                      </a:cubicBezTo>
                      <a:cubicBezTo>
                        <a:pt x="78869" y="-199"/>
                        <a:pt x="79836" y="5309"/>
                        <a:pt x="76377" y="6390"/>
                      </a:cubicBezTo>
                      <a:lnTo>
                        <a:pt x="76377" y="639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856" name="Google Shape;856;p6"/>
            <p:cNvGrpSpPr/>
            <p:nvPr/>
          </p:nvGrpSpPr>
          <p:grpSpPr>
            <a:xfrm rot="809281">
              <a:off x="7707505" y="4593581"/>
              <a:ext cx="310901" cy="904388"/>
              <a:chOff x="3585600" y="2574720"/>
              <a:chExt cx="290642" cy="844651"/>
            </a:xfrm>
          </p:grpSpPr>
          <p:sp>
            <p:nvSpPr>
              <p:cNvPr id="857" name="Google Shape;857;p6"/>
              <p:cNvSpPr/>
              <p:nvPr/>
            </p:nvSpPr>
            <p:spPr>
              <a:xfrm>
                <a:off x="3746160" y="2574720"/>
                <a:ext cx="70828" cy="295853"/>
              </a:xfrm>
              <a:custGeom>
                <a:avLst/>
                <a:gdLst/>
                <a:ahLst/>
                <a:cxnLst/>
                <a:rect l="l" t="t" r="r" b="b"/>
                <a:pathLst>
                  <a:path w="82358" h="298089" extrusionOk="0">
                    <a:moveTo>
                      <a:pt x="50588" y="7780"/>
                    </a:moveTo>
                    <a:cubicBezTo>
                      <a:pt x="49189" y="3774"/>
                      <a:pt x="46048" y="-1108"/>
                      <a:pt x="42019" y="224"/>
                    </a:cubicBezTo>
                    <a:cubicBezTo>
                      <a:pt x="40187" y="827"/>
                      <a:pt x="39026" y="2579"/>
                      <a:pt x="38025" y="4229"/>
                    </a:cubicBezTo>
                    <a:cubicBezTo>
                      <a:pt x="-5310" y="75855"/>
                      <a:pt x="-8736" y="166509"/>
                      <a:pt x="13330" y="247262"/>
                    </a:cubicBezTo>
                    <a:cubicBezTo>
                      <a:pt x="17723" y="263330"/>
                      <a:pt x="21387" y="279263"/>
                      <a:pt x="24539" y="295536"/>
                    </a:cubicBezTo>
                    <a:cubicBezTo>
                      <a:pt x="52967" y="296981"/>
                      <a:pt x="67875" y="180290"/>
                      <a:pt x="69605" y="158361"/>
                    </a:cubicBezTo>
                    <a:cubicBezTo>
                      <a:pt x="73622" y="107583"/>
                      <a:pt x="67397" y="55918"/>
                      <a:pt x="50600" y="779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" name="Google Shape;858;p6"/>
              <p:cNvSpPr/>
              <p:nvPr/>
            </p:nvSpPr>
            <p:spPr>
              <a:xfrm>
                <a:off x="3616920" y="2639880"/>
                <a:ext cx="179799" cy="779491"/>
              </a:xfrm>
              <a:custGeom>
                <a:avLst/>
                <a:gdLst/>
                <a:ahLst/>
                <a:cxnLst/>
                <a:rect l="l" t="t" r="r" b="b"/>
                <a:pathLst>
                  <a:path w="189262" h="781445" extrusionOk="0">
                    <a:moveTo>
                      <a:pt x="177995" y="4346"/>
                    </a:moveTo>
                    <a:cubicBezTo>
                      <a:pt x="189262" y="137800"/>
                      <a:pt x="153244" y="268887"/>
                      <a:pt x="114256" y="395023"/>
                    </a:cubicBezTo>
                    <a:cubicBezTo>
                      <a:pt x="74847" y="518667"/>
                      <a:pt x="30601" y="646477"/>
                      <a:pt x="9616" y="774605"/>
                    </a:cubicBezTo>
                    <a:cubicBezTo>
                      <a:pt x="9172" y="777233"/>
                      <a:pt x="6680" y="779020"/>
                      <a:pt x="4040" y="778576"/>
                    </a:cubicBezTo>
                    <a:cubicBezTo>
                      <a:pt x="1673" y="778178"/>
                      <a:pt x="0" y="776118"/>
                      <a:pt x="0" y="773797"/>
                    </a:cubicBezTo>
                    <a:cubicBezTo>
                      <a:pt x="2344" y="573064"/>
                      <a:pt x="115189" y="393783"/>
                      <a:pt x="154826" y="200732"/>
                    </a:cubicBezTo>
                    <a:cubicBezTo>
                      <a:pt x="167935" y="136514"/>
                      <a:pt x="175276" y="70476"/>
                      <a:pt x="168379" y="5234"/>
                    </a:cubicBezTo>
                    <a:cubicBezTo>
                      <a:pt x="167651" y="-627"/>
                      <a:pt x="177369" y="-2425"/>
                      <a:pt x="177973" y="4346"/>
                    </a:cubicBezTo>
                    <a:lnTo>
                      <a:pt x="177973" y="434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9" name="Google Shape;859;p6"/>
              <p:cNvSpPr/>
              <p:nvPr/>
            </p:nvSpPr>
            <p:spPr>
              <a:xfrm>
                <a:off x="3668400" y="2787840"/>
                <a:ext cx="67995" cy="288541"/>
              </a:xfrm>
              <a:custGeom>
                <a:avLst/>
                <a:gdLst/>
                <a:ahLst/>
                <a:cxnLst/>
                <a:rect l="l" t="t" r="r" b="b"/>
                <a:pathLst>
                  <a:path w="71763" h="288541" extrusionOk="0">
                    <a:moveTo>
                      <a:pt x="67385" y="131007"/>
                    </a:moveTo>
                    <a:cubicBezTo>
                      <a:pt x="63311" y="82915"/>
                      <a:pt x="44772" y="35540"/>
                      <a:pt x="12123" y="0"/>
                    </a:cubicBezTo>
                    <a:cubicBezTo>
                      <a:pt x="9016" y="49367"/>
                      <a:pt x="208" y="98381"/>
                      <a:pt x="3" y="147850"/>
                    </a:cubicBezTo>
                    <a:cubicBezTo>
                      <a:pt x="-202" y="197319"/>
                      <a:pt x="9107" y="248722"/>
                      <a:pt x="38456" y="288541"/>
                    </a:cubicBezTo>
                    <a:cubicBezTo>
                      <a:pt x="55686" y="236523"/>
                      <a:pt x="71561" y="186712"/>
                      <a:pt x="67385" y="13100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0" name="Google Shape;860;p6"/>
              <p:cNvSpPr/>
              <p:nvPr/>
            </p:nvSpPr>
            <p:spPr>
              <a:xfrm>
                <a:off x="3696480" y="2850480"/>
                <a:ext cx="20507" cy="212932"/>
              </a:xfrm>
              <a:custGeom>
                <a:avLst/>
                <a:gdLst/>
                <a:ahLst/>
                <a:cxnLst/>
                <a:rect l="l" t="t" r="r" b="b"/>
                <a:pathLst>
                  <a:path w="21417" h="214002" extrusionOk="0">
                    <a:moveTo>
                      <a:pt x="4818" y="2093"/>
                    </a:moveTo>
                    <a:cubicBezTo>
                      <a:pt x="8619" y="38771"/>
                      <a:pt x="19862" y="122528"/>
                      <a:pt x="20363" y="158273"/>
                    </a:cubicBezTo>
                    <a:cubicBezTo>
                      <a:pt x="20932" y="175718"/>
                      <a:pt x="20545" y="193221"/>
                      <a:pt x="17757" y="210632"/>
                    </a:cubicBezTo>
                    <a:cubicBezTo>
                      <a:pt x="17541" y="211964"/>
                      <a:pt x="16289" y="212863"/>
                      <a:pt x="14958" y="212658"/>
                    </a:cubicBezTo>
                    <a:cubicBezTo>
                      <a:pt x="13888" y="212487"/>
                      <a:pt x="13091" y="211634"/>
                      <a:pt x="12932" y="210609"/>
                    </a:cubicBezTo>
                    <a:cubicBezTo>
                      <a:pt x="10303" y="193232"/>
                      <a:pt x="9507" y="175923"/>
                      <a:pt x="9074" y="158591"/>
                    </a:cubicBezTo>
                    <a:lnTo>
                      <a:pt x="8061" y="106562"/>
                    </a:lnTo>
                    <a:cubicBezTo>
                      <a:pt x="7515" y="71830"/>
                      <a:pt x="4955" y="37098"/>
                      <a:pt x="38" y="2707"/>
                    </a:cubicBezTo>
                    <a:cubicBezTo>
                      <a:pt x="-485" y="-388"/>
                      <a:pt x="4522" y="-1139"/>
                      <a:pt x="4818" y="2093"/>
                    </a:cubicBezTo>
                    <a:lnTo>
                      <a:pt x="4818" y="209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1" name="Google Shape;861;p6"/>
              <p:cNvSpPr/>
              <p:nvPr/>
            </p:nvSpPr>
            <p:spPr>
              <a:xfrm>
                <a:off x="3701160" y="2898360"/>
                <a:ext cx="175082" cy="202906"/>
              </a:xfrm>
              <a:custGeom>
                <a:avLst/>
                <a:gdLst/>
                <a:ahLst/>
                <a:cxnLst/>
                <a:rect l="l" t="t" r="r" b="b"/>
                <a:pathLst>
                  <a:path w="175082" h="202906" extrusionOk="0">
                    <a:moveTo>
                      <a:pt x="175082" y="0"/>
                    </a:moveTo>
                    <a:cubicBezTo>
                      <a:pt x="152299" y="27494"/>
                      <a:pt x="142956" y="63410"/>
                      <a:pt x="126319" y="95001"/>
                    </a:cubicBezTo>
                    <a:cubicBezTo>
                      <a:pt x="99883" y="145187"/>
                      <a:pt x="53702" y="184641"/>
                      <a:pt x="0" y="202906"/>
                    </a:cubicBezTo>
                    <a:cubicBezTo>
                      <a:pt x="15670" y="157739"/>
                      <a:pt x="30157" y="116327"/>
                      <a:pt x="61862" y="79228"/>
                    </a:cubicBezTo>
                    <a:cubicBezTo>
                      <a:pt x="77134" y="61350"/>
                      <a:pt x="94659" y="45395"/>
                      <a:pt x="113937" y="31921"/>
                    </a:cubicBezTo>
                    <a:cubicBezTo>
                      <a:pt x="123382" y="25321"/>
                      <a:pt x="133249" y="19312"/>
                      <a:pt x="143457" y="13963"/>
                    </a:cubicBezTo>
                    <a:cubicBezTo>
                      <a:pt x="150786" y="10128"/>
                      <a:pt x="170234" y="5918"/>
                      <a:pt x="175082" y="1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2" name="Google Shape;862;p6"/>
              <p:cNvSpPr/>
              <p:nvPr/>
            </p:nvSpPr>
            <p:spPr>
              <a:xfrm>
                <a:off x="3705480" y="2940480"/>
                <a:ext cx="124098" cy="138360"/>
              </a:xfrm>
              <a:custGeom>
                <a:avLst/>
                <a:gdLst/>
                <a:ahLst/>
                <a:cxnLst/>
                <a:rect l="l" t="t" r="r" b="b"/>
                <a:pathLst>
                  <a:path w="125988" h="140111" extrusionOk="0">
                    <a:moveTo>
                      <a:pt x="123908" y="3759"/>
                    </a:moveTo>
                    <a:cubicBezTo>
                      <a:pt x="98189" y="40927"/>
                      <a:pt x="72128" y="78458"/>
                      <a:pt x="39695" y="110209"/>
                    </a:cubicBezTo>
                    <a:cubicBezTo>
                      <a:pt x="28804" y="120735"/>
                      <a:pt x="17026" y="130397"/>
                      <a:pt x="3643" y="137862"/>
                    </a:cubicBezTo>
                    <a:cubicBezTo>
                      <a:pt x="2460" y="138522"/>
                      <a:pt x="969" y="138101"/>
                      <a:pt x="309" y="136917"/>
                    </a:cubicBezTo>
                    <a:cubicBezTo>
                      <a:pt x="-203" y="136007"/>
                      <a:pt x="-55" y="134892"/>
                      <a:pt x="582" y="134141"/>
                    </a:cubicBezTo>
                    <a:cubicBezTo>
                      <a:pt x="10414" y="122567"/>
                      <a:pt x="21089" y="112291"/>
                      <a:pt x="31877" y="102060"/>
                    </a:cubicBezTo>
                    <a:cubicBezTo>
                      <a:pt x="53385" y="81497"/>
                      <a:pt x="75190" y="60944"/>
                      <a:pt x="93819" y="37615"/>
                    </a:cubicBezTo>
                    <a:cubicBezTo>
                      <a:pt x="102957" y="25803"/>
                      <a:pt x="112038" y="13888"/>
                      <a:pt x="119868" y="1131"/>
                    </a:cubicBezTo>
                    <a:cubicBezTo>
                      <a:pt x="121483" y="-1589"/>
                      <a:pt x="125785" y="1119"/>
                      <a:pt x="123908" y="3771"/>
                    </a:cubicBezTo>
                    <a:lnTo>
                      <a:pt x="123908" y="377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3" name="Google Shape;863;p6"/>
              <p:cNvSpPr/>
              <p:nvPr/>
            </p:nvSpPr>
            <p:spPr>
              <a:xfrm>
                <a:off x="3585600" y="2982240"/>
                <a:ext cx="77830" cy="285002"/>
              </a:xfrm>
              <a:custGeom>
                <a:avLst/>
                <a:gdLst/>
                <a:ahLst/>
                <a:cxnLst/>
                <a:rect l="l" t="t" r="r" b="b"/>
                <a:pathLst>
                  <a:path w="86238" h="285002" extrusionOk="0">
                    <a:moveTo>
                      <a:pt x="66545" y="128287"/>
                    </a:moveTo>
                    <a:cubicBezTo>
                      <a:pt x="55074" y="87888"/>
                      <a:pt x="36377" y="49970"/>
                      <a:pt x="17122" y="12655"/>
                    </a:cubicBezTo>
                    <a:cubicBezTo>
                      <a:pt x="14789" y="8125"/>
                      <a:pt x="12376" y="3517"/>
                      <a:pt x="8689" y="0"/>
                    </a:cubicBezTo>
                    <a:cubicBezTo>
                      <a:pt x="-2281" y="73379"/>
                      <a:pt x="-7857" y="151491"/>
                      <a:pt x="23187" y="218873"/>
                    </a:cubicBezTo>
                    <a:cubicBezTo>
                      <a:pt x="34032" y="242418"/>
                      <a:pt x="48997" y="263778"/>
                      <a:pt x="63882" y="285002"/>
                    </a:cubicBezTo>
                    <a:cubicBezTo>
                      <a:pt x="66602" y="259306"/>
                      <a:pt x="76628" y="236113"/>
                      <a:pt x="77482" y="209894"/>
                    </a:cubicBezTo>
                    <a:cubicBezTo>
                      <a:pt x="78381" y="182343"/>
                      <a:pt x="74068" y="154746"/>
                      <a:pt x="66545" y="12827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4" name="Google Shape;864;p6"/>
              <p:cNvSpPr/>
              <p:nvPr/>
            </p:nvSpPr>
            <p:spPr>
              <a:xfrm>
                <a:off x="3601440" y="3042720"/>
                <a:ext cx="56944" cy="198987"/>
              </a:xfrm>
              <a:custGeom>
                <a:avLst/>
                <a:gdLst/>
                <a:ahLst/>
                <a:cxnLst/>
                <a:rect l="l" t="t" r="r" b="b"/>
                <a:pathLst>
                  <a:path w="57958" h="201506" extrusionOk="0">
                    <a:moveTo>
                      <a:pt x="4801" y="1919"/>
                    </a:moveTo>
                    <a:cubicBezTo>
                      <a:pt x="15873" y="68424"/>
                      <a:pt x="44005" y="130251"/>
                      <a:pt x="56796" y="196279"/>
                    </a:cubicBezTo>
                    <a:cubicBezTo>
                      <a:pt x="57285" y="198907"/>
                      <a:pt x="53370" y="200227"/>
                      <a:pt x="52221" y="197792"/>
                    </a:cubicBezTo>
                    <a:cubicBezTo>
                      <a:pt x="25694" y="145068"/>
                      <a:pt x="14109" y="60355"/>
                      <a:pt x="78" y="2897"/>
                    </a:cubicBezTo>
                    <a:cubicBezTo>
                      <a:pt x="-673" y="-153"/>
                      <a:pt x="4254" y="-1279"/>
                      <a:pt x="4801" y="1919"/>
                    </a:cubicBezTo>
                    <a:lnTo>
                      <a:pt x="4801" y="191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5" name="Google Shape;865;p6"/>
              <p:cNvSpPr/>
              <p:nvPr/>
            </p:nvSpPr>
            <p:spPr>
              <a:xfrm>
                <a:off x="3648600" y="3099240"/>
                <a:ext cx="187646" cy="177722"/>
              </a:xfrm>
              <a:custGeom>
                <a:avLst/>
                <a:gdLst/>
                <a:ahLst/>
                <a:cxnLst/>
                <a:rect l="l" t="t" r="r" b="b"/>
                <a:pathLst>
                  <a:path w="187646" h="177722" extrusionOk="0">
                    <a:moveTo>
                      <a:pt x="11824" y="126387"/>
                    </a:moveTo>
                    <a:cubicBezTo>
                      <a:pt x="24843" y="91359"/>
                      <a:pt x="52951" y="63569"/>
                      <a:pt x="84781" y="43984"/>
                    </a:cubicBezTo>
                    <a:cubicBezTo>
                      <a:pt x="116611" y="24399"/>
                      <a:pt x="152288" y="12120"/>
                      <a:pt x="187646" y="0"/>
                    </a:cubicBezTo>
                    <a:cubicBezTo>
                      <a:pt x="148043" y="78465"/>
                      <a:pt x="80491" y="142444"/>
                      <a:pt x="0" y="17772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6" name="Google Shape;866;p6"/>
              <p:cNvSpPr/>
              <p:nvPr/>
            </p:nvSpPr>
            <p:spPr>
              <a:xfrm>
                <a:off x="3653640" y="3134160"/>
                <a:ext cx="135558" cy="107968"/>
              </a:xfrm>
              <a:custGeom>
                <a:avLst/>
                <a:gdLst/>
                <a:ahLst/>
                <a:cxnLst/>
                <a:rect l="l" t="t" r="r" b="b"/>
                <a:pathLst>
                  <a:path w="138678" h="110171" extrusionOk="0">
                    <a:moveTo>
                      <a:pt x="135140" y="4141"/>
                    </a:moveTo>
                    <a:cubicBezTo>
                      <a:pt x="94183" y="41649"/>
                      <a:pt x="55833" y="86248"/>
                      <a:pt x="3291" y="107665"/>
                    </a:cubicBezTo>
                    <a:cubicBezTo>
                      <a:pt x="856" y="108621"/>
                      <a:pt x="-1193" y="105218"/>
                      <a:pt x="810" y="103534"/>
                    </a:cubicBezTo>
                    <a:cubicBezTo>
                      <a:pt x="18904" y="87169"/>
                      <a:pt x="48276" y="68950"/>
                      <a:pt x="68305" y="54759"/>
                    </a:cubicBezTo>
                    <a:cubicBezTo>
                      <a:pt x="91099" y="38895"/>
                      <a:pt x="112574" y="20960"/>
                      <a:pt x="131704" y="761"/>
                    </a:cubicBezTo>
                    <a:cubicBezTo>
                      <a:pt x="133832" y="-1550"/>
                      <a:pt x="137485" y="1933"/>
                      <a:pt x="135129" y="4152"/>
                    </a:cubicBezTo>
                    <a:lnTo>
                      <a:pt x="135129" y="415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67" name="Google Shape;867;p6"/>
            <p:cNvGrpSpPr/>
            <p:nvPr/>
          </p:nvGrpSpPr>
          <p:grpSpPr>
            <a:xfrm rot="10800000">
              <a:off x="-293905" y="580465"/>
              <a:ext cx="834927" cy="761110"/>
              <a:chOff x="4399920" y="3221280"/>
              <a:chExt cx="834927" cy="761110"/>
            </a:xfrm>
          </p:grpSpPr>
          <p:sp>
            <p:nvSpPr>
              <p:cNvPr id="868" name="Google Shape;868;p6"/>
              <p:cNvSpPr/>
              <p:nvPr/>
            </p:nvSpPr>
            <p:spPr>
              <a:xfrm>
                <a:off x="4442040" y="3670920"/>
                <a:ext cx="220872" cy="311470"/>
              </a:xfrm>
              <a:custGeom>
                <a:avLst/>
                <a:gdLst/>
                <a:ahLst/>
                <a:cxnLst/>
                <a:rect l="l" t="t" r="r" b="b"/>
                <a:pathLst>
                  <a:path w="236227" h="334016" extrusionOk="0">
                    <a:moveTo>
                      <a:pt x="86646" y="100737"/>
                    </a:moveTo>
                    <a:cubicBezTo>
                      <a:pt x="52711" y="148795"/>
                      <a:pt x="28472" y="202987"/>
                      <a:pt x="6963" y="257748"/>
                    </a:cubicBezTo>
                    <a:cubicBezTo>
                      <a:pt x="3219" y="267273"/>
                      <a:pt x="-502" y="277185"/>
                      <a:pt x="56" y="287404"/>
                    </a:cubicBezTo>
                    <a:cubicBezTo>
                      <a:pt x="625" y="297624"/>
                      <a:pt x="6667" y="308275"/>
                      <a:pt x="16568" y="310893"/>
                    </a:cubicBezTo>
                    <a:cubicBezTo>
                      <a:pt x="27778" y="313863"/>
                      <a:pt x="38782" y="305999"/>
                      <a:pt x="47283" y="298113"/>
                    </a:cubicBezTo>
                    <a:cubicBezTo>
                      <a:pt x="84370" y="263688"/>
                      <a:pt x="111455" y="220091"/>
                      <a:pt x="138073" y="177052"/>
                    </a:cubicBezTo>
                    <a:cubicBezTo>
                      <a:pt x="160127" y="141398"/>
                      <a:pt x="182171" y="105756"/>
                      <a:pt x="204225" y="70102"/>
                    </a:cubicBezTo>
                    <a:cubicBezTo>
                      <a:pt x="223423" y="39057"/>
                      <a:pt x="235725" y="-20153"/>
                      <a:pt x="181784" y="6886"/>
                    </a:cubicBezTo>
                    <a:cubicBezTo>
                      <a:pt x="143740" y="25959"/>
                      <a:pt x="110647" y="66745"/>
                      <a:pt x="86646" y="1007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" name="Google Shape;869;p6"/>
              <p:cNvSpPr/>
              <p:nvPr/>
            </p:nvSpPr>
            <p:spPr>
              <a:xfrm>
                <a:off x="4399920" y="3542040"/>
                <a:ext cx="344892" cy="101549"/>
              </a:xfrm>
              <a:custGeom>
                <a:avLst/>
                <a:gdLst/>
                <a:ahLst/>
                <a:cxnLst/>
                <a:rect l="l" t="t" r="r" b="b"/>
                <a:pathLst>
                  <a:path w="379002" h="111900" extrusionOk="0">
                    <a:moveTo>
                      <a:pt x="44954" y="40757"/>
                    </a:moveTo>
                    <a:cubicBezTo>
                      <a:pt x="32447" y="46299"/>
                      <a:pt x="20031" y="52479"/>
                      <a:pt x="9607" y="61355"/>
                    </a:cubicBezTo>
                    <a:cubicBezTo>
                      <a:pt x="5283" y="65031"/>
                      <a:pt x="1140" y="69526"/>
                      <a:pt x="207" y="75137"/>
                    </a:cubicBezTo>
                    <a:cubicBezTo>
                      <a:pt x="-2160" y="89521"/>
                      <a:pt x="16230" y="97566"/>
                      <a:pt x="30706" y="99285"/>
                    </a:cubicBezTo>
                    <a:cubicBezTo>
                      <a:pt x="97632" y="107228"/>
                      <a:pt x="164945" y="92229"/>
                      <a:pt x="230540" y="76753"/>
                    </a:cubicBezTo>
                    <a:cubicBezTo>
                      <a:pt x="263815" y="68900"/>
                      <a:pt x="300572" y="60581"/>
                      <a:pt x="328670" y="39983"/>
                    </a:cubicBezTo>
                    <a:cubicBezTo>
                      <a:pt x="376842" y="4671"/>
                      <a:pt x="306456" y="3784"/>
                      <a:pt x="276299" y="1439"/>
                    </a:cubicBezTo>
                    <a:cubicBezTo>
                      <a:pt x="197537" y="-4672"/>
                      <a:pt x="117206" y="8723"/>
                      <a:pt x="44954" y="4075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0" name="Google Shape;870;p6"/>
              <p:cNvSpPr/>
              <p:nvPr/>
            </p:nvSpPr>
            <p:spPr>
              <a:xfrm>
                <a:off x="4459680" y="3410640"/>
                <a:ext cx="407782" cy="75304"/>
              </a:xfrm>
              <a:custGeom>
                <a:avLst/>
                <a:gdLst/>
                <a:ahLst/>
                <a:cxnLst/>
                <a:rect l="l" t="t" r="r" b="b"/>
                <a:pathLst>
                  <a:path w="407782" h="78238" extrusionOk="0">
                    <a:moveTo>
                      <a:pt x="407390" y="36533"/>
                    </a:moveTo>
                    <a:cubicBezTo>
                      <a:pt x="347929" y="10416"/>
                      <a:pt x="282391" y="-224"/>
                      <a:pt x="217445" y="4"/>
                    </a:cubicBezTo>
                    <a:cubicBezTo>
                      <a:pt x="152499" y="231"/>
                      <a:pt x="87963" y="11076"/>
                      <a:pt x="24884" y="26508"/>
                    </a:cubicBezTo>
                    <a:cubicBezTo>
                      <a:pt x="13788" y="29216"/>
                      <a:pt x="348" y="34849"/>
                      <a:pt x="7" y="46264"/>
                    </a:cubicBezTo>
                    <a:cubicBezTo>
                      <a:pt x="-392" y="59578"/>
                      <a:pt x="16770" y="65018"/>
                      <a:pt x="30039" y="66213"/>
                    </a:cubicBezTo>
                    <a:cubicBezTo>
                      <a:pt x="142531" y="76364"/>
                      <a:pt x="255785" y="78014"/>
                      <a:pt x="368515" y="7115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1" name="Google Shape;871;p6"/>
              <p:cNvSpPr/>
              <p:nvPr/>
            </p:nvSpPr>
            <p:spPr>
              <a:xfrm>
                <a:off x="4678560" y="3569040"/>
                <a:ext cx="72730" cy="362026"/>
              </a:xfrm>
              <a:custGeom>
                <a:avLst/>
                <a:gdLst/>
                <a:ahLst/>
                <a:cxnLst/>
                <a:rect l="l" t="t" r="r" b="b"/>
                <a:pathLst>
                  <a:path w="76963" h="362933" extrusionOk="0">
                    <a:moveTo>
                      <a:pt x="29879" y="59119"/>
                    </a:moveTo>
                    <a:cubicBezTo>
                      <a:pt x="7324" y="130654"/>
                      <a:pt x="-2645" y="206138"/>
                      <a:pt x="598" y="281064"/>
                    </a:cubicBezTo>
                    <a:cubicBezTo>
                      <a:pt x="1645" y="305350"/>
                      <a:pt x="4331" y="330408"/>
                      <a:pt x="16371" y="351518"/>
                    </a:cubicBezTo>
                    <a:cubicBezTo>
                      <a:pt x="19535" y="357061"/>
                      <a:pt x="24929" y="362933"/>
                      <a:pt x="31131" y="361453"/>
                    </a:cubicBezTo>
                    <a:cubicBezTo>
                      <a:pt x="35125" y="360508"/>
                      <a:pt x="37754" y="356799"/>
                      <a:pt x="39871" y="353294"/>
                    </a:cubicBezTo>
                    <a:cubicBezTo>
                      <a:pt x="63849" y="313452"/>
                      <a:pt x="68162" y="265121"/>
                      <a:pt x="70244" y="218656"/>
                    </a:cubicBezTo>
                    <a:cubicBezTo>
                      <a:pt x="73465" y="146154"/>
                      <a:pt x="74318" y="72354"/>
                      <a:pt x="67832" y="0"/>
                    </a:cubicBezTo>
                    <a:cubicBezTo>
                      <a:pt x="47086" y="15943"/>
                      <a:pt x="37891" y="33719"/>
                      <a:pt x="29879" y="5910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2" name="Google Shape;872;p6"/>
              <p:cNvSpPr/>
              <p:nvPr/>
            </p:nvSpPr>
            <p:spPr>
              <a:xfrm>
                <a:off x="4784400" y="3454560"/>
                <a:ext cx="87794" cy="393901"/>
              </a:xfrm>
              <a:custGeom>
                <a:avLst/>
                <a:gdLst/>
                <a:ahLst/>
                <a:cxnLst/>
                <a:rect l="l" t="t" r="r" b="b"/>
                <a:pathLst>
                  <a:path w="88457" h="394888" extrusionOk="0">
                    <a:moveTo>
                      <a:pt x="7335" y="362636"/>
                    </a:moveTo>
                    <a:cubicBezTo>
                      <a:pt x="9463" y="376941"/>
                      <a:pt x="16303" y="394888"/>
                      <a:pt x="30744" y="394353"/>
                    </a:cubicBezTo>
                    <a:cubicBezTo>
                      <a:pt x="39643" y="394023"/>
                      <a:pt x="46312" y="386228"/>
                      <a:pt x="51000" y="378660"/>
                    </a:cubicBezTo>
                    <a:cubicBezTo>
                      <a:pt x="78665" y="334004"/>
                      <a:pt x="78096" y="278163"/>
                      <a:pt x="78187" y="225632"/>
                    </a:cubicBezTo>
                    <a:cubicBezTo>
                      <a:pt x="78312" y="150331"/>
                      <a:pt x="81590" y="75029"/>
                      <a:pt x="87985" y="0"/>
                    </a:cubicBezTo>
                    <a:cubicBezTo>
                      <a:pt x="87326" y="7682"/>
                      <a:pt x="47643" y="26151"/>
                      <a:pt x="40519" y="35699"/>
                    </a:cubicBezTo>
                    <a:cubicBezTo>
                      <a:pt x="26806" y="54089"/>
                      <a:pt x="22971" y="85077"/>
                      <a:pt x="17873" y="107007"/>
                    </a:cubicBezTo>
                    <a:cubicBezTo>
                      <a:pt x="5526" y="160129"/>
                      <a:pt x="-472" y="214730"/>
                      <a:pt x="29" y="269275"/>
                    </a:cubicBezTo>
                    <a:cubicBezTo>
                      <a:pt x="314" y="300513"/>
                      <a:pt x="2737" y="331740"/>
                      <a:pt x="7324" y="36263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3" name="Google Shape;873;p6"/>
              <p:cNvSpPr/>
              <p:nvPr/>
            </p:nvSpPr>
            <p:spPr>
              <a:xfrm>
                <a:off x="4586760" y="3301560"/>
                <a:ext cx="371646" cy="108321"/>
              </a:xfrm>
              <a:custGeom>
                <a:avLst/>
                <a:gdLst/>
                <a:ahLst/>
                <a:cxnLst/>
                <a:rect l="l" t="t" r="r" b="b"/>
                <a:pathLst>
                  <a:path w="381175" h="109692" extrusionOk="0">
                    <a:moveTo>
                      <a:pt x="68236" y="11"/>
                    </a:moveTo>
                    <a:cubicBezTo>
                      <a:pt x="47979" y="148"/>
                      <a:pt x="27529" y="1650"/>
                      <a:pt x="8183" y="7624"/>
                    </a:cubicBezTo>
                    <a:cubicBezTo>
                      <a:pt x="4849" y="8660"/>
                      <a:pt x="1093" y="10287"/>
                      <a:pt x="194" y="13656"/>
                    </a:cubicBezTo>
                    <a:cubicBezTo>
                      <a:pt x="-341" y="15659"/>
                      <a:pt x="308" y="17787"/>
                      <a:pt x="1173" y="19676"/>
                    </a:cubicBezTo>
                    <a:cubicBezTo>
                      <a:pt x="7887" y="34390"/>
                      <a:pt x="25401" y="40183"/>
                      <a:pt x="41037" y="44336"/>
                    </a:cubicBezTo>
                    <a:cubicBezTo>
                      <a:pt x="127617" y="67358"/>
                      <a:pt x="214913" y="87706"/>
                      <a:pt x="302744" y="105345"/>
                    </a:cubicBezTo>
                    <a:cubicBezTo>
                      <a:pt x="312554" y="107314"/>
                      <a:pt x="322637" y="109259"/>
                      <a:pt x="332514" y="107643"/>
                    </a:cubicBezTo>
                    <a:cubicBezTo>
                      <a:pt x="345101" y="105584"/>
                      <a:pt x="357164" y="97754"/>
                      <a:pt x="366006" y="88741"/>
                    </a:cubicBezTo>
                    <a:cubicBezTo>
                      <a:pt x="380834" y="73629"/>
                      <a:pt x="363810" y="72707"/>
                      <a:pt x="348913" y="66470"/>
                    </a:cubicBezTo>
                    <a:cubicBezTo>
                      <a:pt x="318677" y="53793"/>
                      <a:pt x="288030" y="42060"/>
                      <a:pt x="256803" y="32057"/>
                    </a:cubicBezTo>
                    <a:cubicBezTo>
                      <a:pt x="195897" y="12552"/>
                      <a:pt x="132419" y="-433"/>
                      <a:pt x="68236" y="1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4" name="Google Shape;874;p6"/>
              <p:cNvSpPr/>
              <p:nvPr/>
            </p:nvSpPr>
            <p:spPr>
              <a:xfrm>
                <a:off x="4891680" y="3367440"/>
                <a:ext cx="99393" cy="397381"/>
              </a:xfrm>
              <a:custGeom>
                <a:avLst/>
                <a:gdLst/>
                <a:ahLst/>
                <a:cxnLst/>
                <a:rect l="l" t="t" r="r" b="b"/>
                <a:pathLst>
                  <a:path w="102467" h="400384" extrusionOk="0">
                    <a:moveTo>
                      <a:pt x="1012" y="323159"/>
                    </a:moveTo>
                    <a:cubicBezTo>
                      <a:pt x="2469" y="346306"/>
                      <a:pt x="5769" y="370102"/>
                      <a:pt x="17593" y="390051"/>
                    </a:cubicBezTo>
                    <a:cubicBezTo>
                      <a:pt x="19027" y="392464"/>
                      <a:pt x="20689" y="394922"/>
                      <a:pt x="23192" y="396197"/>
                    </a:cubicBezTo>
                    <a:cubicBezTo>
                      <a:pt x="31386" y="400384"/>
                      <a:pt x="39079" y="389755"/>
                      <a:pt x="42015" y="381027"/>
                    </a:cubicBezTo>
                    <a:cubicBezTo>
                      <a:pt x="83108" y="259067"/>
                      <a:pt x="73173" y="125966"/>
                      <a:pt x="99530" y="0"/>
                    </a:cubicBezTo>
                    <a:cubicBezTo>
                      <a:pt x="98574" y="4563"/>
                      <a:pt x="64536" y="17286"/>
                      <a:pt x="59062" y="20723"/>
                    </a:cubicBezTo>
                    <a:cubicBezTo>
                      <a:pt x="47523" y="27972"/>
                      <a:pt x="46635" y="31136"/>
                      <a:pt x="42948" y="44052"/>
                    </a:cubicBezTo>
                    <a:cubicBezTo>
                      <a:pt x="34185" y="74676"/>
                      <a:pt x="25422" y="105209"/>
                      <a:pt x="18526" y="136322"/>
                    </a:cubicBezTo>
                    <a:cubicBezTo>
                      <a:pt x="4950" y="197524"/>
                      <a:pt x="-2937" y="260410"/>
                      <a:pt x="1024" y="32315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5" name="Google Shape;875;p6"/>
              <p:cNvSpPr/>
              <p:nvPr/>
            </p:nvSpPr>
            <p:spPr>
              <a:xfrm>
                <a:off x="4715280" y="3221280"/>
                <a:ext cx="331550" cy="126668"/>
              </a:xfrm>
              <a:custGeom>
                <a:avLst/>
                <a:gdLst/>
                <a:ahLst/>
                <a:cxnLst/>
                <a:rect l="l" t="t" r="r" b="b"/>
                <a:pathLst>
                  <a:path w="339182" h="128924" extrusionOk="0">
                    <a:moveTo>
                      <a:pt x="73159" y="1626"/>
                    </a:moveTo>
                    <a:cubicBezTo>
                      <a:pt x="49170" y="-752"/>
                      <a:pt x="24475" y="-1378"/>
                      <a:pt x="1465" y="5791"/>
                    </a:cubicBezTo>
                    <a:cubicBezTo>
                      <a:pt x="-2609" y="9524"/>
                      <a:pt x="2614" y="15840"/>
                      <a:pt x="7371" y="18651"/>
                    </a:cubicBezTo>
                    <a:cubicBezTo>
                      <a:pt x="62200" y="50982"/>
                      <a:pt x="121502" y="75062"/>
                      <a:pt x="181600" y="96035"/>
                    </a:cubicBezTo>
                    <a:cubicBezTo>
                      <a:pt x="204178" y="103910"/>
                      <a:pt x="226904" y="111375"/>
                      <a:pt x="249755" y="118408"/>
                    </a:cubicBezTo>
                    <a:cubicBezTo>
                      <a:pt x="264833" y="123051"/>
                      <a:pt x="280333" y="127546"/>
                      <a:pt x="296095" y="126795"/>
                    </a:cubicBezTo>
                    <a:cubicBezTo>
                      <a:pt x="305585" y="126340"/>
                      <a:pt x="324169" y="122949"/>
                      <a:pt x="329404" y="113538"/>
                    </a:cubicBezTo>
                    <a:cubicBezTo>
                      <a:pt x="336573" y="100644"/>
                      <a:pt x="322053" y="94829"/>
                      <a:pt x="312334" y="88262"/>
                    </a:cubicBezTo>
                    <a:cubicBezTo>
                      <a:pt x="288675" y="72273"/>
                      <a:pt x="263695" y="58242"/>
                      <a:pt x="237737" y="46350"/>
                    </a:cubicBezTo>
                    <a:cubicBezTo>
                      <a:pt x="185822" y="22565"/>
                      <a:pt x="129991" y="7271"/>
                      <a:pt x="73148" y="16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6" name="Google Shape;876;p6"/>
              <p:cNvSpPr/>
              <p:nvPr/>
            </p:nvSpPr>
            <p:spPr>
              <a:xfrm>
                <a:off x="4996800" y="3312360"/>
                <a:ext cx="97251" cy="393367"/>
              </a:xfrm>
              <a:custGeom>
                <a:avLst/>
                <a:gdLst/>
                <a:ahLst/>
                <a:cxnLst/>
                <a:rect l="l" t="t" r="r" b="b"/>
                <a:pathLst>
                  <a:path w="98482" h="394353" extrusionOk="0">
                    <a:moveTo>
                      <a:pt x="1572" y="275932"/>
                    </a:moveTo>
                    <a:cubicBezTo>
                      <a:pt x="-931" y="310323"/>
                      <a:pt x="-1420" y="345418"/>
                      <a:pt x="7592" y="378705"/>
                    </a:cubicBezTo>
                    <a:cubicBezTo>
                      <a:pt x="9516" y="385829"/>
                      <a:pt x="14045" y="394353"/>
                      <a:pt x="21374" y="393534"/>
                    </a:cubicBezTo>
                    <a:cubicBezTo>
                      <a:pt x="24549" y="393181"/>
                      <a:pt x="27223" y="391019"/>
                      <a:pt x="29465" y="388742"/>
                    </a:cubicBezTo>
                    <a:cubicBezTo>
                      <a:pt x="37977" y="380082"/>
                      <a:pt x="43064" y="368679"/>
                      <a:pt x="47332" y="357311"/>
                    </a:cubicBezTo>
                    <a:cubicBezTo>
                      <a:pt x="89677" y="244341"/>
                      <a:pt x="66405" y="116691"/>
                      <a:pt x="97062" y="0"/>
                    </a:cubicBezTo>
                    <a:cubicBezTo>
                      <a:pt x="95401" y="5929"/>
                      <a:pt x="69591" y="11983"/>
                      <a:pt x="64174" y="16376"/>
                    </a:cubicBezTo>
                    <a:cubicBezTo>
                      <a:pt x="57141" y="22066"/>
                      <a:pt x="55935" y="26026"/>
                      <a:pt x="52783" y="34413"/>
                    </a:cubicBezTo>
                    <a:cubicBezTo>
                      <a:pt x="43258" y="59791"/>
                      <a:pt x="35565" y="86033"/>
                      <a:pt x="28714" y="112241"/>
                    </a:cubicBezTo>
                    <a:cubicBezTo>
                      <a:pt x="14716" y="165830"/>
                      <a:pt x="5601" y="220693"/>
                      <a:pt x="1572" y="2759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7" name="Google Shape;877;p6"/>
              <p:cNvSpPr/>
              <p:nvPr/>
            </p:nvSpPr>
            <p:spPr>
              <a:xfrm>
                <a:off x="4544640" y="3264840"/>
                <a:ext cx="690207" cy="540838"/>
              </a:xfrm>
              <a:custGeom>
                <a:avLst/>
                <a:gdLst/>
                <a:ahLst/>
                <a:cxnLst/>
                <a:rect l="l" t="t" r="r" b="b"/>
                <a:pathLst>
                  <a:path w="695423" h="543556" extrusionOk="0">
                    <a:moveTo>
                      <a:pt x="684323" y="15435"/>
                    </a:moveTo>
                    <a:cubicBezTo>
                      <a:pt x="467317" y="56631"/>
                      <a:pt x="295705" y="210546"/>
                      <a:pt x="156766" y="373850"/>
                    </a:cubicBezTo>
                    <a:cubicBezTo>
                      <a:pt x="109368" y="428486"/>
                      <a:pt x="63768" y="484760"/>
                      <a:pt x="13560" y="538337"/>
                    </a:cubicBezTo>
                    <a:cubicBezTo>
                      <a:pt x="10601" y="541501"/>
                      <a:pt x="5639" y="541660"/>
                      <a:pt x="2475" y="538701"/>
                    </a:cubicBezTo>
                    <a:cubicBezTo>
                      <a:pt x="-210" y="536186"/>
                      <a:pt x="-722" y="532215"/>
                      <a:pt x="996" y="529142"/>
                    </a:cubicBezTo>
                    <a:cubicBezTo>
                      <a:pt x="111257" y="337957"/>
                      <a:pt x="278169" y="177897"/>
                      <a:pt x="474042" y="76102"/>
                    </a:cubicBezTo>
                    <a:cubicBezTo>
                      <a:pt x="539512" y="42281"/>
                      <a:pt x="609078" y="16380"/>
                      <a:pt x="681147" y="197"/>
                    </a:cubicBezTo>
                    <a:cubicBezTo>
                      <a:pt x="690980" y="-1896"/>
                      <a:pt x="694701" y="13307"/>
                      <a:pt x="684323" y="15447"/>
                    </a:cubicBezTo>
                    <a:lnTo>
                      <a:pt x="684323" y="15447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8" name="Google Shape;878;p6"/>
              <p:cNvSpPr/>
              <p:nvPr/>
            </p:nvSpPr>
            <p:spPr>
              <a:xfrm>
                <a:off x="4462200" y="3564720"/>
                <a:ext cx="272901" cy="281542"/>
              </a:xfrm>
              <a:custGeom>
                <a:avLst/>
                <a:gdLst/>
                <a:ahLst/>
                <a:cxnLst/>
                <a:rect l="l" t="t" r="r" b="b"/>
                <a:pathLst>
                  <a:path w="275658" h="290999" extrusionOk="0">
                    <a:moveTo>
                      <a:pt x="3075" y="43713"/>
                    </a:moveTo>
                    <a:cubicBezTo>
                      <a:pt x="65904" y="31286"/>
                      <a:pt x="135982" y="18540"/>
                      <a:pt x="199437" y="7274"/>
                    </a:cubicBezTo>
                    <a:cubicBezTo>
                      <a:pt x="211512" y="5988"/>
                      <a:pt x="273703" y="-9443"/>
                      <a:pt x="273271" y="8969"/>
                    </a:cubicBezTo>
                    <a:cubicBezTo>
                      <a:pt x="264156" y="98132"/>
                      <a:pt x="262335" y="188080"/>
                      <a:pt x="253845" y="277459"/>
                    </a:cubicBezTo>
                    <a:cubicBezTo>
                      <a:pt x="253618" y="279815"/>
                      <a:pt x="251535" y="281556"/>
                      <a:pt x="249168" y="281328"/>
                    </a:cubicBezTo>
                    <a:cubicBezTo>
                      <a:pt x="246881" y="281112"/>
                      <a:pt x="245174" y="279121"/>
                      <a:pt x="245276" y="276844"/>
                    </a:cubicBezTo>
                    <a:cubicBezTo>
                      <a:pt x="249453" y="187067"/>
                      <a:pt x="250636" y="97176"/>
                      <a:pt x="259626" y="7558"/>
                    </a:cubicBezTo>
                    <a:cubicBezTo>
                      <a:pt x="259626" y="7558"/>
                      <a:pt x="265305" y="15024"/>
                      <a:pt x="265305" y="15024"/>
                    </a:cubicBezTo>
                    <a:cubicBezTo>
                      <a:pt x="245401" y="11689"/>
                      <a:pt x="223381" y="16833"/>
                      <a:pt x="201520" y="20247"/>
                    </a:cubicBezTo>
                    <a:lnTo>
                      <a:pt x="135937" y="31058"/>
                    </a:lnTo>
                    <a:cubicBezTo>
                      <a:pt x="92203" y="38182"/>
                      <a:pt x="48390" y="44930"/>
                      <a:pt x="4520" y="51451"/>
                    </a:cubicBezTo>
                    <a:cubicBezTo>
                      <a:pt x="-351" y="52418"/>
                      <a:pt x="-1955" y="44601"/>
                      <a:pt x="3086" y="43713"/>
                    </a:cubicBezTo>
                    <a:lnTo>
                      <a:pt x="3086" y="4371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9" name="Google Shape;879;p6"/>
              <p:cNvSpPr/>
              <p:nvPr/>
            </p:nvSpPr>
            <p:spPr>
              <a:xfrm>
                <a:off x="4815720" y="3473280"/>
                <a:ext cx="29179" cy="280349"/>
              </a:xfrm>
              <a:custGeom>
                <a:avLst/>
                <a:gdLst/>
                <a:ahLst/>
                <a:cxnLst/>
                <a:rect l="l" t="t" r="r" b="b"/>
                <a:pathLst>
                  <a:path w="31124" h="281758" extrusionOk="0">
                    <a:moveTo>
                      <a:pt x="29291" y="4281"/>
                    </a:moveTo>
                    <a:cubicBezTo>
                      <a:pt x="21234" y="71992"/>
                      <a:pt x="15054" y="139635"/>
                      <a:pt x="12755" y="207722"/>
                    </a:cubicBezTo>
                    <a:cubicBezTo>
                      <a:pt x="11845" y="230391"/>
                      <a:pt x="11401" y="253071"/>
                      <a:pt x="10844" y="275797"/>
                    </a:cubicBezTo>
                    <a:cubicBezTo>
                      <a:pt x="10787" y="278175"/>
                      <a:pt x="8818" y="280053"/>
                      <a:pt x="6440" y="279996"/>
                    </a:cubicBezTo>
                    <a:cubicBezTo>
                      <a:pt x="4220" y="279940"/>
                      <a:pt x="2434" y="278198"/>
                      <a:pt x="2252" y="276025"/>
                    </a:cubicBezTo>
                    <a:cubicBezTo>
                      <a:pt x="-1185" y="230379"/>
                      <a:pt x="-388" y="184506"/>
                      <a:pt x="2627" y="138850"/>
                    </a:cubicBezTo>
                    <a:cubicBezTo>
                      <a:pt x="6155" y="93227"/>
                      <a:pt x="11777" y="47695"/>
                      <a:pt x="21529" y="2995"/>
                    </a:cubicBezTo>
                    <a:cubicBezTo>
                      <a:pt x="22474" y="-1705"/>
                      <a:pt x="29939" y="-567"/>
                      <a:pt x="29291" y="4281"/>
                    </a:cubicBezTo>
                    <a:lnTo>
                      <a:pt x="29291" y="428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0" name="Google Shape;880;p6"/>
              <p:cNvSpPr/>
              <p:nvPr/>
            </p:nvSpPr>
            <p:spPr>
              <a:xfrm>
                <a:off x="4518000" y="3434760"/>
                <a:ext cx="343869" cy="28066"/>
              </a:xfrm>
              <a:custGeom>
                <a:avLst/>
                <a:gdLst/>
                <a:ahLst/>
                <a:cxnLst/>
                <a:rect l="l" t="t" r="r" b="b"/>
                <a:pathLst>
                  <a:path w="347342" h="29543" extrusionOk="0">
                    <a:moveTo>
                      <a:pt x="340154" y="27979"/>
                    </a:moveTo>
                    <a:cubicBezTo>
                      <a:pt x="231360" y="18568"/>
                      <a:pt x="113235" y="12559"/>
                      <a:pt x="4078" y="10374"/>
                    </a:cubicBezTo>
                    <a:cubicBezTo>
                      <a:pt x="-1225" y="10340"/>
                      <a:pt x="-1453" y="1976"/>
                      <a:pt x="3964" y="1782"/>
                    </a:cubicBezTo>
                    <a:cubicBezTo>
                      <a:pt x="60261" y="-1097"/>
                      <a:pt x="116695" y="-255"/>
                      <a:pt x="172981" y="2647"/>
                    </a:cubicBezTo>
                    <a:cubicBezTo>
                      <a:pt x="229244" y="5947"/>
                      <a:pt x="285416" y="11273"/>
                      <a:pt x="341087" y="20161"/>
                    </a:cubicBezTo>
                    <a:cubicBezTo>
                      <a:pt x="345889" y="20844"/>
                      <a:pt x="345092" y="28446"/>
                      <a:pt x="340142" y="27968"/>
                    </a:cubicBezTo>
                    <a:lnTo>
                      <a:pt x="340142" y="2796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1" name="Google Shape;881;p6"/>
              <p:cNvSpPr/>
              <p:nvPr/>
            </p:nvSpPr>
            <p:spPr>
              <a:xfrm>
                <a:off x="4686120" y="3330360"/>
                <a:ext cx="279447" cy="373233"/>
              </a:xfrm>
              <a:custGeom>
                <a:avLst/>
                <a:gdLst/>
                <a:ahLst/>
                <a:cxnLst/>
                <a:rect l="l" t="t" r="r" b="b"/>
                <a:pathLst>
                  <a:path w="282270" h="375109" extrusionOk="0">
                    <a:moveTo>
                      <a:pt x="227007" y="369028"/>
                    </a:moveTo>
                    <a:cubicBezTo>
                      <a:pt x="229886" y="263581"/>
                      <a:pt x="243531" y="158429"/>
                      <a:pt x="266222" y="55406"/>
                    </a:cubicBezTo>
                    <a:cubicBezTo>
                      <a:pt x="266222" y="55406"/>
                      <a:pt x="271138" y="63508"/>
                      <a:pt x="271138" y="63508"/>
                    </a:cubicBezTo>
                    <a:cubicBezTo>
                      <a:pt x="183171" y="40043"/>
                      <a:pt x="93006" y="25032"/>
                      <a:pt x="3411" y="8543"/>
                    </a:cubicBezTo>
                    <a:cubicBezTo>
                      <a:pt x="-1880" y="7735"/>
                      <a:pt x="-697" y="-823"/>
                      <a:pt x="4766" y="64"/>
                    </a:cubicBezTo>
                    <a:cubicBezTo>
                      <a:pt x="95260" y="12582"/>
                      <a:pt x="185777" y="26967"/>
                      <a:pt x="274689" y="50262"/>
                    </a:cubicBezTo>
                    <a:cubicBezTo>
                      <a:pt x="278240" y="51195"/>
                      <a:pt x="280390" y="54814"/>
                      <a:pt x="279605" y="58364"/>
                    </a:cubicBezTo>
                    <a:cubicBezTo>
                      <a:pt x="268214" y="109506"/>
                      <a:pt x="258837" y="161092"/>
                      <a:pt x="251496" y="212997"/>
                    </a:cubicBezTo>
                    <a:cubicBezTo>
                      <a:pt x="244088" y="264878"/>
                      <a:pt x="238546" y="317056"/>
                      <a:pt x="234859" y="369415"/>
                    </a:cubicBezTo>
                    <a:cubicBezTo>
                      <a:pt x="234563" y="374286"/>
                      <a:pt x="226802" y="374104"/>
                      <a:pt x="227007" y="369028"/>
                    </a:cubicBezTo>
                    <a:lnTo>
                      <a:pt x="227007" y="36902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2" name="Google Shape;882;p6"/>
              <p:cNvSpPr/>
              <p:nvPr/>
            </p:nvSpPr>
            <p:spPr>
              <a:xfrm>
                <a:off x="5030640" y="3328200"/>
                <a:ext cx="43225" cy="297119"/>
              </a:xfrm>
              <a:custGeom>
                <a:avLst/>
                <a:gdLst/>
                <a:ahLst/>
                <a:cxnLst/>
                <a:rect l="l" t="t" r="r" b="b"/>
                <a:pathLst>
                  <a:path w="45144" h="299364" extrusionOk="0">
                    <a:moveTo>
                      <a:pt x="43077" y="4550"/>
                    </a:moveTo>
                    <a:cubicBezTo>
                      <a:pt x="29967" y="76130"/>
                      <a:pt x="19713" y="148155"/>
                      <a:pt x="13978" y="220703"/>
                    </a:cubicBezTo>
                    <a:cubicBezTo>
                      <a:pt x="12009" y="244862"/>
                      <a:pt x="10336" y="269056"/>
                      <a:pt x="8948" y="293307"/>
                    </a:cubicBezTo>
                    <a:cubicBezTo>
                      <a:pt x="8811" y="295674"/>
                      <a:pt x="6786" y="297484"/>
                      <a:pt x="4419" y="297359"/>
                    </a:cubicBezTo>
                    <a:cubicBezTo>
                      <a:pt x="2177" y="297233"/>
                      <a:pt x="436" y="295390"/>
                      <a:pt x="367" y="293182"/>
                    </a:cubicBezTo>
                    <a:cubicBezTo>
                      <a:pt x="-1089" y="244282"/>
                      <a:pt x="1881" y="195314"/>
                      <a:pt x="7571" y="146744"/>
                    </a:cubicBezTo>
                    <a:cubicBezTo>
                      <a:pt x="13659" y="98219"/>
                      <a:pt x="22456" y="49979"/>
                      <a:pt x="35407" y="2809"/>
                    </a:cubicBezTo>
                    <a:cubicBezTo>
                      <a:pt x="36590" y="-1880"/>
                      <a:pt x="44055" y="-287"/>
                      <a:pt x="43077" y="4550"/>
                    </a:cubicBezTo>
                    <a:lnTo>
                      <a:pt x="43077" y="455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" name="Google Shape;883;p6"/>
              <p:cNvSpPr/>
              <p:nvPr/>
            </p:nvSpPr>
            <p:spPr>
              <a:xfrm>
                <a:off x="4803120" y="3246120"/>
                <a:ext cx="232674" cy="95352"/>
              </a:xfrm>
              <a:custGeom>
                <a:avLst/>
                <a:gdLst/>
                <a:ahLst/>
                <a:cxnLst/>
                <a:rect l="l" t="t" r="r" b="b"/>
                <a:pathLst>
                  <a:path w="237422" h="98301" extrusionOk="0">
                    <a:moveTo>
                      <a:pt x="227972" y="95239"/>
                    </a:moveTo>
                    <a:cubicBezTo>
                      <a:pt x="150645" y="72217"/>
                      <a:pt x="75013" y="43232"/>
                      <a:pt x="2329" y="8204"/>
                    </a:cubicBezTo>
                    <a:cubicBezTo>
                      <a:pt x="-2406" y="5973"/>
                      <a:pt x="770" y="-1606"/>
                      <a:pt x="5697" y="306"/>
                    </a:cubicBezTo>
                    <a:cubicBezTo>
                      <a:pt x="79963" y="27971"/>
                      <a:pt x="157108" y="58208"/>
                      <a:pt x="230567" y="87819"/>
                    </a:cubicBezTo>
                    <a:cubicBezTo>
                      <a:pt x="235016" y="89560"/>
                      <a:pt x="232615" y="96695"/>
                      <a:pt x="227972" y="95250"/>
                    </a:cubicBezTo>
                    <a:lnTo>
                      <a:pt x="227972" y="9525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84" name="Google Shape;884;p6"/>
            <p:cNvGrpSpPr/>
            <p:nvPr/>
          </p:nvGrpSpPr>
          <p:grpSpPr>
            <a:xfrm rot="4395691" flipH="1">
              <a:off x="-186060" y="3275376"/>
              <a:ext cx="723032" cy="905677"/>
              <a:chOff x="6832440" y="4075560"/>
              <a:chExt cx="601143" cy="752998"/>
            </a:xfrm>
          </p:grpSpPr>
          <p:sp>
            <p:nvSpPr>
              <p:cNvPr id="885" name="Google Shape;885;p6"/>
              <p:cNvSpPr/>
              <p:nvPr/>
            </p:nvSpPr>
            <p:spPr>
              <a:xfrm>
                <a:off x="6832440" y="4165920"/>
                <a:ext cx="477552" cy="662638"/>
              </a:xfrm>
              <a:custGeom>
                <a:avLst/>
                <a:gdLst/>
                <a:ahLst/>
                <a:cxnLst/>
                <a:rect l="l" t="t" r="r" b="b"/>
                <a:pathLst>
                  <a:path w="477552" h="662638" extrusionOk="0">
                    <a:moveTo>
                      <a:pt x="476289" y="4467"/>
                    </a:moveTo>
                    <a:cubicBezTo>
                      <a:pt x="434205" y="57043"/>
                      <a:pt x="393670" y="110848"/>
                      <a:pt x="353680" y="165051"/>
                    </a:cubicBezTo>
                    <a:cubicBezTo>
                      <a:pt x="313793" y="219334"/>
                      <a:pt x="274498" y="274061"/>
                      <a:pt x="235271" y="328856"/>
                    </a:cubicBezTo>
                    <a:cubicBezTo>
                      <a:pt x="215561" y="356134"/>
                      <a:pt x="196453" y="383787"/>
                      <a:pt x="177380" y="411554"/>
                    </a:cubicBezTo>
                    <a:cubicBezTo>
                      <a:pt x="158216" y="439242"/>
                      <a:pt x="139041" y="466918"/>
                      <a:pt x="120048" y="494720"/>
                    </a:cubicBezTo>
                    <a:cubicBezTo>
                      <a:pt x="101032" y="522499"/>
                      <a:pt x="81822" y="550152"/>
                      <a:pt x="62590" y="577783"/>
                    </a:cubicBezTo>
                    <a:lnTo>
                      <a:pt x="33685" y="619172"/>
                    </a:lnTo>
                    <a:cubicBezTo>
                      <a:pt x="23966" y="632908"/>
                      <a:pt x="14429" y="646769"/>
                      <a:pt x="5030" y="660652"/>
                    </a:cubicBezTo>
                    <a:lnTo>
                      <a:pt x="4995" y="660709"/>
                    </a:lnTo>
                    <a:cubicBezTo>
                      <a:pt x="4153" y="661961"/>
                      <a:pt x="2446" y="662291"/>
                      <a:pt x="1194" y="661438"/>
                    </a:cubicBezTo>
                    <a:cubicBezTo>
                      <a:pt x="22" y="660641"/>
                      <a:pt x="-330" y="659082"/>
                      <a:pt x="330" y="657853"/>
                    </a:cubicBezTo>
                    <a:cubicBezTo>
                      <a:pt x="16671" y="628162"/>
                      <a:pt x="34674" y="599633"/>
                      <a:pt x="53053" y="571353"/>
                    </a:cubicBezTo>
                    <a:cubicBezTo>
                      <a:pt x="71466" y="543108"/>
                      <a:pt x="90289" y="515136"/>
                      <a:pt x="109498" y="487437"/>
                    </a:cubicBezTo>
                    <a:cubicBezTo>
                      <a:pt x="128742" y="459760"/>
                      <a:pt x="148020" y="432118"/>
                      <a:pt x="167571" y="404658"/>
                    </a:cubicBezTo>
                    <a:cubicBezTo>
                      <a:pt x="187247" y="377312"/>
                      <a:pt x="206969" y="349886"/>
                      <a:pt x="227396" y="323052"/>
                    </a:cubicBezTo>
                    <a:lnTo>
                      <a:pt x="349071" y="161603"/>
                    </a:lnTo>
                    <a:cubicBezTo>
                      <a:pt x="389573" y="107741"/>
                      <a:pt x="430507" y="54187"/>
                      <a:pt x="471987" y="1053"/>
                    </a:cubicBezTo>
                    <a:cubicBezTo>
                      <a:pt x="472920" y="-142"/>
                      <a:pt x="474639" y="-347"/>
                      <a:pt x="475822" y="576"/>
                    </a:cubicBezTo>
                    <a:cubicBezTo>
                      <a:pt x="477017" y="1509"/>
                      <a:pt x="477222" y="3227"/>
                      <a:pt x="476300" y="4410"/>
                    </a:cubicBezTo>
                    <a:cubicBezTo>
                      <a:pt x="476300" y="4410"/>
                      <a:pt x="476278" y="4433"/>
                      <a:pt x="476278" y="443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" name="Google Shape;886;p6"/>
              <p:cNvSpPr/>
              <p:nvPr/>
            </p:nvSpPr>
            <p:spPr>
              <a:xfrm>
                <a:off x="7151760" y="4318560"/>
                <a:ext cx="227645" cy="60426"/>
              </a:xfrm>
              <a:custGeom>
                <a:avLst/>
                <a:gdLst/>
                <a:ahLst/>
                <a:cxnLst/>
                <a:rect l="l" t="t" r="r" b="b"/>
                <a:pathLst>
                  <a:path w="228216" h="60883" extrusionOk="0">
                    <a:moveTo>
                      <a:pt x="225467" y="5436"/>
                    </a:moveTo>
                    <a:cubicBezTo>
                      <a:pt x="206530" y="7974"/>
                      <a:pt x="187753" y="11593"/>
                      <a:pt x="169090" y="15667"/>
                    </a:cubicBezTo>
                    <a:cubicBezTo>
                      <a:pt x="150427" y="19752"/>
                      <a:pt x="131968" y="24737"/>
                      <a:pt x="113669" y="30165"/>
                    </a:cubicBezTo>
                    <a:lnTo>
                      <a:pt x="58885" y="46598"/>
                    </a:lnTo>
                    <a:cubicBezTo>
                      <a:pt x="40609" y="51992"/>
                      <a:pt x="22310" y="57181"/>
                      <a:pt x="3237" y="60402"/>
                    </a:cubicBezTo>
                    <a:cubicBezTo>
                      <a:pt x="1724" y="60664"/>
                      <a:pt x="301" y="59640"/>
                      <a:pt x="39" y="58138"/>
                    </a:cubicBezTo>
                    <a:cubicBezTo>
                      <a:pt x="-166" y="56931"/>
                      <a:pt x="449" y="55782"/>
                      <a:pt x="1462" y="55236"/>
                    </a:cubicBezTo>
                    <a:cubicBezTo>
                      <a:pt x="18600" y="46075"/>
                      <a:pt x="36797" y="39668"/>
                      <a:pt x="55255" y="34262"/>
                    </a:cubicBezTo>
                    <a:cubicBezTo>
                      <a:pt x="73702" y="28834"/>
                      <a:pt x="92457" y="24453"/>
                      <a:pt x="111325" y="20697"/>
                    </a:cubicBezTo>
                    <a:cubicBezTo>
                      <a:pt x="130182" y="16942"/>
                      <a:pt x="149095" y="13539"/>
                      <a:pt x="167952" y="10057"/>
                    </a:cubicBezTo>
                    <a:cubicBezTo>
                      <a:pt x="186820" y="6563"/>
                      <a:pt x="205734" y="3422"/>
                      <a:pt x="224613" y="42"/>
                    </a:cubicBezTo>
                    <a:cubicBezTo>
                      <a:pt x="226104" y="-219"/>
                      <a:pt x="227526" y="759"/>
                      <a:pt x="227788" y="2250"/>
                    </a:cubicBezTo>
                    <a:cubicBezTo>
                      <a:pt x="228050" y="3741"/>
                      <a:pt x="227071" y="5163"/>
                      <a:pt x="225581" y="5425"/>
                    </a:cubicBezTo>
                    <a:cubicBezTo>
                      <a:pt x="225546" y="5425"/>
                      <a:pt x="225501" y="5436"/>
                      <a:pt x="225467" y="544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7" name="Google Shape;887;p6"/>
              <p:cNvSpPr/>
              <p:nvPr/>
            </p:nvSpPr>
            <p:spPr>
              <a:xfrm>
                <a:off x="6954480" y="4262760"/>
                <a:ext cx="101573" cy="236102"/>
              </a:xfrm>
              <a:custGeom>
                <a:avLst/>
                <a:gdLst/>
                <a:ahLst/>
                <a:cxnLst/>
                <a:rect l="l" t="t" r="r" b="b"/>
                <a:pathLst>
                  <a:path w="102341" h="236694" extrusionOk="0">
                    <a:moveTo>
                      <a:pt x="96474" y="234469"/>
                    </a:moveTo>
                    <a:cubicBezTo>
                      <a:pt x="88155" y="215316"/>
                      <a:pt x="79404" y="196380"/>
                      <a:pt x="70755" y="177375"/>
                    </a:cubicBezTo>
                    <a:cubicBezTo>
                      <a:pt x="62106" y="158382"/>
                      <a:pt x="53150" y="139502"/>
                      <a:pt x="44285" y="120566"/>
                    </a:cubicBezTo>
                    <a:cubicBezTo>
                      <a:pt x="35522" y="101595"/>
                      <a:pt x="26873" y="82557"/>
                      <a:pt x="19226" y="63108"/>
                    </a:cubicBezTo>
                    <a:cubicBezTo>
                      <a:pt x="11499" y="43705"/>
                      <a:pt x="4512" y="23983"/>
                      <a:pt x="62" y="3351"/>
                    </a:cubicBezTo>
                    <a:cubicBezTo>
                      <a:pt x="-257" y="1861"/>
                      <a:pt x="688" y="393"/>
                      <a:pt x="2178" y="63"/>
                    </a:cubicBezTo>
                    <a:cubicBezTo>
                      <a:pt x="3396" y="-199"/>
                      <a:pt x="4603" y="381"/>
                      <a:pt x="5171" y="1417"/>
                    </a:cubicBezTo>
                    <a:cubicBezTo>
                      <a:pt x="15448" y="19818"/>
                      <a:pt x="23505" y="38994"/>
                      <a:pt x="31175" y="58362"/>
                    </a:cubicBezTo>
                    <a:cubicBezTo>
                      <a:pt x="38913" y="77686"/>
                      <a:pt x="45992" y="97282"/>
                      <a:pt x="53286" y="116811"/>
                    </a:cubicBezTo>
                    <a:cubicBezTo>
                      <a:pt x="60490" y="136373"/>
                      <a:pt x="67921" y="155856"/>
                      <a:pt x="75989" y="175076"/>
                    </a:cubicBezTo>
                    <a:cubicBezTo>
                      <a:pt x="84069" y="194286"/>
                      <a:pt x="92366" y="213416"/>
                      <a:pt x="101424" y="232182"/>
                    </a:cubicBezTo>
                    <a:cubicBezTo>
                      <a:pt x="102084" y="233547"/>
                      <a:pt x="101515" y="235174"/>
                      <a:pt x="100149" y="235834"/>
                    </a:cubicBezTo>
                    <a:cubicBezTo>
                      <a:pt x="98795" y="236495"/>
                      <a:pt x="97156" y="235926"/>
                      <a:pt x="96496" y="234560"/>
                    </a:cubicBezTo>
                    <a:cubicBezTo>
                      <a:pt x="96485" y="234526"/>
                      <a:pt x="96462" y="234492"/>
                      <a:pt x="96451" y="23445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" name="Google Shape;888;p6"/>
              <p:cNvSpPr/>
              <p:nvPr/>
            </p:nvSpPr>
            <p:spPr>
              <a:xfrm>
                <a:off x="7132680" y="4138560"/>
                <a:ext cx="15111" cy="248563"/>
              </a:xfrm>
              <a:custGeom>
                <a:avLst/>
                <a:gdLst/>
                <a:ahLst/>
                <a:cxnLst/>
                <a:rect l="l" t="t" r="r" b="b"/>
                <a:pathLst>
                  <a:path w="15659" h="248563" extrusionOk="0">
                    <a:moveTo>
                      <a:pt x="6943" y="245867"/>
                    </a:moveTo>
                    <a:cubicBezTo>
                      <a:pt x="5406" y="225496"/>
                      <a:pt x="4610" y="205115"/>
                      <a:pt x="4371" y="184756"/>
                    </a:cubicBezTo>
                    <a:lnTo>
                      <a:pt x="3551" y="123747"/>
                    </a:lnTo>
                    <a:cubicBezTo>
                      <a:pt x="3142" y="103457"/>
                      <a:pt x="2766" y="83257"/>
                      <a:pt x="2083" y="63171"/>
                    </a:cubicBezTo>
                    <a:cubicBezTo>
                      <a:pt x="1378" y="43063"/>
                      <a:pt x="342" y="23182"/>
                      <a:pt x="1" y="2823"/>
                    </a:cubicBezTo>
                    <a:cubicBezTo>
                      <a:pt x="-33" y="1298"/>
                      <a:pt x="1184" y="35"/>
                      <a:pt x="2709" y="0"/>
                    </a:cubicBezTo>
                    <a:cubicBezTo>
                      <a:pt x="3950" y="-22"/>
                      <a:pt x="5008" y="775"/>
                      <a:pt x="5384" y="1890"/>
                    </a:cubicBezTo>
                    <a:cubicBezTo>
                      <a:pt x="11950" y="21566"/>
                      <a:pt x="14271" y="42266"/>
                      <a:pt x="14931" y="62728"/>
                    </a:cubicBezTo>
                    <a:cubicBezTo>
                      <a:pt x="15626" y="83234"/>
                      <a:pt x="14658" y="103673"/>
                      <a:pt x="13293" y="123963"/>
                    </a:cubicBezTo>
                    <a:cubicBezTo>
                      <a:pt x="11927" y="144265"/>
                      <a:pt x="10448" y="164511"/>
                      <a:pt x="10084" y="184756"/>
                    </a:cubicBezTo>
                    <a:cubicBezTo>
                      <a:pt x="9719" y="204989"/>
                      <a:pt x="10015" y="225269"/>
                      <a:pt x="12371" y="245332"/>
                    </a:cubicBezTo>
                    <a:cubicBezTo>
                      <a:pt x="12542" y="246834"/>
                      <a:pt x="11472" y="248188"/>
                      <a:pt x="9970" y="248370"/>
                    </a:cubicBezTo>
                    <a:cubicBezTo>
                      <a:pt x="8468" y="248541"/>
                      <a:pt x="7113" y="247471"/>
                      <a:pt x="6931" y="245969"/>
                    </a:cubicBezTo>
                    <a:cubicBezTo>
                      <a:pt x="6931" y="245935"/>
                      <a:pt x="6931" y="245889"/>
                      <a:pt x="6931" y="24585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9" name="Google Shape;889;p6"/>
              <p:cNvSpPr/>
              <p:nvPr/>
            </p:nvSpPr>
            <p:spPr>
              <a:xfrm>
                <a:off x="7060320" y="4468320"/>
                <a:ext cx="225427" cy="26652"/>
              </a:xfrm>
              <a:custGeom>
                <a:avLst/>
                <a:gdLst/>
                <a:ahLst/>
                <a:cxnLst/>
                <a:rect l="l" t="t" r="r" b="b"/>
                <a:pathLst>
                  <a:path w="225427" h="26652" extrusionOk="0">
                    <a:moveTo>
                      <a:pt x="222517" y="5463"/>
                    </a:moveTo>
                    <a:cubicBezTo>
                      <a:pt x="204104" y="4666"/>
                      <a:pt x="185646" y="5064"/>
                      <a:pt x="167256" y="6066"/>
                    </a:cubicBezTo>
                    <a:cubicBezTo>
                      <a:pt x="148854" y="7067"/>
                      <a:pt x="130521" y="9116"/>
                      <a:pt x="112301" y="11744"/>
                    </a:cubicBezTo>
                    <a:cubicBezTo>
                      <a:pt x="94082" y="14384"/>
                      <a:pt x="75953" y="17332"/>
                      <a:pt x="57814" y="20131"/>
                    </a:cubicBezTo>
                    <a:cubicBezTo>
                      <a:pt x="39674" y="22965"/>
                      <a:pt x="21557" y="25696"/>
                      <a:pt x="2894" y="26527"/>
                    </a:cubicBezTo>
                    <a:cubicBezTo>
                      <a:pt x="1369" y="26595"/>
                      <a:pt x="71" y="25412"/>
                      <a:pt x="3" y="23887"/>
                    </a:cubicBezTo>
                    <a:cubicBezTo>
                      <a:pt x="-54" y="22681"/>
                      <a:pt x="686" y="21611"/>
                      <a:pt x="1744" y="21190"/>
                    </a:cubicBezTo>
                    <a:cubicBezTo>
                      <a:pt x="19212" y="14237"/>
                      <a:pt x="37466" y="10253"/>
                      <a:pt x="55845" y="7431"/>
                    </a:cubicBezTo>
                    <a:cubicBezTo>
                      <a:pt x="74235" y="4575"/>
                      <a:pt x="92796" y="2925"/>
                      <a:pt x="111368" y="2037"/>
                    </a:cubicBezTo>
                    <a:cubicBezTo>
                      <a:pt x="129940" y="1150"/>
                      <a:pt x="148501" y="729"/>
                      <a:pt x="167039" y="341"/>
                    </a:cubicBezTo>
                    <a:cubicBezTo>
                      <a:pt x="185578" y="-57"/>
                      <a:pt x="204093" y="34"/>
                      <a:pt x="222631" y="0"/>
                    </a:cubicBezTo>
                    <a:cubicBezTo>
                      <a:pt x="224144" y="0"/>
                      <a:pt x="225373" y="1218"/>
                      <a:pt x="225373" y="2731"/>
                    </a:cubicBezTo>
                    <a:cubicBezTo>
                      <a:pt x="225373" y="4245"/>
                      <a:pt x="224156" y="5474"/>
                      <a:pt x="222642" y="5474"/>
                    </a:cubicBezTo>
                    <a:cubicBezTo>
                      <a:pt x="222608" y="5474"/>
                      <a:pt x="222551" y="5474"/>
                      <a:pt x="222517" y="547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0" name="Google Shape;890;p6"/>
              <p:cNvSpPr/>
              <p:nvPr/>
            </p:nvSpPr>
            <p:spPr>
              <a:xfrm>
                <a:off x="6976800" y="4599000"/>
                <a:ext cx="204510" cy="15491"/>
              </a:xfrm>
              <a:custGeom>
                <a:avLst/>
                <a:gdLst/>
                <a:ahLst/>
                <a:cxnLst/>
                <a:rect l="l" t="t" r="r" b="b"/>
                <a:pathLst>
                  <a:path w="204510" h="15807" extrusionOk="0">
                    <a:moveTo>
                      <a:pt x="201518" y="6935"/>
                    </a:moveTo>
                    <a:cubicBezTo>
                      <a:pt x="184926" y="6127"/>
                      <a:pt x="168299" y="6230"/>
                      <a:pt x="151696" y="6651"/>
                    </a:cubicBezTo>
                    <a:cubicBezTo>
                      <a:pt x="135092" y="7072"/>
                      <a:pt x="118512" y="8278"/>
                      <a:pt x="101976" y="9826"/>
                    </a:cubicBezTo>
                    <a:cubicBezTo>
                      <a:pt x="85441" y="11373"/>
                      <a:pt x="68951" y="12978"/>
                      <a:pt x="52428" y="14162"/>
                    </a:cubicBezTo>
                    <a:cubicBezTo>
                      <a:pt x="44177" y="14867"/>
                      <a:pt x="35892" y="15254"/>
                      <a:pt x="27597" y="15470"/>
                    </a:cubicBezTo>
                    <a:cubicBezTo>
                      <a:pt x="19289" y="15652"/>
                      <a:pt x="10959" y="15630"/>
                      <a:pt x="2537" y="14844"/>
                    </a:cubicBezTo>
                    <a:cubicBezTo>
                      <a:pt x="1001" y="14708"/>
                      <a:pt x="-125" y="13354"/>
                      <a:pt x="11" y="11817"/>
                    </a:cubicBezTo>
                    <a:cubicBezTo>
                      <a:pt x="114" y="10657"/>
                      <a:pt x="933" y="9723"/>
                      <a:pt x="1980" y="9405"/>
                    </a:cubicBezTo>
                    <a:cubicBezTo>
                      <a:pt x="10105" y="6935"/>
                      <a:pt x="18333" y="5319"/>
                      <a:pt x="26595" y="4022"/>
                    </a:cubicBezTo>
                    <a:cubicBezTo>
                      <a:pt x="30726" y="3407"/>
                      <a:pt x="34880" y="2884"/>
                      <a:pt x="39022" y="2395"/>
                    </a:cubicBezTo>
                    <a:cubicBezTo>
                      <a:pt x="43176" y="1962"/>
                      <a:pt x="47341" y="1609"/>
                      <a:pt x="51506" y="1336"/>
                    </a:cubicBezTo>
                    <a:cubicBezTo>
                      <a:pt x="68166" y="119"/>
                      <a:pt x="84895" y="-155"/>
                      <a:pt x="101601" y="73"/>
                    </a:cubicBezTo>
                    <a:lnTo>
                      <a:pt x="151662" y="927"/>
                    </a:lnTo>
                    <a:cubicBezTo>
                      <a:pt x="168333" y="1109"/>
                      <a:pt x="184983" y="1507"/>
                      <a:pt x="201643" y="1473"/>
                    </a:cubicBezTo>
                    <a:cubicBezTo>
                      <a:pt x="203156" y="1473"/>
                      <a:pt x="204385" y="2690"/>
                      <a:pt x="204385" y="4204"/>
                    </a:cubicBezTo>
                    <a:cubicBezTo>
                      <a:pt x="204385" y="5717"/>
                      <a:pt x="203168" y="6947"/>
                      <a:pt x="201654" y="6947"/>
                    </a:cubicBezTo>
                    <a:cubicBezTo>
                      <a:pt x="201609" y="6947"/>
                      <a:pt x="201563" y="6947"/>
                      <a:pt x="201518" y="694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1" name="Google Shape;891;p6"/>
              <p:cNvSpPr/>
              <p:nvPr/>
            </p:nvSpPr>
            <p:spPr>
              <a:xfrm>
                <a:off x="6874200" y="4395240"/>
                <a:ext cx="93249" cy="237021"/>
              </a:xfrm>
              <a:custGeom>
                <a:avLst/>
                <a:gdLst/>
                <a:ahLst/>
                <a:cxnLst/>
                <a:rect l="l" t="t" r="r" b="b"/>
                <a:pathLst>
                  <a:path w="93954" h="237615" extrusionOk="0">
                    <a:moveTo>
                      <a:pt x="88018" y="235186"/>
                    </a:moveTo>
                    <a:cubicBezTo>
                      <a:pt x="81088" y="215714"/>
                      <a:pt x="73520" y="196482"/>
                      <a:pt x="65907" y="177273"/>
                    </a:cubicBezTo>
                    <a:cubicBezTo>
                      <a:pt x="58282" y="158063"/>
                      <a:pt x="50191" y="139024"/>
                      <a:pt x="42031" y="120020"/>
                    </a:cubicBezTo>
                    <a:cubicBezTo>
                      <a:pt x="33872" y="101015"/>
                      <a:pt x="25917" y="81919"/>
                      <a:pt x="18588" y="62607"/>
                    </a:cubicBezTo>
                    <a:cubicBezTo>
                      <a:pt x="11237" y="43295"/>
                      <a:pt x="4477" y="23767"/>
                      <a:pt x="62" y="3352"/>
                    </a:cubicBezTo>
                    <a:cubicBezTo>
                      <a:pt x="-257" y="1861"/>
                      <a:pt x="688" y="393"/>
                      <a:pt x="2179" y="63"/>
                    </a:cubicBezTo>
                    <a:cubicBezTo>
                      <a:pt x="3396" y="-199"/>
                      <a:pt x="4591" y="381"/>
                      <a:pt x="5172" y="1405"/>
                    </a:cubicBezTo>
                    <a:lnTo>
                      <a:pt x="5172" y="1440"/>
                    </a:lnTo>
                    <a:cubicBezTo>
                      <a:pt x="15436" y="19670"/>
                      <a:pt x="23334" y="38778"/>
                      <a:pt x="30640" y="58112"/>
                    </a:cubicBezTo>
                    <a:cubicBezTo>
                      <a:pt x="37980" y="77424"/>
                      <a:pt x="44671" y="96987"/>
                      <a:pt x="51170" y="116617"/>
                    </a:cubicBezTo>
                    <a:cubicBezTo>
                      <a:pt x="57667" y="136247"/>
                      <a:pt x="64234" y="155856"/>
                      <a:pt x="71267" y="175281"/>
                    </a:cubicBezTo>
                    <a:cubicBezTo>
                      <a:pt x="78311" y="194707"/>
                      <a:pt x="85412" y="214110"/>
                      <a:pt x="93128" y="233285"/>
                    </a:cubicBezTo>
                    <a:cubicBezTo>
                      <a:pt x="93697" y="234685"/>
                      <a:pt x="93014" y="236278"/>
                      <a:pt x="91614" y="236847"/>
                    </a:cubicBezTo>
                    <a:cubicBezTo>
                      <a:pt x="90215" y="237416"/>
                      <a:pt x="88621" y="236734"/>
                      <a:pt x="88052" y="235334"/>
                    </a:cubicBezTo>
                    <a:cubicBezTo>
                      <a:pt x="88041" y="235300"/>
                      <a:pt x="88029" y="235277"/>
                      <a:pt x="88018" y="235243"/>
                    </a:cubicBezTo>
                    <a:lnTo>
                      <a:pt x="88018" y="23520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2" name="Google Shape;892;p6"/>
              <p:cNvSpPr/>
              <p:nvPr/>
            </p:nvSpPr>
            <p:spPr>
              <a:xfrm>
                <a:off x="7238520" y="4102200"/>
                <a:ext cx="147319" cy="141283"/>
              </a:xfrm>
              <a:custGeom>
                <a:avLst/>
                <a:gdLst/>
                <a:ahLst/>
                <a:cxnLst/>
                <a:rect l="l" t="t" r="r" b="b"/>
                <a:pathLst>
                  <a:path w="153858" h="166706" extrusionOk="0">
                    <a:moveTo>
                      <a:pt x="73185" y="133491"/>
                    </a:moveTo>
                    <a:cubicBezTo>
                      <a:pt x="59848" y="139579"/>
                      <a:pt x="44894" y="143517"/>
                      <a:pt x="30510" y="140683"/>
                    </a:cubicBezTo>
                    <a:cubicBezTo>
                      <a:pt x="16125" y="137850"/>
                      <a:pt x="2663" y="126902"/>
                      <a:pt x="375" y="112415"/>
                    </a:cubicBezTo>
                    <a:cubicBezTo>
                      <a:pt x="-933" y="104130"/>
                      <a:pt x="1388" y="95721"/>
                      <a:pt x="4131" y="87789"/>
                    </a:cubicBezTo>
                    <a:cubicBezTo>
                      <a:pt x="11539" y="66315"/>
                      <a:pt x="22339" y="45671"/>
                      <a:pt x="38191" y="29409"/>
                    </a:cubicBezTo>
                    <a:cubicBezTo>
                      <a:pt x="61862" y="5147"/>
                      <a:pt x="138677" y="-23189"/>
                      <a:pt x="146620" y="31116"/>
                    </a:cubicBezTo>
                    <a:cubicBezTo>
                      <a:pt x="152925" y="74212"/>
                      <a:pt x="108429" y="117400"/>
                      <a:pt x="73185" y="13349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3" name="Google Shape;893;p6"/>
              <p:cNvSpPr/>
              <p:nvPr/>
            </p:nvSpPr>
            <p:spPr>
              <a:xfrm>
                <a:off x="7278840" y="4276440"/>
                <a:ext cx="154743" cy="105749"/>
              </a:xfrm>
              <a:custGeom>
                <a:avLst/>
                <a:gdLst/>
                <a:ahLst/>
                <a:cxnLst/>
                <a:rect l="l" t="t" r="r" b="b"/>
                <a:pathLst>
                  <a:path w="178894" h="109020" extrusionOk="0">
                    <a:moveTo>
                      <a:pt x="138809" y="82992"/>
                    </a:moveTo>
                    <a:cubicBezTo>
                      <a:pt x="127417" y="94383"/>
                      <a:pt x="111838" y="100858"/>
                      <a:pt x="96008" y="103874"/>
                    </a:cubicBezTo>
                    <a:cubicBezTo>
                      <a:pt x="73715" y="108107"/>
                      <a:pt x="50226" y="105877"/>
                      <a:pt x="29139" y="97501"/>
                    </a:cubicBezTo>
                    <a:cubicBezTo>
                      <a:pt x="16564" y="92505"/>
                      <a:pt x="3796" y="84005"/>
                      <a:pt x="700" y="70838"/>
                    </a:cubicBezTo>
                    <a:cubicBezTo>
                      <a:pt x="-3317" y="53700"/>
                      <a:pt x="10647" y="37779"/>
                      <a:pt x="24724" y="27218"/>
                    </a:cubicBezTo>
                    <a:cubicBezTo>
                      <a:pt x="45947" y="11274"/>
                      <a:pt x="71405" y="-913"/>
                      <a:pt x="97931" y="54"/>
                    </a:cubicBezTo>
                    <a:cubicBezTo>
                      <a:pt x="143599" y="1715"/>
                      <a:pt x="175577" y="46257"/>
                      <a:pt x="138820" y="8301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" name="Google Shape;894;p6"/>
              <p:cNvSpPr/>
              <p:nvPr/>
            </p:nvSpPr>
            <p:spPr>
              <a:xfrm>
                <a:off x="7066080" y="4075560"/>
                <a:ext cx="127690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43070" h="174115" extrusionOk="0">
                    <a:moveTo>
                      <a:pt x="102538" y="136003"/>
                    </a:moveTo>
                    <a:cubicBezTo>
                      <a:pt x="89701" y="150933"/>
                      <a:pt x="69148" y="160197"/>
                      <a:pt x="49939" y="155861"/>
                    </a:cubicBezTo>
                    <a:cubicBezTo>
                      <a:pt x="28567" y="151036"/>
                      <a:pt x="13659" y="131121"/>
                      <a:pt x="6330" y="110477"/>
                    </a:cubicBezTo>
                    <a:cubicBezTo>
                      <a:pt x="-1670" y="87956"/>
                      <a:pt x="-2705" y="62385"/>
                      <a:pt x="6808" y="40456"/>
                    </a:cubicBezTo>
                    <a:cubicBezTo>
                      <a:pt x="25779" y="-3278"/>
                      <a:pt x="79516" y="-13918"/>
                      <a:pt x="113314" y="20222"/>
                    </a:cubicBezTo>
                    <a:cubicBezTo>
                      <a:pt x="140365" y="47557"/>
                      <a:pt x="124808" y="110102"/>
                      <a:pt x="102549" y="13600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5" name="Google Shape;895;p6"/>
              <p:cNvSpPr/>
              <p:nvPr/>
            </p:nvSpPr>
            <p:spPr>
              <a:xfrm>
                <a:off x="7174080" y="4424760"/>
                <a:ext cx="181519" cy="112900"/>
              </a:xfrm>
              <a:custGeom>
                <a:avLst/>
                <a:gdLst/>
                <a:ahLst/>
                <a:cxnLst/>
                <a:rect l="l" t="t" r="r" b="b"/>
                <a:pathLst>
                  <a:path w="202815" h="121072" extrusionOk="0">
                    <a:moveTo>
                      <a:pt x="57279" y="111798"/>
                    </a:moveTo>
                    <a:cubicBezTo>
                      <a:pt x="44989" y="110159"/>
                      <a:pt x="32687" y="106961"/>
                      <a:pt x="22206" y="100361"/>
                    </a:cubicBezTo>
                    <a:cubicBezTo>
                      <a:pt x="11725" y="93760"/>
                      <a:pt x="3167" y="83416"/>
                      <a:pt x="720" y="71262"/>
                    </a:cubicBezTo>
                    <a:cubicBezTo>
                      <a:pt x="-1840" y="58471"/>
                      <a:pt x="2644" y="44940"/>
                      <a:pt x="10701" y="34687"/>
                    </a:cubicBezTo>
                    <a:cubicBezTo>
                      <a:pt x="18758" y="24433"/>
                      <a:pt x="30081" y="17161"/>
                      <a:pt x="41973" y="11813"/>
                    </a:cubicBezTo>
                    <a:cubicBezTo>
                      <a:pt x="78663" y="-4665"/>
                      <a:pt x="130567" y="-5644"/>
                      <a:pt x="163649" y="20063"/>
                    </a:cubicBezTo>
                    <a:cubicBezTo>
                      <a:pt x="200975" y="49071"/>
                      <a:pt x="172685" y="86716"/>
                      <a:pt x="138010" y="101237"/>
                    </a:cubicBezTo>
                    <a:cubicBezTo>
                      <a:pt x="112723" y="111821"/>
                      <a:pt x="84432" y="115428"/>
                      <a:pt x="57279" y="11179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6" name="Google Shape;896;p6"/>
              <p:cNvSpPr/>
              <p:nvPr/>
            </p:nvSpPr>
            <p:spPr>
              <a:xfrm>
                <a:off x="6907320" y="4209480"/>
                <a:ext cx="127059" cy="163898"/>
              </a:xfrm>
              <a:custGeom>
                <a:avLst/>
                <a:gdLst/>
                <a:ahLst/>
                <a:cxnLst/>
                <a:rect l="l" t="t" r="r" b="b"/>
                <a:pathLst>
                  <a:path w="138108" h="169404" extrusionOk="0">
                    <a:moveTo>
                      <a:pt x="79370" y="163428"/>
                    </a:moveTo>
                    <a:cubicBezTo>
                      <a:pt x="63813" y="165340"/>
                      <a:pt x="48006" y="158955"/>
                      <a:pt x="36194" y="148656"/>
                    </a:cubicBezTo>
                    <a:cubicBezTo>
                      <a:pt x="24381" y="138357"/>
                      <a:pt x="16199" y="124474"/>
                      <a:pt x="10133" y="110032"/>
                    </a:cubicBezTo>
                    <a:cubicBezTo>
                      <a:pt x="540" y="87136"/>
                      <a:pt x="-4069" y="60802"/>
                      <a:pt x="4557" y="37519"/>
                    </a:cubicBezTo>
                    <a:cubicBezTo>
                      <a:pt x="13183" y="14235"/>
                      <a:pt x="37935" y="-4064"/>
                      <a:pt x="62288" y="784"/>
                    </a:cubicBezTo>
                    <a:cubicBezTo>
                      <a:pt x="93219" y="6952"/>
                      <a:pt x="115740" y="51937"/>
                      <a:pt x="124173" y="80000"/>
                    </a:cubicBezTo>
                    <a:cubicBezTo>
                      <a:pt x="134039" y="112809"/>
                      <a:pt x="116742" y="158830"/>
                      <a:pt x="79370" y="16342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" name="Google Shape;897;p6"/>
              <p:cNvSpPr/>
              <p:nvPr/>
            </p:nvSpPr>
            <p:spPr>
              <a:xfrm>
                <a:off x="6834960" y="4357080"/>
                <a:ext cx="107349" cy="151150"/>
              </a:xfrm>
              <a:custGeom>
                <a:avLst/>
                <a:gdLst/>
                <a:ahLst/>
                <a:cxnLst/>
                <a:rect l="l" t="t" r="r" b="b"/>
                <a:pathLst>
                  <a:path w="109261" h="164294" extrusionOk="0">
                    <a:moveTo>
                      <a:pt x="58841" y="150247"/>
                    </a:moveTo>
                    <a:cubicBezTo>
                      <a:pt x="47802" y="147652"/>
                      <a:pt x="38903" y="139527"/>
                      <a:pt x="31642" y="130810"/>
                    </a:cubicBezTo>
                    <a:cubicBezTo>
                      <a:pt x="13275" y="108733"/>
                      <a:pt x="2100" y="80772"/>
                      <a:pt x="199" y="52117"/>
                    </a:cubicBezTo>
                    <a:cubicBezTo>
                      <a:pt x="-985" y="34285"/>
                      <a:pt x="2874" y="13721"/>
                      <a:pt x="18168" y="4457"/>
                    </a:cubicBezTo>
                    <a:cubicBezTo>
                      <a:pt x="35124" y="-5819"/>
                      <a:pt x="57646" y="3114"/>
                      <a:pt x="72155" y="16623"/>
                    </a:cubicBezTo>
                    <a:cubicBezTo>
                      <a:pt x="91342" y="34478"/>
                      <a:pt x="106387" y="64692"/>
                      <a:pt x="107320" y="91310"/>
                    </a:cubicBezTo>
                    <a:cubicBezTo>
                      <a:pt x="108276" y="118770"/>
                      <a:pt x="93914" y="158475"/>
                      <a:pt x="58852" y="15024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8" name="Google Shape;898;p6"/>
              <p:cNvSpPr/>
              <p:nvPr/>
            </p:nvSpPr>
            <p:spPr>
              <a:xfrm>
                <a:off x="7092000" y="4560840"/>
                <a:ext cx="158974" cy="106702"/>
              </a:xfrm>
              <a:custGeom>
                <a:avLst/>
                <a:gdLst/>
                <a:ahLst/>
                <a:cxnLst/>
                <a:rect l="l" t="t" r="r" b="b"/>
                <a:pathLst>
                  <a:path w="182729" h="114120" extrusionOk="0">
                    <a:moveTo>
                      <a:pt x="108666" y="100660"/>
                    </a:moveTo>
                    <a:cubicBezTo>
                      <a:pt x="91129" y="105235"/>
                      <a:pt x="72796" y="108046"/>
                      <a:pt x="54872" y="105371"/>
                    </a:cubicBezTo>
                    <a:cubicBezTo>
                      <a:pt x="36949" y="102697"/>
                      <a:pt x="19367" y="93980"/>
                      <a:pt x="8908" y="79174"/>
                    </a:cubicBezTo>
                    <a:cubicBezTo>
                      <a:pt x="-1538" y="64369"/>
                      <a:pt x="-3473" y="43100"/>
                      <a:pt x="6735" y="28124"/>
                    </a:cubicBezTo>
                    <a:cubicBezTo>
                      <a:pt x="13791" y="17768"/>
                      <a:pt x="25455" y="11497"/>
                      <a:pt x="37233" y="7230"/>
                    </a:cubicBezTo>
                    <a:cubicBezTo>
                      <a:pt x="73957" y="-6074"/>
                      <a:pt x="118954" y="-1658"/>
                      <a:pt x="146721" y="25825"/>
                    </a:cubicBezTo>
                    <a:cubicBezTo>
                      <a:pt x="179256" y="58031"/>
                      <a:pt x="141213" y="92171"/>
                      <a:pt x="108666" y="10066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899" name="Google Shape;899;p6"/>
              <p:cNvGrpSpPr/>
              <p:nvPr/>
            </p:nvGrpSpPr>
            <p:grpSpPr>
              <a:xfrm>
                <a:off x="6880320" y="4104360"/>
                <a:ext cx="528542" cy="540344"/>
                <a:chOff x="6880320" y="4104360"/>
                <a:chExt cx="528542" cy="540344"/>
              </a:xfrm>
            </p:grpSpPr>
            <p:sp>
              <p:nvSpPr>
                <p:cNvPr id="900" name="Google Shape;900;p6"/>
                <p:cNvSpPr/>
                <p:nvPr/>
              </p:nvSpPr>
              <p:spPr>
                <a:xfrm>
                  <a:off x="7159680" y="4104360"/>
                  <a:ext cx="16193" cy="730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23" h="73584" extrusionOk="0">
                      <a:moveTo>
                        <a:pt x="3454" y="241"/>
                      </a:moveTo>
                      <a:cubicBezTo>
                        <a:pt x="6697" y="1777"/>
                        <a:pt x="9189" y="4645"/>
                        <a:pt x="10828" y="7615"/>
                      </a:cubicBezTo>
                      <a:cubicBezTo>
                        <a:pt x="12478" y="10631"/>
                        <a:pt x="13434" y="13795"/>
                        <a:pt x="14105" y="16902"/>
                      </a:cubicBezTo>
                      <a:cubicBezTo>
                        <a:pt x="15369" y="23058"/>
                        <a:pt x="15926" y="29101"/>
                        <a:pt x="16063" y="35269"/>
                      </a:cubicBezTo>
                      <a:cubicBezTo>
                        <a:pt x="16233" y="47537"/>
                        <a:pt x="14390" y="59930"/>
                        <a:pt x="9940" y="71332"/>
                      </a:cubicBezTo>
                      <a:cubicBezTo>
                        <a:pt x="9405" y="72687"/>
                        <a:pt x="7880" y="73358"/>
                        <a:pt x="6515" y="72835"/>
                      </a:cubicBezTo>
                      <a:cubicBezTo>
                        <a:pt x="5354" y="72379"/>
                        <a:pt x="4694" y="71196"/>
                        <a:pt x="4865" y="70001"/>
                      </a:cubicBezTo>
                      <a:lnTo>
                        <a:pt x="4865" y="69956"/>
                      </a:lnTo>
                      <a:cubicBezTo>
                        <a:pt x="5696" y="64140"/>
                        <a:pt x="6481" y="58405"/>
                        <a:pt x="6959" y="52646"/>
                      </a:cubicBezTo>
                      <a:cubicBezTo>
                        <a:pt x="7459" y="46888"/>
                        <a:pt x="7687" y="41130"/>
                        <a:pt x="7653" y="35372"/>
                      </a:cubicBezTo>
                      <a:cubicBezTo>
                        <a:pt x="7630" y="29647"/>
                        <a:pt x="7277" y="23787"/>
                        <a:pt x="6686" y="18176"/>
                      </a:cubicBezTo>
                      <a:cubicBezTo>
                        <a:pt x="6003" y="12691"/>
                        <a:pt x="4671" y="7490"/>
                        <a:pt x="939" y="4338"/>
                      </a:cubicBezTo>
                      <a:lnTo>
                        <a:pt x="859" y="4270"/>
                      </a:lnTo>
                      <a:cubicBezTo>
                        <a:pt x="-165" y="3405"/>
                        <a:pt x="-290" y="1880"/>
                        <a:pt x="574" y="856"/>
                      </a:cubicBezTo>
                      <a:cubicBezTo>
                        <a:pt x="1303" y="2"/>
                        <a:pt x="2486" y="-226"/>
                        <a:pt x="3465" y="23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01" name="Google Shape;901;p6"/>
                <p:cNvSpPr/>
                <p:nvPr/>
              </p:nvSpPr>
              <p:spPr>
                <a:xfrm>
                  <a:off x="7326000" y="4144320"/>
                  <a:ext cx="46837" cy="579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54" h="58505" extrusionOk="0">
                      <a:moveTo>
                        <a:pt x="44768" y="488"/>
                      </a:moveTo>
                      <a:cubicBezTo>
                        <a:pt x="45519" y="977"/>
                        <a:pt x="46100" y="1819"/>
                        <a:pt x="46361" y="2571"/>
                      </a:cubicBezTo>
                      <a:cubicBezTo>
                        <a:pt x="46623" y="3333"/>
                        <a:pt x="46680" y="3993"/>
                        <a:pt x="46680" y="4573"/>
                      </a:cubicBezTo>
                      <a:cubicBezTo>
                        <a:pt x="46680" y="5700"/>
                        <a:pt x="46407" y="6724"/>
                        <a:pt x="46259" y="7373"/>
                      </a:cubicBezTo>
                      <a:cubicBezTo>
                        <a:pt x="45895" y="8841"/>
                        <a:pt x="45565" y="10320"/>
                        <a:pt x="45110" y="11766"/>
                      </a:cubicBezTo>
                      <a:cubicBezTo>
                        <a:pt x="44210" y="14656"/>
                        <a:pt x="43175" y="17524"/>
                        <a:pt x="41900" y="20289"/>
                      </a:cubicBezTo>
                      <a:cubicBezTo>
                        <a:pt x="39408" y="25843"/>
                        <a:pt x="36154" y="31066"/>
                        <a:pt x="32387" y="35857"/>
                      </a:cubicBezTo>
                      <a:cubicBezTo>
                        <a:pt x="24819" y="45394"/>
                        <a:pt x="14907" y="53280"/>
                        <a:pt x="3606" y="57662"/>
                      </a:cubicBezTo>
                      <a:cubicBezTo>
                        <a:pt x="2241" y="58185"/>
                        <a:pt x="716" y="57514"/>
                        <a:pt x="181" y="56159"/>
                      </a:cubicBezTo>
                      <a:cubicBezTo>
                        <a:pt x="-274" y="54987"/>
                        <a:pt x="158" y="53701"/>
                        <a:pt x="1148" y="53018"/>
                      </a:cubicBezTo>
                      <a:lnTo>
                        <a:pt x="1171" y="53018"/>
                      </a:lnTo>
                      <a:cubicBezTo>
                        <a:pt x="10514" y="46611"/>
                        <a:pt x="18844" y="39237"/>
                        <a:pt x="25809" y="30600"/>
                      </a:cubicBezTo>
                      <a:cubicBezTo>
                        <a:pt x="29303" y="26309"/>
                        <a:pt x="32409" y="21701"/>
                        <a:pt x="35175" y="16875"/>
                      </a:cubicBezTo>
                      <a:cubicBezTo>
                        <a:pt x="36552" y="14463"/>
                        <a:pt x="37838" y="11982"/>
                        <a:pt x="39033" y="9444"/>
                      </a:cubicBezTo>
                      <a:cubicBezTo>
                        <a:pt x="39681" y="8192"/>
                        <a:pt x="40159" y="6884"/>
                        <a:pt x="40774" y="5609"/>
                      </a:cubicBezTo>
                      <a:cubicBezTo>
                        <a:pt x="41104" y="4892"/>
                        <a:pt x="41274" y="4505"/>
                        <a:pt x="41377" y="4187"/>
                      </a:cubicBezTo>
                      <a:cubicBezTo>
                        <a:pt x="41434" y="4050"/>
                        <a:pt x="41456" y="3970"/>
                        <a:pt x="41513" y="4027"/>
                      </a:cubicBezTo>
                      <a:cubicBezTo>
                        <a:pt x="41559" y="4084"/>
                        <a:pt x="41730" y="4289"/>
                        <a:pt x="41900" y="4335"/>
                      </a:cubicBezTo>
                      <a:cubicBezTo>
                        <a:pt x="40842" y="3538"/>
                        <a:pt x="40615" y="2036"/>
                        <a:pt x="41411" y="966"/>
                      </a:cubicBezTo>
                      <a:cubicBezTo>
                        <a:pt x="42208" y="-92"/>
                        <a:pt x="43721" y="-320"/>
                        <a:pt x="44780" y="47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02" name="Google Shape;902;p6"/>
                <p:cNvSpPr/>
                <p:nvPr/>
              </p:nvSpPr>
              <p:spPr>
                <a:xfrm>
                  <a:off x="7352280" y="4341960"/>
                  <a:ext cx="56582" cy="172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866" h="18185" extrusionOk="0">
                      <a:moveTo>
                        <a:pt x="55400" y="4434"/>
                      </a:moveTo>
                      <a:cubicBezTo>
                        <a:pt x="47741" y="9669"/>
                        <a:pt x="38933" y="13106"/>
                        <a:pt x="29897" y="15200"/>
                      </a:cubicBezTo>
                      <a:cubicBezTo>
                        <a:pt x="20839" y="17226"/>
                        <a:pt x="11393" y="17897"/>
                        <a:pt x="2221" y="16383"/>
                      </a:cubicBezTo>
                      <a:cubicBezTo>
                        <a:pt x="776" y="16145"/>
                        <a:pt x="-203" y="14779"/>
                        <a:pt x="36" y="13334"/>
                      </a:cubicBezTo>
                      <a:cubicBezTo>
                        <a:pt x="229" y="12150"/>
                        <a:pt x="1174" y="11285"/>
                        <a:pt x="2301" y="11137"/>
                      </a:cubicBezTo>
                      <a:lnTo>
                        <a:pt x="2323" y="11137"/>
                      </a:lnTo>
                      <a:cubicBezTo>
                        <a:pt x="11097" y="9965"/>
                        <a:pt x="19621" y="8827"/>
                        <a:pt x="28088" y="6984"/>
                      </a:cubicBezTo>
                      <a:cubicBezTo>
                        <a:pt x="36566" y="5219"/>
                        <a:pt x="44828" y="2727"/>
                        <a:pt x="53294" y="110"/>
                      </a:cubicBezTo>
                      <a:lnTo>
                        <a:pt x="53306" y="110"/>
                      </a:lnTo>
                      <a:cubicBezTo>
                        <a:pt x="54592" y="-288"/>
                        <a:pt x="55946" y="429"/>
                        <a:pt x="56344" y="1715"/>
                      </a:cubicBezTo>
                      <a:cubicBezTo>
                        <a:pt x="56663" y="2762"/>
                        <a:pt x="56253" y="3854"/>
                        <a:pt x="55389" y="4446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03" name="Google Shape;903;p6"/>
                <p:cNvSpPr/>
                <p:nvPr/>
              </p:nvSpPr>
              <p:spPr>
                <a:xfrm>
                  <a:off x="7247520" y="4487760"/>
                  <a:ext cx="82840" cy="291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256" h="30590" extrusionOk="0">
                      <a:moveTo>
                        <a:pt x="82012" y="4202"/>
                      </a:moveTo>
                      <a:cubicBezTo>
                        <a:pt x="71405" y="13704"/>
                        <a:pt x="58398" y="20532"/>
                        <a:pt x="44697" y="24686"/>
                      </a:cubicBezTo>
                      <a:cubicBezTo>
                        <a:pt x="30984" y="28794"/>
                        <a:pt x="16337" y="30251"/>
                        <a:pt x="2238" y="28088"/>
                      </a:cubicBezTo>
                      <a:cubicBezTo>
                        <a:pt x="792" y="27861"/>
                        <a:pt x="-186" y="26518"/>
                        <a:pt x="30" y="25084"/>
                      </a:cubicBezTo>
                      <a:cubicBezTo>
                        <a:pt x="223" y="23809"/>
                        <a:pt x="1305" y="22899"/>
                        <a:pt x="2545" y="22853"/>
                      </a:cubicBezTo>
                      <a:cubicBezTo>
                        <a:pt x="16132" y="22318"/>
                        <a:pt x="29436" y="20407"/>
                        <a:pt x="42307" y="16628"/>
                      </a:cubicBezTo>
                      <a:cubicBezTo>
                        <a:pt x="55189" y="12907"/>
                        <a:pt x="67445" y="7308"/>
                        <a:pt x="79155" y="344"/>
                      </a:cubicBezTo>
                      <a:cubicBezTo>
                        <a:pt x="80305" y="-339"/>
                        <a:pt x="81784" y="25"/>
                        <a:pt x="82467" y="1174"/>
                      </a:cubicBezTo>
                      <a:cubicBezTo>
                        <a:pt x="83070" y="2187"/>
                        <a:pt x="82842" y="3462"/>
                        <a:pt x="82012" y="4224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04" name="Google Shape;904;p6"/>
                <p:cNvSpPr/>
                <p:nvPr/>
              </p:nvSpPr>
              <p:spPr>
                <a:xfrm>
                  <a:off x="7166160" y="4622400"/>
                  <a:ext cx="60545" cy="22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849" h="23728" extrusionOk="0">
                      <a:moveTo>
                        <a:pt x="59633" y="4179"/>
                      </a:moveTo>
                      <a:cubicBezTo>
                        <a:pt x="52202" y="11337"/>
                        <a:pt x="42802" y="16367"/>
                        <a:pt x="32890" y="19406"/>
                      </a:cubicBezTo>
                      <a:cubicBezTo>
                        <a:pt x="22966" y="22387"/>
                        <a:pt x="12303" y="23378"/>
                        <a:pt x="2152" y="21443"/>
                      </a:cubicBezTo>
                      <a:cubicBezTo>
                        <a:pt x="718" y="21170"/>
                        <a:pt x="-226" y="19781"/>
                        <a:pt x="47" y="18348"/>
                      </a:cubicBezTo>
                      <a:cubicBezTo>
                        <a:pt x="275" y="17153"/>
                        <a:pt x="1276" y="16299"/>
                        <a:pt x="2437" y="16197"/>
                      </a:cubicBezTo>
                      <a:lnTo>
                        <a:pt x="2459" y="16197"/>
                      </a:lnTo>
                      <a:cubicBezTo>
                        <a:pt x="12098" y="15411"/>
                        <a:pt x="21419" y="13989"/>
                        <a:pt x="30500" y="11337"/>
                      </a:cubicBezTo>
                      <a:cubicBezTo>
                        <a:pt x="39592" y="8743"/>
                        <a:pt x="48241" y="4908"/>
                        <a:pt x="56788" y="299"/>
                      </a:cubicBezTo>
                      <a:lnTo>
                        <a:pt x="56811" y="299"/>
                      </a:lnTo>
                      <a:cubicBezTo>
                        <a:pt x="57994" y="-350"/>
                        <a:pt x="59462" y="94"/>
                        <a:pt x="60099" y="1278"/>
                      </a:cubicBezTo>
                      <a:cubicBezTo>
                        <a:pt x="60623" y="2256"/>
                        <a:pt x="60407" y="3440"/>
                        <a:pt x="59644" y="417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05" name="Google Shape;905;p6"/>
                <p:cNvSpPr/>
                <p:nvPr/>
              </p:nvSpPr>
              <p:spPr>
                <a:xfrm>
                  <a:off x="6969600" y="4232880"/>
                  <a:ext cx="41018" cy="568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37" h="57389" extrusionOk="0">
                      <a:moveTo>
                        <a:pt x="3269" y="161"/>
                      </a:moveTo>
                      <a:cubicBezTo>
                        <a:pt x="8663" y="2187"/>
                        <a:pt x="13625" y="5419"/>
                        <a:pt x="17927" y="9288"/>
                      </a:cubicBezTo>
                      <a:cubicBezTo>
                        <a:pt x="22262" y="13146"/>
                        <a:pt x="25916" y="17687"/>
                        <a:pt x="29022" y="22489"/>
                      </a:cubicBezTo>
                      <a:cubicBezTo>
                        <a:pt x="32106" y="27314"/>
                        <a:pt x="34633" y="32435"/>
                        <a:pt x="36613" y="37716"/>
                      </a:cubicBezTo>
                      <a:cubicBezTo>
                        <a:pt x="38604" y="42996"/>
                        <a:pt x="40106" y="48413"/>
                        <a:pt x="40983" y="53943"/>
                      </a:cubicBezTo>
                      <a:cubicBezTo>
                        <a:pt x="41210" y="55389"/>
                        <a:pt x="40232" y="56743"/>
                        <a:pt x="38786" y="56970"/>
                      </a:cubicBezTo>
                      <a:cubicBezTo>
                        <a:pt x="37569" y="57164"/>
                        <a:pt x="36408" y="56493"/>
                        <a:pt x="35941" y="55400"/>
                      </a:cubicBezTo>
                      <a:cubicBezTo>
                        <a:pt x="31662" y="45488"/>
                        <a:pt x="27452" y="35792"/>
                        <a:pt x="21921" y="26996"/>
                      </a:cubicBezTo>
                      <a:cubicBezTo>
                        <a:pt x="16436" y="18176"/>
                        <a:pt x="9631" y="10449"/>
                        <a:pt x="1039" y="4418"/>
                      </a:cubicBezTo>
                      <a:cubicBezTo>
                        <a:pt x="-65" y="3655"/>
                        <a:pt x="-327" y="2141"/>
                        <a:pt x="436" y="1038"/>
                      </a:cubicBezTo>
                      <a:cubicBezTo>
                        <a:pt x="1084" y="116"/>
                        <a:pt x="2268" y="-225"/>
                        <a:pt x="3281" y="15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06" name="Google Shape;906;p6"/>
                <p:cNvSpPr/>
                <p:nvPr/>
              </p:nvSpPr>
              <p:spPr>
                <a:xfrm>
                  <a:off x="6880320" y="4375440"/>
                  <a:ext cx="39578" cy="427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78" h="43222" extrusionOk="0">
                      <a:moveTo>
                        <a:pt x="3049" y="79"/>
                      </a:moveTo>
                      <a:cubicBezTo>
                        <a:pt x="12131" y="2469"/>
                        <a:pt x="20324" y="7931"/>
                        <a:pt x="26742" y="14862"/>
                      </a:cubicBezTo>
                      <a:cubicBezTo>
                        <a:pt x="33127" y="21826"/>
                        <a:pt x="37872" y="30498"/>
                        <a:pt x="39397" y="39795"/>
                      </a:cubicBezTo>
                      <a:cubicBezTo>
                        <a:pt x="39636" y="41241"/>
                        <a:pt x="38657" y="42606"/>
                        <a:pt x="37212" y="42845"/>
                      </a:cubicBezTo>
                      <a:cubicBezTo>
                        <a:pt x="36040" y="43039"/>
                        <a:pt x="34914" y="42424"/>
                        <a:pt x="34413" y="41423"/>
                      </a:cubicBezTo>
                      <a:lnTo>
                        <a:pt x="34390" y="41388"/>
                      </a:lnTo>
                      <a:cubicBezTo>
                        <a:pt x="30555" y="33719"/>
                        <a:pt x="26083" y="26720"/>
                        <a:pt x="20506" y="20529"/>
                      </a:cubicBezTo>
                      <a:cubicBezTo>
                        <a:pt x="14976" y="14304"/>
                        <a:pt x="8455" y="9092"/>
                        <a:pt x="1160" y="4506"/>
                      </a:cubicBezTo>
                      <a:lnTo>
                        <a:pt x="1137" y="4506"/>
                      </a:lnTo>
                      <a:cubicBezTo>
                        <a:pt x="0" y="3777"/>
                        <a:pt x="-342" y="2275"/>
                        <a:pt x="375" y="1137"/>
                      </a:cubicBezTo>
                      <a:cubicBezTo>
                        <a:pt x="955" y="216"/>
                        <a:pt x="2048" y="-183"/>
                        <a:pt x="3049" y="7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907" name="Google Shape;907;p6"/>
            <p:cNvGrpSpPr/>
            <p:nvPr/>
          </p:nvGrpSpPr>
          <p:grpSpPr>
            <a:xfrm rot="10800000" flipH="1">
              <a:off x="8622790" y="580465"/>
              <a:ext cx="834927" cy="761110"/>
              <a:chOff x="4399920" y="3221280"/>
              <a:chExt cx="834927" cy="761110"/>
            </a:xfrm>
          </p:grpSpPr>
          <p:sp>
            <p:nvSpPr>
              <p:cNvPr id="908" name="Google Shape;908;p6"/>
              <p:cNvSpPr/>
              <p:nvPr/>
            </p:nvSpPr>
            <p:spPr>
              <a:xfrm>
                <a:off x="4442040" y="3670920"/>
                <a:ext cx="220872" cy="311470"/>
              </a:xfrm>
              <a:custGeom>
                <a:avLst/>
                <a:gdLst/>
                <a:ahLst/>
                <a:cxnLst/>
                <a:rect l="l" t="t" r="r" b="b"/>
                <a:pathLst>
                  <a:path w="236227" h="334016" extrusionOk="0">
                    <a:moveTo>
                      <a:pt x="86646" y="100737"/>
                    </a:moveTo>
                    <a:cubicBezTo>
                      <a:pt x="52711" y="148795"/>
                      <a:pt x="28472" y="202987"/>
                      <a:pt x="6963" y="257748"/>
                    </a:cubicBezTo>
                    <a:cubicBezTo>
                      <a:pt x="3219" y="267273"/>
                      <a:pt x="-502" y="277185"/>
                      <a:pt x="56" y="287404"/>
                    </a:cubicBezTo>
                    <a:cubicBezTo>
                      <a:pt x="625" y="297624"/>
                      <a:pt x="6667" y="308275"/>
                      <a:pt x="16568" y="310893"/>
                    </a:cubicBezTo>
                    <a:cubicBezTo>
                      <a:pt x="27778" y="313863"/>
                      <a:pt x="38782" y="305999"/>
                      <a:pt x="47283" y="298113"/>
                    </a:cubicBezTo>
                    <a:cubicBezTo>
                      <a:pt x="84370" y="263688"/>
                      <a:pt x="111455" y="220091"/>
                      <a:pt x="138073" y="177052"/>
                    </a:cubicBezTo>
                    <a:cubicBezTo>
                      <a:pt x="160127" y="141398"/>
                      <a:pt x="182171" y="105756"/>
                      <a:pt x="204225" y="70102"/>
                    </a:cubicBezTo>
                    <a:cubicBezTo>
                      <a:pt x="223423" y="39057"/>
                      <a:pt x="235725" y="-20153"/>
                      <a:pt x="181784" y="6886"/>
                    </a:cubicBezTo>
                    <a:cubicBezTo>
                      <a:pt x="143740" y="25959"/>
                      <a:pt x="110647" y="66745"/>
                      <a:pt x="86646" y="1007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9" name="Google Shape;909;p6"/>
              <p:cNvSpPr/>
              <p:nvPr/>
            </p:nvSpPr>
            <p:spPr>
              <a:xfrm>
                <a:off x="4399920" y="3542040"/>
                <a:ext cx="344892" cy="101549"/>
              </a:xfrm>
              <a:custGeom>
                <a:avLst/>
                <a:gdLst/>
                <a:ahLst/>
                <a:cxnLst/>
                <a:rect l="l" t="t" r="r" b="b"/>
                <a:pathLst>
                  <a:path w="379002" h="111900" extrusionOk="0">
                    <a:moveTo>
                      <a:pt x="44954" y="40757"/>
                    </a:moveTo>
                    <a:cubicBezTo>
                      <a:pt x="32447" y="46299"/>
                      <a:pt x="20031" y="52479"/>
                      <a:pt x="9607" y="61355"/>
                    </a:cubicBezTo>
                    <a:cubicBezTo>
                      <a:pt x="5283" y="65031"/>
                      <a:pt x="1140" y="69526"/>
                      <a:pt x="207" y="75137"/>
                    </a:cubicBezTo>
                    <a:cubicBezTo>
                      <a:pt x="-2160" y="89521"/>
                      <a:pt x="16230" y="97566"/>
                      <a:pt x="30706" y="99285"/>
                    </a:cubicBezTo>
                    <a:cubicBezTo>
                      <a:pt x="97632" y="107228"/>
                      <a:pt x="164945" y="92229"/>
                      <a:pt x="230540" y="76753"/>
                    </a:cubicBezTo>
                    <a:cubicBezTo>
                      <a:pt x="263815" y="68900"/>
                      <a:pt x="300572" y="60581"/>
                      <a:pt x="328670" y="39983"/>
                    </a:cubicBezTo>
                    <a:cubicBezTo>
                      <a:pt x="376842" y="4671"/>
                      <a:pt x="306456" y="3784"/>
                      <a:pt x="276299" y="1439"/>
                    </a:cubicBezTo>
                    <a:cubicBezTo>
                      <a:pt x="197537" y="-4672"/>
                      <a:pt x="117206" y="8723"/>
                      <a:pt x="44954" y="4075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" name="Google Shape;910;p6"/>
              <p:cNvSpPr/>
              <p:nvPr/>
            </p:nvSpPr>
            <p:spPr>
              <a:xfrm>
                <a:off x="4459680" y="3410640"/>
                <a:ext cx="407782" cy="75304"/>
              </a:xfrm>
              <a:custGeom>
                <a:avLst/>
                <a:gdLst/>
                <a:ahLst/>
                <a:cxnLst/>
                <a:rect l="l" t="t" r="r" b="b"/>
                <a:pathLst>
                  <a:path w="407782" h="78238" extrusionOk="0">
                    <a:moveTo>
                      <a:pt x="407390" y="36533"/>
                    </a:moveTo>
                    <a:cubicBezTo>
                      <a:pt x="347929" y="10416"/>
                      <a:pt x="282391" y="-224"/>
                      <a:pt x="217445" y="4"/>
                    </a:cubicBezTo>
                    <a:cubicBezTo>
                      <a:pt x="152499" y="231"/>
                      <a:pt x="87963" y="11076"/>
                      <a:pt x="24884" y="26508"/>
                    </a:cubicBezTo>
                    <a:cubicBezTo>
                      <a:pt x="13788" y="29216"/>
                      <a:pt x="348" y="34849"/>
                      <a:pt x="7" y="46264"/>
                    </a:cubicBezTo>
                    <a:cubicBezTo>
                      <a:pt x="-392" y="59578"/>
                      <a:pt x="16770" y="65018"/>
                      <a:pt x="30039" y="66213"/>
                    </a:cubicBezTo>
                    <a:cubicBezTo>
                      <a:pt x="142531" y="76364"/>
                      <a:pt x="255785" y="78014"/>
                      <a:pt x="368515" y="7115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" name="Google Shape;911;p6"/>
              <p:cNvSpPr/>
              <p:nvPr/>
            </p:nvSpPr>
            <p:spPr>
              <a:xfrm>
                <a:off x="4678560" y="3569040"/>
                <a:ext cx="72730" cy="362026"/>
              </a:xfrm>
              <a:custGeom>
                <a:avLst/>
                <a:gdLst/>
                <a:ahLst/>
                <a:cxnLst/>
                <a:rect l="l" t="t" r="r" b="b"/>
                <a:pathLst>
                  <a:path w="76963" h="362933" extrusionOk="0">
                    <a:moveTo>
                      <a:pt x="29879" y="59119"/>
                    </a:moveTo>
                    <a:cubicBezTo>
                      <a:pt x="7324" y="130654"/>
                      <a:pt x="-2645" y="206138"/>
                      <a:pt x="598" y="281064"/>
                    </a:cubicBezTo>
                    <a:cubicBezTo>
                      <a:pt x="1645" y="305350"/>
                      <a:pt x="4331" y="330408"/>
                      <a:pt x="16371" y="351518"/>
                    </a:cubicBezTo>
                    <a:cubicBezTo>
                      <a:pt x="19535" y="357061"/>
                      <a:pt x="24929" y="362933"/>
                      <a:pt x="31131" y="361453"/>
                    </a:cubicBezTo>
                    <a:cubicBezTo>
                      <a:pt x="35125" y="360508"/>
                      <a:pt x="37754" y="356799"/>
                      <a:pt x="39871" y="353294"/>
                    </a:cubicBezTo>
                    <a:cubicBezTo>
                      <a:pt x="63849" y="313452"/>
                      <a:pt x="68162" y="265121"/>
                      <a:pt x="70244" y="218656"/>
                    </a:cubicBezTo>
                    <a:cubicBezTo>
                      <a:pt x="73465" y="146154"/>
                      <a:pt x="74318" y="72354"/>
                      <a:pt x="67832" y="0"/>
                    </a:cubicBezTo>
                    <a:cubicBezTo>
                      <a:pt x="47086" y="15943"/>
                      <a:pt x="37891" y="33719"/>
                      <a:pt x="29879" y="5910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" name="Google Shape;912;p6"/>
              <p:cNvSpPr/>
              <p:nvPr/>
            </p:nvSpPr>
            <p:spPr>
              <a:xfrm>
                <a:off x="4784400" y="3454560"/>
                <a:ext cx="87794" cy="393901"/>
              </a:xfrm>
              <a:custGeom>
                <a:avLst/>
                <a:gdLst/>
                <a:ahLst/>
                <a:cxnLst/>
                <a:rect l="l" t="t" r="r" b="b"/>
                <a:pathLst>
                  <a:path w="88457" h="394888" extrusionOk="0">
                    <a:moveTo>
                      <a:pt x="7335" y="362636"/>
                    </a:moveTo>
                    <a:cubicBezTo>
                      <a:pt x="9463" y="376941"/>
                      <a:pt x="16303" y="394888"/>
                      <a:pt x="30744" y="394353"/>
                    </a:cubicBezTo>
                    <a:cubicBezTo>
                      <a:pt x="39643" y="394023"/>
                      <a:pt x="46312" y="386228"/>
                      <a:pt x="51000" y="378660"/>
                    </a:cubicBezTo>
                    <a:cubicBezTo>
                      <a:pt x="78665" y="334004"/>
                      <a:pt x="78096" y="278163"/>
                      <a:pt x="78187" y="225632"/>
                    </a:cubicBezTo>
                    <a:cubicBezTo>
                      <a:pt x="78312" y="150331"/>
                      <a:pt x="81590" y="75029"/>
                      <a:pt x="87985" y="0"/>
                    </a:cubicBezTo>
                    <a:cubicBezTo>
                      <a:pt x="87326" y="7682"/>
                      <a:pt x="47643" y="26151"/>
                      <a:pt x="40519" y="35699"/>
                    </a:cubicBezTo>
                    <a:cubicBezTo>
                      <a:pt x="26806" y="54089"/>
                      <a:pt x="22971" y="85077"/>
                      <a:pt x="17873" y="107007"/>
                    </a:cubicBezTo>
                    <a:cubicBezTo>
                      <a:pt x="5526" y="160129"/>
                      <a:pt x="-472" y="214730"/>
                      <a:pt x="29" y="269275"/>
                    </a:cubicBezTo>
                    <a:cubicBezTo>
                      <a:pt x="314" y="300513"/>
                      <a:pt x="2737" y="331740"/>
                      <a:pt x="7324" y="36263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" name="Google Shape;913;p6"/>
              <p:cNvSpPr/>
              <p:nvPr/>
            </p:nvSpPr>
            <p:spPr>
              <a:xfrm>
                <a:off x="4586760" y="3301560"/>
                <a:ext cx="371646" cy="108321"/>
              </a:xfrm>
              <a:custGeom>
                <a:avLst/>
                <a:gdLst/>
                <a:ahLst/>
                <a:cxnLst/>
                <a:rect l="l" t="t" r="r" b="b"/>
                <a:pathLst>
                  <a:path w="381175" h="109692" extrusionOk="0">
                    <a:moveTo>
                      <a:pt x="68236" y="11"/>
                    </a:moveTo>
                    <a:cubicBezTo>
                      <a:pt x="47979" y="148"/>
                      <a:pt x="27529" y="1650"/>
                      <a:pt x="8183" y="7624"/>
                    </a:cubicBezTo>
                    <a:cubicBezTo>
                      <a:pt x="4849" y="8660"/>
                      <a:pt x="1093" y="10287"/>
                      <a:pt x="194" y="13656"/>
                    </a:cubicBezTo>
                    <a:cubicBezTo>
                      <a:pt x="-341" y="15659"/>
                      <a:pt x="308" y="17787"/>
                      <a:pt x="1173" y="19676"/>
                    </a:cubicBezTo>
                    <a:cubicBezTo>
                      <a:pt x="7887" y="34390"/>
                      <a:pt x="25401" y="40183"/>
                      <a:pt x="41037" y="44336"/>
                    </a:cubicBezTo>
                    <a:cubicBezTo>
                      <a:pt x="127617" y="67358"/>
                      <a:pt x="214913" y="87706"/>
                      <a:pt x="302744" y="105345"/>
                    </a:cubicBezTo>
                    <a:cubicBezTo>
                      <a:pt x="312554" y="107314"/>
                      <a:pt x="322637" y="109259"/>
                      <a:pt x="332514" y="107643"/>
                    </a:cubicBezTo>
                    <a:cubicBezTo>
                      <a:pt x="345101" y="105584"/>
                      <a:pt x="357164" y="97754"/>
                      <a:pt x="366006" y="88741"/>
                    </a:cubicBezTo>
                    <a:cubicBezTo>
                      <a:pt x="380834" y="73629"/>
                      <a:pt x="363810" y="72707"/>
                      <a:pt x="348913" y="66470"/>
                    </a:cubicBezTo>
                    <a:cubicBezTo>
                      <a:pt x="318677" y="53793"/>
                      <a:pt x="288030" y="42060"/>
                      <a:pt x="256803" y="32057"/>
                    </a:cubicBezTo>
                    <a:cubicBezTo>
                      <a:pt x="195897" y="12552"/>
                      <a:pt x="132419" y="-433"/>
                      <a:pt x="68236" y="1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" name="Google Shape;914;p6"/>
              <p:cNvSpPr/>
              <p:nvPr/>
            </p:nvSpPr>
            <p:spPr>
              <a:xfrm>
                <a:off x="4891680" y="3367440"/>
                <a:ext cx="99393" cy="397381"/>
              </a:xfrm>
              <a:custGeom>
                <a:avLst/>
                <a:gdLst/>
                <a:ahLst/>
                <a:cxnLst/>
                <a:rect l="l" t="t" r="r" b="b"/>
                <a:pathLst>
                  <a:path w="102467" h="400384" extrusionOk="0">
                    <a:moveTo>
                      <a:pt x="1012" y="323159"/>
                    </a:moveTo>
                    <a:cubicBezTo>
                      <a:pt x="2469" y="346306"/>
                      <a:pt x="5769" y="370102"/>
                      <a:pt x="17593" y="390051"/>
                    </a:cubicBezTo>
                    <a:cubicBezTo>
                      <a:pt x="19027" y="392464"/>
                      <a:pt x="20689" y="394922"/>
                      <a:pt x="23192" y="396197"/>
                    </a:cubicBezTo>
                    <a:cubicBezTo>
                      <a:pt x="31386" y="400384"/>
                      <a:pt x="39079" y="389755"/>
                      <a:pt x="42015" y="381027"/>
                    </a:cubicBezTo>
                    <a:cubicBezTo>
                      <a:pt x="83108" y="259067"/>
                      <a:pt x="73173" y="125966"/>
                      <a:pt x="99530" y="0"/>
                    </a:cubicBezTo>
                    <a:cubicBezTo>
                      <a:pt x="98574" y="4563"/>
                      <a:pt x="64536" y="17286"/>
                      <a:pt x="59062" y="20723"/>
                    </a:cubicBezTo>
                    <a:cubicBezTo>
                      <a:pt x="47523" y="27972"/>
                      <a:pt x="46635" y="31136"/>
                      <a:pt x="42948" y="44052"/>
                    </a:cubicBezTo>
                    <a:cubicBezTo>
                      <a:pt x="34185" y="74676"/>
                      <a:pt x="25422" y="105209"/>
                      <a:pt x="18526" y="136322"/>
                    </a:cubicBezTo>
                    <a:cubicBezTo>
                      <a:pt x="4950" y="197524"/>
                      <a:pt x="-2937" y="260410"/>
                      <a:pt x="1024" y="32315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" name="Google Shape;915;p6"/>
              <p:cNvSpPr/>
              <p:nvPr/>
            </p:nvSpPr>
            <p:spPr>
              <a:xfrm>
                <a:off x="4715280" y="3221280"/>
                <a:ext cx="331550" cy="126668"/>
              </a:xfrm>
              <a:custGeom>
                <a:avLst/>
                <a:gdLst/>
                <a:ahLst/>
                <a:cxnLst/>
                <a:rect l="l" t="t" r="r" b="b"/>
                <a:pathLst>
                  <a:path w="339182" h="128924" extrusionOk="0">
                    <a:moveTo>
                      <a:pt x="73159" y="1626"/>
                    </a:moveTo>
                    <a:cubicBezTo>
                      <a:pt x="49170" y="-752"/>
                      <a:pt x="24475" y="-1378"/>
                      <a:pt x="1465" y="5791"/>
                    </a:cubicBezTo>
                    <a:cubicBezTo>
                      <a:pt x="-2609" y="9524"/>
                      <a:pt x="2614" y="15840"/>
                      <a:pt x="7371" y="18651"/>
                    </a:cubicBezTo>
                    <a:cubicBezTo>
                      <a:pt x="62200" y="50982"/>
                      <a:pt x="121502" y="75062"/>
                      <a:pt x="181600" y="96035"/>
                    </a:cubicBezTo>
                    <a:cubicBezTo>
                      <a:pt x="204178" y="103910"/>
                      <a:pt x="226904" y="111375"/>
                      <a:pt x="249755" y="118408"/>
                    </a:cubicBezTo>
                    <a:cubicBezTo>
                      <a:pt x="264833" y="123051"/>
                      <a:pt x="280333" y="127546"/>
                      <a:pt x="296095" y="126795"/>
                    </a:cubicBezTo>
                    <a:cubicBezTo>
                      <a:pt x="305585" y="126340"/>
                      <a:pt x="324169" y="122949"/>
                      <a:pt x="329404" y="113538"/>
                    </a:cubicBezTo>
                    <a:cubicBezTo>
                      <a:pt x="336573" y="100644"/>
                      <a:pt x="322053" y="94829"/>
                      <a:pt x="312334" y="88262"/>
                    </a:cubicBezTo>
                    <a:cubicBezTo>
                      <a:pt x="288675" y="72273"/>
                      <a:pt x="263695" y="58242"/>
                      <a:pt x="237737" y="46350"/>
                    </a:cubicBezTo>
                    <a:cubicBezTo>
                      <a:pt x="185822" y="22565"/>
                      <a:pt x="129991" y="7271"/>
                      <a:pt x="73148" y="16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" name="Google Shape;916;p6"/>
              <p:cNvSpPr/>
              <p:nvPr/>
            </p:nvSpPr>
            <p:spPr>
              <a:xfrm>
                <a:off x="4996800" y="3312360"/>
                <a:ext cx="97251" cy="393367"/>
              </a:xfrm>
              <a:custGeom>
                <a:avLst/>
                <a:gdLst/>
                <a:ahLst/>
                <a:cxnLst/>
                <a:rect l="l" t="t" r="r" b="b"/>
                <a:pathLst>
                  <a:path w="98482" h="394353" extrusionOk="0">
                    <a:moveTo>
                      <a:pt x="1572" y="275932"/>
                    </a:moveTo>
                    <a:cubicBezTo>
                      <a:pt x="-931" y="310323"/>
                      <a:pt x="-1420" y="345418"/>
                      <a:pt x="7592" y="378705"/>
                    </a:cubicBezTo>
                    <a:cubicBezTo>
                      <a:pt x="9516" y="385829"/>
                      <a:pt x="14045" y="394353"/>
                      <a:pt x="21374" y="393534"/>
                    </a:cubicBezTo>
                    <a:cubicBezTo>
                      <a:pt x="24549" y="393181"/>
                      <a:pt x="27223" y="391019"/>
                      <a:pt x="29465" y="388742"/>
                    </a:cubicBezTo>
                    <a:cubicBezTo>
                      <a:pt x="37977" y="380082"/>
                      <a:pt x="43064" y="368679"/>
                      <a:pt x="47332" y="357311"/>
                    </a:cubicBezTo>
                    <a:cubicBezTo>
                      <a:pt x="89677" y="244341"/>
                      <a:pt x="66405" y="116691"/>
                      <a:pt x="97062" y="0"/>
                    </a:cubicBezTo>
                    <a:cubicBezTo>
                      <a:pt x="95401" y="5929"/>
                      <a:pt x="69591" y="11983"/>
                      <a:pt x="64174" y="16376"/>
                    </a:cubicBezTo>
                    <a:cubicBezTo>
                      <a:pt x="57141" y="22066"/>
                      <a:pt x="55935" y="26026"/>
                      <a:pt x="52783" y="34413"/>
                    </a:cubicBezTo>
                    <a:cubicBezTo>
                      <a:pt x="43258" y="59791"/>
                      <a:pt x="35565" y="86033"/>
                      <a:pt x="28714" y="112241"/>
                    </a:cubicBezTo>
                    <a:cubicBezTo>
                      <a:pt x="14716" y="165830"/>
                      <a:pt x="5601" y="220693"/>
                      <a:pt x="1572" y="2759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" name="Google Shape;917;p6"/>
              <p:cNvSpPr/>
              <p:nvPr/>
            </p:nvSpPr>
            <p:spPr>
              <a:xfrm>
                <a:off x="4544640" y="3264840"/>
                <a:ext cx="690207" cy="540838"/>
              </a:xfrm>
              <a:custGeom>
                <a:avLst/>
                <a:gdLst/>
                <a:ahLst/>
                <a:cxnLst/>
                <a:rect l="l" t="t" r="r" b="b"/>
                <a:pathLst>
                  <a:path w="695423" h="543556" extrusionOk="0">
                    <a:moveTo>
                      <a:pt x="684323" y="15435"/>
                    </a:moveTo>
                    <a:cubicBezTo>
                      <a:pt x="467317" y="56631"/>
                      <a:pt x="295705" y="210546"/>
                      <a:pt x="156766" y="373850"/>
                    </a:cubicBezTo>
                    <a:cubicBezTo>
                      <a:pt x="109368" y="428486"/>
                      <a:pt x="63768" y="484760"/>
                      <a:pt x="13560" y="538337"/>
                    </a:cubicBezTo>
                    <a:cubicBezTo>
                      <a:pt x="10601" y="541501"/>
                      <a:pt x="5639" y="541660"/>
                      <a:pt x="2475" y="538701"/>
                    </a:cubicBezTo>
                    <a:cubicBezTo>
                      <a:pt x="-210" y="536186"/>
                      <a:pt x="-722" y="532215"/>
                      <a:pt x="996" y="529142"/>
                    </a:cubicBezTo>
                    <a:cubicBezTo>
                      <a:pt x="111257" y="337957"/>
                      <a:pt x="278169" y="177897"/>
                      <a:pt x="474042" y="76102"/>
                    </a:cubicBezTo>
                    <a:cubicBezTo>
                      <a:pt x="539512" y="42281"/>
                      <a:pt x="609078" y="16380"/>
                      <a:pt x="681147" y="197"/>
                    </a:cubicBezTo>
                    <a:cubicBezTo>
                      <a:pt x="690980" y="-1896"/>
                      <a:pt x="694701" y="13307"/>
                      <a:pt x="684323" y="15447"/>
                    </a:cubicBezTo>
                    <a:lnTo>
                      <a:pt x="684323" y="15447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" name="Google Shape;918;p6"/>
              <p:cNvSpPr/>
              <p:nvPr/>
            </p:nvSpPr>
            <p:spPr>
              <a:xfrm>
                <a:off x="4462200" y="3564720"/>
                <a:ext cx="272901" cy="281542"/>
              </a:xfrm>
              <a:custGeom>
                <a:avLst/>
                <a:gdLst/>
                <a:ahLst/>
                <a:cxnLst/>
                <a:rect l="l" t="t" r="r" b="b"/>
                <a:pathLst>
                  <a:path w="275658" h="290999" extrusionOk="0">
                    <a:moveTo>
                      <a:pt x="3075" y="43713"/>
                    </a:moveTo>
                    <a:cubicBezTo>
                      <a:pt x="65904" y="31286"/>
                      <a:pt x="135982" y="18540"/>
                      <a:pt x="199437" y="7274"/>
                    </a:cubicBezTo>
                    <a:cubicBezTo>
                      <a:pt x="211512" y="5988"/>
                      <a:pt x="273703" y="-9443"/>
                      <a:pt x="273271" y="8969"/>
                    </a:cubicBezTo>
                    <a:cubicBezTo>
                      <a:pt x="264156" y="98132"/>
                      <a:pt x="262335" y="188080"/>
                      <a:pt x="253845" y="277459"/>
                    </a:cubicBezTo>
                    <a:cubicBezTo>
                      <a:pt x="253618" y="279815"/>
                      <a:pt x="251535" y="281556"/>
                      <a:pt x="249168" y="281328"/>
                    </a:cubicBezTo>
                    <a:cubicBezTo>
                      <a:pt x="246881" y="281112"/>
                      <a:pt x="245174" y="279121"/>
                      <a:pt x="245276" y="276844"/>
                    </a:cubicBezTo>
                    <a:cubicBezTo>
                      <a:pt x="249453" y="187067"/>
                      <a:pt x="250636" y="97176"/>
                      <a:pt x="259626" y="7558"/>
                    </a:cubicBezTo>
                    <a:cubicBezTo>
                      <a:pt x="259626" y="7558"/>
                      <a:pt x="265305" y="15024"/>
                      <a:pt x="265305" y="15024"/>
                    </a:cubicBezTo>
                    <a:cubicBezTo>
                      <a:pt x="245401" y="11689"/>
                      <a:pt x="223381" y="16833"/>
                      <a:pt x="201520" y="20247"/>
                    </a:cubicBezTo>
                    <a:lnTo>
                      <a:pt x="135937" y="31058"/>
                    </a:lnTo>
                    <a:cubicBezTo>
                      <a:pt x="92203" y="38182"/>
                      <a:pt x="48390" y="44930"/>
                      <a:pt x="4520" y="51451"/>
                    </a:cubicBezTo>
                    <a:cubicBezTo>
                      <a:pt x="-351" y="52418"/>
                      <a:pt x="-1955" y="44601"/>
                      <a:pt x="3086" y="43713"/>
                    </a:cubicBezTo>
                    <a:lnTo>
                      <a:pt x="3086" y="4371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" name="Google Shape;919;p6"/>
              <p:cNvSpPr/>
              <p:nvPr/>
            </p:nvSpPr>
            <p:spPr>
              <a:xfrm>
                <a:off x="4815720" y="3473280"/>
                <a:ext cx="29179" cy="280349"/>
              </a:xfrm>
              <a:custGeom>
                <a:avLst/>
                <a:gdLst/>
                <a:ahLst/>
                <a:cxnLst/>
                <a:rect l="l" t="t" r="r" b="b"/>
                <a:pathLst>
                  <a:path w="31124" h="281758" extrusionOk="0">
                    <a:moveTo>
                      <a:pt x="29291" y="4281"/>
                    </a:moveTo>
                    <a:cubicBezTo>
                      <a:pt x="21234" y="71992"/>
                      <a:pt x="15054" y="139635"/>
                      <a:pt x="12755" y="207722"/>
                    </a:cubicBezTo>
                    <a:cubicBezTo>
                      <a:pt x="11845" y="230391"/>
                      <a:pt x="11401" y="253071"/>
                      <a:pt x="10844" y="275797"/>
                    </a:cubicBezTo>
                    <a:cubicBezTo>
                      <a:pt x="10787" y="278175"/>
                      <a:pt x="8818" y="280053"/>
                      <a:pt x="6440" y="279996"/>
                    </a:cubicBezTo>
                    <a:cubicBezTo>
                      <a:pt x="4220" y="279940"/>
                      <a:pt x="2434" y="278198"/>
                      <a:pt x="2252" y="276025"/>
                    </a:cubicBezTo>
                    <a:cubicBezTo>
                      <a:pt x="-1185" y="230379"/>
                      <a:pt x="-388" y="184506"/>
                      <a:pt x="2627" y="138850"/>
                    </a:cubicBezTo>
                    <a:cubicBezTo>
                      <a:pt x="6155" y="93227"/>
                      <a:pt x="11777" y="47695"/>
                      <a:pt x="21529" y="2995"/>
                    </a:cubicBezTo>
                    <a:cubicBezTo>
                      <a:pt x="22474" y="-1705"/>
                      <a:pt x="29939" y="-567"/>
                      <a:pt x="29291" y="4281"/>
                    </a:cubicBezTo>
                    <a:lnTo>
                      <a:pt x="29291" y="428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" name="Google Shape;920;p6"/>
              <p:cNvSpPr/>
              <p:nvPr/>
            </p:nvSpPr>
            <p:spPr>
              <a:xfrm>
                <a:off x="4518000" y="3434760"/>
                <a:ext cx="343869" cy="28066"/>
              </a:xfrm>
              <a:custGeom>
                <a:avLst/>
                <a:gdLst/>
                <a:ahLst/>
                <a:cxnLst/>
                <a:rect l="l" t="t" r="r" b="b"/>
                <a:pathLst>
                  <a:path w="347342" h="29543" extrusionOk="0">
                    <a:moveTo>
                      <a:pt x="340154" y="27979"/>
                    </a:moveTo>
                    <a:cubicBezTo>
                      <a:pt x="231360" y="18568"/>
                      <a:pt x="113235" y="12559"/>
                      <a:pt x="4078" y="10374"/>
                    </a:cubicBezTo>
                    <a:cubicBezTo>
                      <a:pt x="-1225" y="10340"/>
                      <a:pt x="-1453" y="1976"/>
                      <a:pt x="3964" y="1782"/>
                    </a:cubicBezTo>
                    <a:cubicBezTo>
                      <a:pt x="60261" y="-1097"/>
                      <a:pt x="116695" y="-255"/>
                      <a:pt x="172981" y="2647"/>
                    </a:cubicBezTo>
                    <a:cubicBezTo>
                      <a:pt x="229244" y="5947"/>
                      <a:pt x="285416" y="11273"/>
                      <a:pt x="341087" y="20161"/>
                    </a:cubicBezTo>
                    <a:cubicBezTo>
                      <a:pt x="345889" y="20844"/>
                      <a:pt x="345092" y="28446"/>
                      <a:pt x="340142" y="27968"/>
                    </a:cubicBezTo>
                    <a:lnTo>
                      <a:pt x="340142" y="2796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" name="Google Shape;921;p6"/>
              <p:cNvSpPr/>
              <p:nvPr/>
            </p:nvSpPr>
            <p:spPr>
              <a:xfrm>
                <a:off x="4686120" y="3330360"/>
                <a:ext cx="279447" cy="373233"/>
              </a:xfrm>
              <a:custGeom>
                <a:avLst/>
                <a:gdLst/>
                <a:ahLst/>
                <a:cxnLst/>
                <a:rect l="l" t="t" r="r" b="b"/>
                <a:pathLst>
                  <a:path w="282270" h="375109" extrusionOk="0">
                    <a:moveTo>
                      <a:pt x="227007" y="369028"/>
                    </a:moveTo>
                    <a:cubicBezTo>
                      <a:pt x="229886" y="263581"/>
                      <a:pt x="243531" y="158429"/>
                      <a:pt x="266222" y="55406"/>
                    </a:cubicBezTo>
                    <a:cubicBezTo>
                      <a:pt x="266222" y="55406"/>
                      <a:pt x="271138" y="63508"/>
                      <a:pt x="271138" y="63508"/>
                    </a:cubicBezTo>
                    <a:cubicBezTo>
                      <a:pt x="183171" y="40043"/>
                      <a:pt x="93006" y="25032"/>
                      <a:pt x="3411" y="8543"/>
                    </a:cubicBezTo>
                    <a:cubicBezTo>
                      <a:pt x="-1880" y="7735"/>
                      <a:pt x="-697" y="-823"/>
                      <a:pt x="4766" y="64"/>
                    </a:cubicBezTo>
                    <a:cubicBezTo>
                      <a:pt x="95260" y="12582"/>
                      <a:pt x="185777" y="26967"/>
                      <a:pt x="274689" y="50262"/>
                    </a:cubicBezTo>
                    <a:cubicBezTo>
                      <a:pt x="278240" y="51195"/>
                      <a:pt x="280390" y="54814"/>
                      <a:pt x="279605" y="58364"/>
                    </a:cubicBezTo>
                    <a:cubicBezTo>
                      <a:pt x="268214" y="109506"/>
                      <a:pt x="258837" y="161092"/>
                      <a:pt x="251496" y="212997"/>
                    </a:cubicBezTo>
                    <a:cubicBezTo>
                      <a:pt x="244088" y="264878"/>
                      <a:pt x="238546" y="317056"/>
                      <a:pt x="234859" y="369415"/>
                    </a:cubicBezTo>
                    <a:cubicBezTo>
                      <a:pt x="234563" y="374286"/>
                      <a:pt x="226802" y="374104"/>
                      <a:pt x="227007" y="369028"/>
                    </a:cubicBezTo>
                    <a:lnTo>
                      <a:pt x="227007" y="36902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" name="Google Shape;922;p6"/>
              <p:cNvSpPr/>
              <p:nvPr/>
            </p:nvSpPr>
            <p:spPr>
              <a:xfrm>
                <a:off x="5030640" y="3328200"/>
                <a:ext cx="43225" cy="297119"/>
              </a:xfrm>
              <a:custGeom>
                <a:avLst/>
                <a:gdLst/>
                <a:ahLst/>
                <a:cxnLst/>
                <a:rect l="l" t="t" r="r" b="b"/>
                <a:pathLst>
                  <a:path w="45144" h="299364" extrusionOk="0">
                    <a:moveTo>
                      <a:pt x="43077" y="4550"/>
                    </a:moveTo>
                    <a:cubicBezTo>
                      <a:pt x="29967" y="76130"/>
                      <a:pt x="19713" y="148155"/>
                      <a:pt x="13978" y="220703"/>
                    </a:cubicBezTo>
                    <a:cubicBezTo>
                      <a:pt x="12009" y="244862"/>
                      <a:pt x="10336" y="269056"/>
                      <a:pt x="8948" y="293307"/>
                    </a:cubicBezTo>
                    <a:cubicBezTo>
                      <a:pt x="8811" y="295674"/>
                      <a:pt x="6786" y="297484"/>
                      <a:pt x="4419" y="297359"/>
                    </a:cubicBezTo>
                    <a:cubicBezTo>
                      <a:pt x="2177" y="297233"/>
                      <a:pt x="436" y="295390"/>
                      <a:pt x="367" y="293182"/>
                    </a:cubicBezTo>
                    <a:cubicBezTo>
                      <a:pt x="-1089" y="244282"/>
                      <a:pt x="1881" y="195314"/>
                      <a:pt x="7571" y="146744"/>
                    </a:cubicBezTo>
                    <a:cubicBezTo>
                      <a:pt x="13659" y="98219"/>
                      <a:pt x="22456" y="49979"/>
                      <a:pt x="35407" y="2809"/>
                    </a:cubicBezTo>
                    <a:cubicBezTo>
                      <a:pt x="36590" y="-1880"/>
                      <a:pt x="44055" y="-287"/>
                      <a:pt x="43077" y="4550"/>
                    </a:cubicBezTo>
                    <a:lnTo>
                      <a:pt x="43077" y="455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" name="Google Shape;923;p6"/>
              <p:cNvSpPr/>
              <p:nvPr/>
            </p:nvSpPr>
            <p:spPr>
              <a:xfrm>
                <a:off x="4803120" y="3246120"/>
                <a:ext cx="232674" cy="95352"/>
              </a:xfrm>
              <a:custGeom>
                <a:avLst/>
                <a:gdLst/>
                <a:ahLst/>
                <a:cxnLst/>
                <a:rect l="l" t="t" r="r" b="b"/>
                <a:pathLst>
                  <a:path w="237422" h="98301" extrusionOk="0">
                    <a:moveTo>
                      <a:pt x="227972" y="95239"/>
                    </a:moveTo>
                    <a:cubicBezTo>
                      <a:pt x="150645" y="72217"/>
                      <a:pt x="75013" y="43232"/>
                      <a:pt x="2329" y="8204"/>
                    </a:cubicBezTo>
                    <a:cubicBezTo>
                      <a:pt x="-2406" y="5973"/>
                      <a:pt x="770" y="-1606"/>
                      <a:pt x="5697" y="306"/>
                    </a:cubicBezTo>
                    <a:cubicBezTo>
                      <a:pt x="79963" y="27971"/>
                      <a:pt x="157108" y="58208"/>
                      <a:pt x="230567" y="87819"/>
                    </a:cubicBezTo>
                    <a:cubicBezTo>
                      <a:pt x="235016" y="89560"/>
                      <a:pt x="232615" y="96695"/>
                      <a:pt x="227972" y="95250"/>
                    </a:cubicBezTo>
                    <a:lnTo>
                      <a:pt x="227972" y="9525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24" name="Google Shape;924;p6"/>
            <p:cNvGrpSpPr/>
            <p:nvPr/>
          </p:nvGrpSpPr>
          <p:grpSpPr>
            <a:xfrm rot="-4395691">
              <a:off x="8626840" y="3275376"/>
              <a:ext cx="723032" cy="905677"/>
              <a:chOff x="6832440" y="4075560"/>
              <a:chExt cx="601143" cy="752998"/>
            </a:xfrm>
          </p:grpSpPr>
          <p:sp>
            <p:nvSpPr>
              <p:cNvPr id="925" name="Google Shape;925;p6"/>
              <p:cNvSpPr/>
              <p:nvPr/>
            </p:nvSpPr>
            <p:spPr>
              <a:xfrm>
                <a:off x="6832440" y="4165920"/>
                <a:ext cx="477552" cy="662638"/>
              </a:xfrm>
              <a:custGeom>
                <a:avLst/>
                <a:gdLst/>
                <a:ahLst/>
                <a:cxnLst/>
                <a:rect l="l" t="t" r="r" b="b"/>
                <a:pathLst>
                  <a:path w="477552" h="662638" extrusionOk="0">
                    <a:moveTo>
                      <a:pt x="476289" y="4467"/>
                    </a:moveTo>
                    <a:cubicBezTo>
                      <a:pt x="434205" y="57043"/>
                      <a:pt x="393670" y="110848"/>
                      <a:pt x="353680" y="165051"/>
                    </a:cubicBezTo>
                    <a:cubicBezTo>
                      <a:pt x="313793" y="219334"/>
                      <a:pt x="274498" y="274061"/>
                      <a:pt x="235271" y="328856"/>
                    </a:cubicBezTo>
                    <a:cubicBezTo>
                      <a:pt x="215561" y="356134"/>
                      <a:pt x="196453" y="383787"/>
                      <a:pt x="177380" y="411554"/>
                    </a:cubicBezTo>
                    <a:cubicBezTo>
                      <a:pt x="158216" y="439242"/>
                      <a:pt x="139041" y="466918"/>
                      <a:pt x="120048" y="494720"/>
                    </a:cubicBezTo>
                    <a:cubicBezTo>
                      <a:pt x="101032" y="522499"/>
                      <a:pt x="81822" y="550152"/>
                      <a:pt x="62590" y="577783"/>
                    </a:cubicBezTo>
                    <a:lnTo>
                      <a:pt x="33685" y="619172"/>
                    </a:lnTo>
                    <a:cubicBezTo>
                      <a:pt x="23966" y="632908"/>
                      <a:pt x="14429" y="646769"/>
                      <a:pt x="5030" y="660652"/>
                    </a:cubicBezTo>
                    <a:lnTo>
                      <a:pt x="4995" y="660709"/>
                    </a:lnTo>
                    <a:cubicBezTo>
                      <a:pt x="4153" y="661961"/>
                      <a:pt x="2446" y="662291"/>
                      <a:pt x="1194" y="661438"/>
                    </a:cubicBezTo>
                    <a:cubicBezTo>
                      <a:pt x="22" y="660641"/>
                      <a:pt x="-330" y="659082"/>
                      <a:pt x="330" y="657853"/>
                    </a:cubicBezTo>
                    <a:cubicBezTo>
                      <a:pt x="16671" y="628162"/>
                      <a:pt x="34674" y="599633"/>
                      <a:pt x="53053" y="571353"/>
                    </a:cubicBezTo>
                    <a:cubicBezTo>
                      <a:pt x="71466" y="543108"/>
                      <a:pt x="90289" y="515136"/>
                      <a:pt x="109498" y="487437"/>
                    </a:cubicBezTo>
                    <a:cubicBezTo>
                      <a:pt x="128742" y="459760"/>
                      <a:pt x="148020" y="432118"/>
                      <a:pt x="167571" y="404658"/>
                    </a:cubicBezTo>
                    <a:cubicBezTo>
                      <a:pt x="187247" y="377312"/>
                      <a:pt x="206969" y="349886"/>
                      <a:pt x="227396" y="323052"/>
                    </a:cubicBezTo>
                    <a:lnTo>
                      <a:pt x="349071" y="161603"/>
                    </a:lnTo>
                    <a:cubicBezTo>
                      <a:pt x="389573" y="107741"/>
                      <a:pt x="430507" y="54187"/>
                      <a:pt x="471987" y="1053"/>
                    </a:cubicBezTo>
                    <a:cubicBezTo>
                      <a:pt x="472920" y="-142"/>
                      <a:pt x="474639" y="-347"/>
                      <a:pt x="475822" y="576"/>
                    </a:cubicBezTo>
                    <a:cubicBezTo>
                      <a:pt x="477017" y="1509"/>
                      <a:pt x="477222" y="3227"/>
                      <a:pt x="476300" y="4410"/>
                    </a:cubicBezTo>
                    <a:cubicBezTo>
                      <a:pt x="476300" y="4410"/>
                      <a:pt x="476278" y="4433"/>
                      <a:pt x="476278" y="443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" name="Google Shape;926;p6"/>
              <p:cNvSpPr/>
              <p:nvPr/>
            </p:nvSpPr>
            <p:spPr>
              <a:xfrm>
                <a:off x="7151760" y="4318560"/>
                <a:ext cx="227645" cy="60426"/>
              </a:xfrm>
              <a:custGeom>
                <a:avLst/>
                <a:gdLst/>
                <a:ahLst/>
                <a:cxnLst/>
                <a:rect l="l" t="t" r="r" b="b"/>
                <a:pathLst>
                  <a:path w="228216" h="60883" extrusionOk="0">
                    <a:moveTo>
                      <a:pt x="225467" y="5436"/>
                    </a:moveTo>
                    <a:cubicBezTo>
                      <a:pt x="206530" y="7974"/>
                      <a:pt x="187753" y="11593"/>
                      <a:pt x="169090" y="15667"/>
                    </a:cubicBezTo>
                    <a:cubicBezTo>
                      <a:pt x="150427" y="19752"/>
                      <a:pt x="131968" y="24737"/>
                      <a:pt x="113669" y="30165"/>
                    </a:cubicBezTo>
                    <a:lnTo>
                      <a:pt x="58885" y="46598"/>
                    </a:lnTo>
                    <a:cubicBezTo>
                      <a:pt x="40609" y="51992"/>
                      <a:pt x="22310" y="57181"/>
                      <a:pt x="3237" y="60402"/>
                    </a:cubicBezTo>
                    <a:cubicBezTo>
                      <a:pt x="1724" y="60664"/>
                      <a:pt x="301" y="59640"/>
                      <a:pt x="39" y="58138"/>
                    </a:cubicBezTo>
                    <a:cubicBezTo>
                      <a:pt x="-166" y="56931"/>
                      <a:pt x="449" y="55782"/>
                      <a:pt x="1462" y="55236"/>
                    </a:cubicBezTo>
                    <a:cubicBezTo>
                      <a:pt x="18600" y="46075"/>
                      <a:pt x="36797" y="39668"/>
                      <a:pt x="55255" y="34262"/>
                    </a:cubicBezTo>
                    <a:cubicBezTo>
                      <a:pt x="73702" y="28834"/>
                      <a:pt x="92457" y="24453"/>
                      <a:pt x="111325" y="20697"/>
                    </a:cubicBezTo>
                    <a:cubicBezTo>
                      <a:pt x="130182" y="16942"/>
                      <a:pt x="149095" y="13539"/>
                      <a:pt x="167952" y="10057"/>
                    </a:cubicBezTo>
                    <a:cubicBezTo>
                      <a:pt x="186820" y="6563"/>
                      <a:pt x="205734" y="3422"/>
                      <a:pt x="224613" y="42"/>
                    </a:cubicBezTo>
                    <a:cubicBezTo>
                      <a:pt x="226104" y="-219"/>
                      <a:pt x="227526" y="759"/>
                      <a:pt x="227788" y="2250"/>
                    </a:cubicBezTo>
                    <a:cubicBezTo>
                      <a:pt x="228050" y="3741"/>
                      <a:pt x="227071" y="5163"/>
                      <a:pt x="225581" y="5425"/>
                    </a:cubicBezTo>
                    <a:cubicBezTo>
                      <a:pt x="225546" y="5425"/>
                      <a:pt x="225501" y="5436"/>
                      <a:pt x="225467" y="544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" name="Google Shape;927;p6"/>
              <p:cNvSpPr/>
              <p:nvPr/>
            </p:nvSpPr>
            <p:spPr>
              <a:xfrm>
                <a:off x="6954480" y="4262760"/>
                <a:ext cx="101573" cy="236102"/>
              </a:xfrm>
              <a:custGeom>
                <a:avLst/>
                <a:gdLst/>
                <a:ahLst/>
                <a:cxnLst/>
                <a:rect l="l" t="t" r="r" b="b"/>
                <a:pathLst>
                  <a:path w="102341" h="236694" extrusionOk="0">
                    <a:moveTo>
                      <a:pt x="96474" y="234469"/>
                    </a:moveTo>
                    <a:cubicBezTo>
                      <a:pt x="88155" y="215316"/>
                      <a:pt x="79404" y="196380"/>
                      <a:pt x="70755" y="177375"/>
                    </a:cubicBezTo>
                    <a:cubicBezTo>
                      <a:pt x="62106" y="158382"/>
                      <a:pt x="53150" y="139502"/>
                      <a:pt x="44285" y="120566"/>
                    </a:cubicBezTo>
                    <a:cubicBezTo>
                      <a:pt x="35522" y="101595"/>
                      <a:pt x="26873" y="82557"/>
                      <a:pt x="19226" y="63108"/>
                    </a:cubicBezTo>
                    <a:cubicBezTo>
                      <a:pt x="11499" y="43705"/>
                      <a:pt x="4512" y="23983"/>
                      <a:pt x="62" y="3351"/>
                    </a:cubicBezTo>
                    <a:cubicBezTo>
                      <a:pt x="-257" y="1861"/>
                      <a:pt x="688" y="393"/>
                      <a:pt x="2178" y="63"/>
                    </a:cubicBezTo>
                    <a:cubicBezTo>
                      <a:pt x="3396" y="-199"/>
                      <a:pt x="4603" y="381"/>
                      <a:pt x="5171" y="1417"/>
                    </a:cubicBezTo>
                    <a:cubicBezTo>
                      <a:pt x="15448" y="19818"/>
                      <a:pt x="23505" y="38994"/>
                      <a:pt x="31175" y="58362"/>
                    </a:cubicBezTo>
                    <a:cubicBezTo>
                      <a:pt x="38913" y="77686"/>
                      <a:pt x="45992" y="97282"/>
                      <a:pt x="53286" y="116811"/>
                    </a:cubicBezTo>
                    <a:cubicBezTo>
                      <a:pt x="60490" y="136373"/>
                      <a:pt x="67921" y="155856"/>
                      <a:pt x="75989" y="175076"/>
                    </a:cubicBezTo>
                    <a:cubicBezTo>
                      <a:pt x="84069" y="194286"/>
                      <a:pt x="92366" y="213416"/>
                      <a:pt x="101424" y="232182"/>
                    </a:cubicBezTo>
                    <a:cubicBezTo>
                      <a:pt x="102084" y="233547"/>
                      <a:pt x="101515" y="235174"/>
                      <a:pt x="100149" y="235834"/>
                    </a:cubicBezTo>
                    <a:cubicBezTo>
                      <a:pt x="98795" y="236495"/>
                      <a:pt x="97156" y="235926"/>
                      <a:pt x="96496" y="234560"/>
                    </a:cubicBezTo>
                    <a:cubicBezTo>
                      <a:pt x="96485" y="234526"/>
                      <a:pt x="96462" y="234492"/>
                      <a:pt x="96451" y="23445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" name="Google Shape;928;p6"/>
              <p:cNvSpPr/>
              <p:nvPr/>
            </p:nvSpPr>
            <p:spPr>
              <a:xfrm>
                <a:off x="7132680" y="4138560"/>
                <a:ext cx="15111" cy="248563"/>
              </a:xfrm>
              <a:custGeom>
                <a:avLst/>
                <a:gdLst/>
                <a:ahLst/>
                <a:cxnLst/>
                <a:rect l="l" t="t" r="r" b="b"/>
                <a:pathLst>
                  <a:path w="15659" h="248563" extrusionOk="0">
                    <a:moveTo>
                      <a:pt x="6943" y="245867"/>
                    </a:moveTo>
                    <a:cubicBezTo>
                      <a:pt x="5406" y="225496"/>
                      <a:pt x="4610" y="205115"/>
                      <a:pt x="4371" y="184756"/>
                    </a:cubicBezTo>
                    <a:lnTo>
                      <a:pt x="3551" y="123747"/>
                    </a:lnTo>
                    <a:cubicBezTo>
                      <a:pt x="3142" y="103457"/>
                      <a:pt x="2766" y="83257"/>
                      <a:pt x="2083" y="63171"/>
                    </a:cubicBezTo>
                    <a:cubicBezTo>
                      <a:pt x="1378" y="43063"/>
                      <a:pt x="342" y="23182"/>
                      <a:pt x="1" y="2823"/>
                    </a:cubicBezTo>
                    <a:cubicBezTo>
                      <a:pt x="-33" y="1298"/>
                      <a:pt x="1184" y="35"/>
                      <a:pt x="2709" y="0"/>
                    </a:cubicBezTo>
                    <a:cubicBezTo>
                      <a:pt x="3950" y="-22"/>
                      <a:pt x="5008" y="775"/>
                      <a:pt x="5384" y="1890"/>
                    </a:cubicBezTo>
                    <a:cubicBezTo>
                      <a:pt x="11950" y="21566"/>
                      <a:pt x="14271" y="42266"/>
                      <a:pt x="14931" y="62728"/>
                    </a:cubicBezTo>
                    <a:cubicBezTo>
                      <a:pt x="15626" y="83234"/>
                      <a:pt x="14658" y="103673"/>
                      <a:pt x="13293" y="123963"/>
                    </a:cubicBezTo>
                    <a:cubicBezTo>
                      <a:pt x="11927" y="144265"/>
                      <a:pt x="10448" y="164511"/>
                      <a:pt x="10084" y="184756"/>
                    </a:cubicBezTo>
                    <a:cubicBezTo>
                      <a:pt x="9719" y="204989"/>
                      <a:pt x="10015" y="225269"/>
                      <a:pt x="12371" y="245332"/>
                    </a:cubicBezTo>
                    <a:cubicBezTo>
                      <a:pt x="12542" y="246834"/>
                      <a:pt x="11472" y="248188"/>
                      <a:pt x="9970" y="248370"/>
                    </a:cubicBezTo>
                    <a:cubicBezTo>
                      <a:pt x="8468" y="248541"/>
                      <a:pt x="7113" y="247471"/>
                      <a:pt x="6931" y="245969"/>
                    </a:cubicBezTo>
                    <a:cubicBezTo>
                      <a:pt x="6931" y="245935"/>
                      <a:pt x="6931" y="245889"/>
                      <a:pt x="6931" y="24585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" name="Google Shape;929;p6"/>
              <p:cNvSpPr/>
              <p:nvPr/>
            </p:nvSpPr>
            <p:spPr>
              <a:xfrm>
                <a:off x="7060320" y="4468320"/>
                <a:ext cx="225427" cy="26652"/>
              </a:xfrm>
              <a:custGeom>
                <a:avLst/>
                <a:gdLst/>
                <a:ahLst/>
                <a:cxnLst/>
                <a:rect l="l" t="t" r="r" b="b"/>
                <a:pathLst>
                  <a:path w="225427" h="26652" extrusionOk="0">
                    <a:moveTo>
                      <a:pt x="222517" y="5463"/>
                    </a:moveTo>
                    <a:cubicBezTo>
                      <a:pt x="204104" y="4666"/>
                      <a:pt x="185646" y="5064"/>
                      <a:pt x="167256" y="6066"/>
                    </a:cubicBezTo>
                    <a:cubicBezTo>
                      <a:pt x="148854" y="7067"/>
                      <a:pt x="130521" y="9116"/>
                      <a:pt x="112301" y="11744"/>
                    </a:cubicBezTo>
                    <a:cubicBezTo>
                      <a:pt x="94082" y="14384"/>
                      <a:pt x="75953" y="17332"/>
                      <a:pt x="57814" y="20131"/>
                    </a:cubicBezTo>
                    <a:cubicBezTo>
                      <a:pt x="39674" y="22965"/>
                      <a:pt x="21557" y="25696"/>
                      <a:pt x="2894" y="26527"/>
                    </a:cubicBezTo>
                    <a:cubicBezTo>
                      <a:pt x="1369" y="26595"/>
                      <a:pt x="71" y="25412"/>
                      <a:pt x="3" y="23887"/>
                    </a:cubicBezTo>
                    <a:cubicBezTo>
                      <a:pt x="-54" y="22681"/>
                      <a:pt x="686" y="21611"/>
                      <a:pt x="1744" y="21190"/>
                    </a:cubicBezTo>
                    <a:cubicBezTo>
                      <a:pt x="19212" y="14237"/>
                      <a:pt x="37466" y="10253"/>
                      <a:pt x="55845" y="7431"/>
                    </a:cubicBezTo>
                    <a:cubicBezTo>
                      <a:pt x="74235" y="4575"/>
                      <a:pt x="92796" y="2925"/>
                      <a:pt x="111368" y="2037"/>
                    </a:cubicBezTo>
                    <a:cubicBezTo>
                      <a:pt x="129940" y="1150"/>
                      <a:pt x="148501" y="729"/>
                      <a:pt x="167039" y="341"/>
                    </a:cubicBezTo>
                    <a:cubicBezTo>
                      <a:pt x="185578" y="-57"/>
                      <a:pt x="204093" y="34"/>
                      <a:pt x="222631" y="0"/>
                    </a:cubicBezTo>
                    <a:cubicBezTo>
                      <a:pt x="224144" y="0"/>
                      <a:pt x="225373" y="1218"/>
                      <a:pt x="225373" y="2731"/>
                    </a:cubicBezTo>
                    <a:cubicBezTo>
                      <a:pt x="225373" y="4245"/>
                      <a:pt x="224156" y="5474"/>
                      <a:pt x="222642" y="5474"/>
                    </a:cubicBezTo>
                    <a:cubicBezTo>
                      <a:pt x="222608" y="5474"/>
                      <a:pt x="222551" y="5474"/>
                      <a:pt x="222517" y="547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" name="Google Shape;930;p6"/>
              <p:cNvSpPr/>
              <p:nvPr/>
            </p:nvSpPr>
            <p:spPr>
              <a:xfrm>
                <a:off x="6976800" y="4599000"/>
                <a:ext cx="204510" cy="15491"/>
              </a:xfrm>
              <a:custGeom>
                <a:avLst/>
                <a:gdLst/>
                <a:ahLst/>
                <a:cxnLst/>
                <a:rect l="l" t="t" r="r" b="b"/>
                <a:pathLst>
                  <a:path w="204510" h="15807" extrusionOk="0">
                    <a:moveTo>
                      <a:pt x="201518" y="6935"/>
                    </a:moveTo>
                    <a:cubicBezTo>
                      <a:pt x="184926" y="6127"/>
                      <a:pt x="168299" y="6230"/>
                      <a:pt x="151696" y="6651"/>
                    </a:cubicBezTo>
                    <a:cubicBezTo>
                      <a:pt x="135092" y="7072"/>
                      <a:pt x="118512" y="8278"/>
                      <a:pt x="101976" y="9826"/>
                    </a:cubicBezTo>
                    <a:cubicBezTo>
                      <a:pt x="85441" y="11373"/>
                      <a:pt x="68951" y="12978"/>
                      <a:pt x="52428" y="14162"/>
                    </a:cubicBezTo>
                    <a:cubicBezTo>
                      <a:pt x="44177" y="14867"/>
                      <a:pt x="35892" y="15254"/>
                      <a:pt x="27597" y="15470"/>
                    </a:cubicBezTo>
                    <a:cubicBezTo>
                      <a:pt x="19289" y="15652"/>
                      <a:pt x="10959" y="15630"/>
                      <a:pt x="2537" y="14844"/>
                    </a:cubicBezTo>
                    <a:cubicBezTo>
                      <a:pt x="1001" y="14708"/>
                      <a:pt x="-125" y="13354"/>
                      <a:pt x="11" y="11817"/>
                    </a:cubicBezTo>
                    <a:cubicBezTo>
                      <a:pt x="114" y="10657"/>
                      <a:pt x="933" y="9723"/>
                      <a:pt x="1980" y="9405"/>
                    </a:cubicBezTo>
                    <a:cubicBezTo>
                      <a:pt x="10105" y="6935"/>
                      <a:pt x="18333" y="5319"/>
                      <a:pt x="26595" y="4022"/>
                    </a:cubicBezTo>
                    <a:cubicBezTo>
                      <a:pt x="30726" y="3407"/>
                      <a:pt x="34880" y="2884"/>
                      <a:pt x="39022" y="2395"/>
                    </a:cubicBezTo>
                    <a:cubicBezTo>
                      <a:pt x="43176" y="1962"/>
                      <a:pt x="47341" y="1609"/>
                      <a:pt x="51506" y="1336"/>
                    </a:cubicBezTo>
                    <a:cubicBezTo>
                      <a:pt x="68166" y="119"/>
                      <a:pt x="84895" y="-155"/>
                      <a:pt x="101601" y="73"/>
                    </a:cubicBezTo>
                    <a:lnTo>
                      <a:pt x="151662" y="927"/>
                    </a:lnTo>
                    <a:cubicBezTo>
                      <a:pt x="168333" y="1109"/>
                      <a:pt x="184983" y="1507"/>
                      <a:pt x="201643" y="1473"/>
                    </a:cubicBezTo>
                    <a:cubicBezTo>
                      <a:pt x="203156" y="1473"/>
                      <a:pt x="204385" y="2690"/>
                      <a:pt x="204385" y="4204"/>
                    </a:cubicBezTo>
                    <a:cubicBezTo>
                      <a:pt x="204385" y="5717"/>
                      <a:pt x="203168" y="6947"/>
                      <a:pt x="201654" y="6947"/>
                    </a:cubicBezTo>
                    <a:cubicBezTo>
                      <a:pt x="201609" y="6947"/>
                      <a:pt x="201563" y="6947"/>
                      <a:pt x="201518" y="694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1" name="Google Shape;931;p6"/>
              <p:cNvSpPr/>
              <p:nvPr/>
            </p:nvSpPr>
            <p:spPr>
              <a:xfrm>
                <a:off x="6874200" y="4395240"/>
                <a:ext cx="93249" cy="237021"/>
              </a:xfrm>
              <a:custGeom>
                <a:avLst/>
                <a:gdLst/>
                <a:ahLst/>
                <a:cxnLst/>
                <a:rect l="l" t="t" r="r" b="b"/>
                <a:pathLst>
                  <a:path w="93954" h="237615" extrusionOk="0">
                    <a:moveTo>
                      <a:pt x="88018" y="235186"/>
                    </a:moveTo>
                    <a:cubicBezTo>
                      <a:pt x="81088" y="215714"/>
                      <a:pt x="73520" y="196482"/>
                      <a:pt x="65907" y="177273"/>
                    </a:cubicBezTo>
                    <a:cubicBezTo>
                      <a:pt x="58282" y="158063"/>
                      <a:pt x="50191" y="139024"/>
                      <a:pt x="42031" y="120020"/>
                    </a:cubicBezTo>
                    <a:cubicBezTo>
                      <a:pt x="33872" y="101015"/>
                      <a:pt x="25917" y="81919"/>
                      <a:pt x="18588" y="62607"/>
                    </a:cubicBezTo>
                    <a:cubicBezTo>
                      <a:pt x="11237" y="43295"/>
                      <a:pt x="4477" y="23767"/>
                      <a:pt x="62" y="3352"/>
                    </a:cubicBezTo>
                    <a:cubicBezTo>
                      <a:pt x="-257" y="1861"/>
                      <a:pt x="688" y="393"/>
                      <a:pt x="2179" y="63"/>
                    </a:cubicBezTo>
                    <a:cubicBezTo>
                      <a:pt x="3396" y="-199"/>
                      <a:pt x="4591" y="381"/>
                      <a:pt x="5172" y="1405"/>
                    </a:cubicBezTo>
                    <a:lnTo>
                      <a:pt x="5172" y="1440"/>
                    </a:lnTo>
                    <a:cubicBezTo>
                      <a:pt x="15436" y="19670"/>
                      <a:pt x="23334" y="38778"/>
                      <a:pt x="30640" y="58112"/>
                    </a:cubicBezTo>
                    <a:cubicBezTo>
                      <a:pt x="37980" y="77424"/>
                      <a:pt x="44671" y="96987"/>
                      <a:pt x="51170" y="116617"/>
                    </a:cubicBezTo>
                    <a:cubicBezTo>
                      <a:pt x="57667" y="136247"/>
                      <a:pt x="64234" y="155856"/>
                      <a:pt x="71267" y="175281"/>
                    </a:cubicBezTo>
                    <a:cubicBezTo>
                      <a:pt x="78311" y="194707"/>
                      <a:pt x="85412" y="214110"/>
                      <a:pt x="93128" y="233285"/>
                    </a:cubicBezTo>
                    <a:cubicBezTo>
                      <a:pt x="93697" y="234685"/>
                      <a:pt x="93014" y="236278"/>
                      <a:pt x="91614" y="236847"/>
                    </a:cubicBezTo>
                    <a:cubicBezTo>
                      <a:pt x="90215" y="237416"/>
                      <a:pt x="88621" y="236734"/>
                      <a:pt x="88052" y="235334"/>
                    </a:cubicBezTo>
                    <a:cubicBezTo>
                      <a:pt x="88041" y="235300"/>
                      <a:pt x="88029" y="235277"/>
                      <a:pt x="88018" y="235243"/>
                    </a:cubicBezTo>
                    <a:lnTo>
                      <a:pt x="88018" y="23520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2" name="Google Shape;932;p6"/>
              <p:cNvSpPr/>
              <p:nvPr/>
            </p:nvSpPr>
            <p:spPr>
              <a:xfrm>
                <a:off x="7238520" y="4102200"/>
                <a:ext cx="147319" cy="141283"/>
              </a:xfrm>
              <a:custGeom>
                <a:avLst/>
                <a:gdLst/>
                <a:ahLst/>
                <a:cxnLst/>
                <a:rect l="l" t="t" r="r" b="b"/>
                <a:pathLst>
                  <a:path w="153858" h="166706" extrusionOk="0">
                    <a:moveTo>
                      <a:pt x="73185" y="133491"/>
                    </a:moveTo>
                    <a:cubicBezTo>
                      <a:pt x="59848" y="139579"/>
                      <a:pt x="44894" y="143517"/>
                      <a:pt x="30510" y="140683"/>
                    </a:cubicBezTo>
                    <a:cubicBezTo>
                      <a:pt x="16125" y="137850"/>
                      <a:pt x="2663" y="126902"/>
                      <a:pt x="375" y="112415"/>
                    </a:cubicBezTo>
                    <a:cubicBezTo>
                      <a:pt x="-933" y="104130"/>
                      <a:pt x="1388" y="95721"/>
                      <a:pt x="4131" y="87789"/>
                    </a:cubicBezTo>
                    <a:cubicBezTo>
                      <a:pt x="11539" y="66315"/>
                      <a:pt x="22339" y="45671"/>
                      <a:pt x="38191" y="29409"/>
                    </a:cubicBezTo>
                    <a:cubicBezTo>
                      <a:pt x="61862" y="5147"/>
                      <a:pt x="138677" y="-23189"/>
                      <a:pt x="146620" y="31116"/>
                    </a:cubicBezTo>
                    <a:cubicBezTo>
                      <a:pt x="152925" y="74212"/>
                      <a:pt x="108429" y="117400"/>
                      <a:pt x="73185" y="13349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3" name="Google Shape;933;p6"/>
              <p:cNvSpPr/>
              <p:nvPr/>
            </p:nvSpPr>
            <p:spPr>
              <a:xfrm>
                <a:off x="7278840" y="4276440"/>
                <a:ext cx="154743" cy="105749"/>
              </a:xfrm>
              <a:custGeom>
                <a:avLst/>
                <a:gdLst/>
                <a:ahLst/>
                <a:cxnLst/>
                <a:rect l="l" t="t" r="r" b="b"/>
                <a:pathLst>
                  <a:path w="178894" h="109020" extrusionOk="0">
                    <a:moveTo>
                      <a:pt x="138809" y="82992"/>
                    </a:moveTo>
                    <a:cubicBezTo>
                      <a:pt x="127417" y="94383"/>
                      <a:pt x="111838" y="100858"/>
                      <a:pt x="96008" y="103874"/>
                    </a:cubicBezTo>
                    <a:cubicBezTo>
                      <a:pt x="73715" y="108107"/>
                      <a:pt x="50226" y="105877"/>
                      <a:pt x="29139" y="97501"/>
                    </a:cubicBezTo>
                    <a:cubicBezTo>
                      <a:pt x="16564" y="92505"/>
                      <a:pt x="3796" y="84005"/>
                      <a:pt x="700" y="70838"/>
                    </a:cubicBezTo>
                    <a:cubicBezTo>
                      <a:pt x="-3317" y="53700"/>
                      <a:pt x="10647" y="37779"/>
                      <a:pt x="24724" y="27218"/>
                    </a:cubicBezTo>
                    <a:cubicBezTo>
                      <a:pt x="45947" y="11274"/>
                      <a:pt x="71405" y="-913"/>
                      <a:pt x="97931" y="54"/>
                    </a:cubicBezTo>
                    <a:cubicBezTo>
                      <a:pt x="143599" y="1715"/>
                      <a:pt x="175577" y="46257"/>
                      <a:pt x="138820" y="8301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" name="Google Shape;934;p6"/>
              <p:cNvSpPr/>
              <p:nvPr/>
            </p:nvSpPr>
            <p:spPr>
              <a:xfrm>
                <a:off x="7066080" y="4075560"/>
                <a:ext cx="127690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43070" h="174115" extrusionOk="0">
                    <a:moveTo>
                      <a:pt x="102538" y="136003"/>
                    </a:moveTo>
                    <a:cubicBezTo>
                      <a:pt x="89701" y="150933"/>
                      <a:pt x="69148" y="160197"/>
                      <a:pt x="49939" y="155861"/>
                    </a:cubicBezTo>
                    <a:cubicBezTo>
                      <a:pt x="28567" y="151036"/>
                      <a:pt x="13659" y="131121"/>
                      <a:pt x="6330" y="110477"/>
                    </a:cubicBezTo>
                    <a:cubicBezTo>
                      <a:pt x="-1670" y="87956"/>
                      <a:pt x="-2705" y="62385"/>
                      <a:pt x="6808" y="40456"/>
                    </a:cubicBezTo>
                    <a:cubicBezTo>
                      <a:pt x="25779" y="-3278"/>
                      <a:pt x="79516" y="-13918"/>
                      <a:pt x="113314" y="20222"/>
                    </a:cubicBezTo>
                    <a:cubicBezTo>
                      <a:pt x="140365" y="47557"/>
                      <a:pt x="124808" y="110102"/>
                      <a:pt x="102549" y="13600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" name="Google Shape;935;p6"/>
              <p:cNvSpPr/>
              <p:nvPr/>
            </p:nvSpPr>
            <p:spPr>
              <a:xfrm>
                <a:off x="7174080" y="4424760"/>
                <a:ext cx="181519" cy="112900"/>
              </a:xfrm>
              <a:custGeom>
                <a:avLst/>
                <a:gdLst/>
                <a:ahLst/>
                <a:cxnLst/>
                <a:rect l="l" t="t" r="r" b="b"/>
                <a:pathLst>
                  <a:path w="202815" h="121072" extrusionOk="0">
                    <a:moveTo>
                      <a:pt x="57279" y="111798"/>
                    </a:moveTo>
                    <a:cubicBezTo>
                      <a:pt x="44989" y="110159"/>
                      <a:pt x="32687" y="106961"/>
                      <a:pt x="22206" y="100361"/>
                    </a:cubicBezTo>
                    <a:cubicBezTo>
                      <a:pt x="11725" y="93760"/>
                      <a:pt x="3167" y="83416"/>
                      <a:pt x="720" y="71262"/>
                    </a:cubicBezTo>
                    <a:cubicBezTo>
                      <a:pt x="-1840" y="58471"/>
                      <a:pt x="2644" y="44940"/>
                      <a:pt x="10701" y="34687"/>
                    </a:cubicBezTo>
                    <a:cubicBezTo>
                      <a:pt x="18758" y="24433"/>
                      <a:pt x="30081" y="17161"/>
                      <a:pt x="41973" y="11813"/>
                    </a:cubicBezTo>
                    <a:cubicBezTo>
                      <a:pt x="78663" y="-4665"/>
                      <a:pt x="130567" y="-5644"/>
                      <a:pt x="163649" y="20063"/>
                    </a:cubicBezTo>
                    <a:cubicBezTo>
                      <a:pt x="200975" y="49071"/>
                      <a:pt x="172685" y="86716"/>
                      <a:pt x="138010" y="101237"/>
                    </a:cubicBezTo>
                    <a:cubicBezTo>
                      <a:pt x="112723" y="111821"/>
                      <a:pt x="84432" y="115428"/>
                      <a:pt x="57279" y="11179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" name="Google Shape;936;p6"/>
              <p:cNvSpPr/>
              <p:nvPr/>
            </p:nvSpPr>
            <p:spPr>
              <a:xfrm>
                <a:off x="6907320" y="4209480"/>
                <a:ext cx="127059" cy="163898"/>
              </a:xfrm>
              <a:custGeom>
                <a:avLst/>
                <a:gdLst/>
                <a:ahLst/>
                <a:cxnLst/>
                <a:rect l="l" t="t" r="r" b="b"/>
                <a:pathLst>
                  <a:path w="138108" h="169404" extrusionOk="0">
                    <a:moveTo>
                      <a:pt x="79370" y="163428"/>
                    </a:moveTo>
                    <a:cubicBezTo>
                      <a:pt x="63813" y="165340"/>
                      <a:pt x="48006" y="158955"/>
                      <a:pt x="36194" y="148656"/>
                    </a:cubicBezTo>
                    <a:cubicBezTo>
                      <a:pt x="24381" y="138357"/>
                      <a:pt x="16199" y="124474"/>
                      <a:pt x="10133" y="110032"/>
                    </a:cubicBezTo>
                    <a:cubicBezTo>
                      <a:pt x="540" y="87136"/>
                      <a:pt x="-4069" y="60802"/>
                      <a:pt x="4557" y="37519"/>
                    </a:cubicBezTo>
                    <a:cubicBezTo>
                      <a:pt x="13183" y="14235"/>
                      <a:pt x="37935" y="-4064"/>
                      <a:pt x="62288" y="784"/>
                    </a:cubicBezTo>
                    <a:cubicBezTo>
                      <a:pt x="93219" y="6952"/>
                      <a:pt x="115740" y="51937"/>
                      <a:pt x="124173" y="80000"/>
                    </a:cubicBezTo>
                    <a:cubicBezTo>
                      <a:pt x="134039" y="112809"/>
                      <a:pt x="116742" y="158830"/>
                      <a:pt x="79370" y="16342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7" name="Google Shape;937;p6"/>
              <p:cNvSpPr/>
              <p:nvPr/>
            </p:nvSpPr>
            <p:spPr>
              <a:xfrm>
                <a:off x="6834960" y="4357080"/>
                <a:ext cx="107349" cy="151150"/>
              </a:xfrm>
              <a:custGeom>
                <a:avLst/>
                <a:gdLst/>
                <a:ahLst/>
                <a:cxnLst/>
                <a:rect l="l" t="t" r="r" b="b"/>
                <a:pathLst>
                  <a:path w="109261" h="164294" extrusionOk="0">
                    <a:moveTo>
                      <a:pt x="58841" y="150247"/>
                    </a:moveTo>
                    <a:cubicBezTo>
                      <a:pt x="47802" y="147652"/>
                      <a:pt x="38903" y="139527"/>
                      <a:pt x="31642" y="130810"/>
                    </a:cubicBezTo>
                    <a:cubicBezTo>
                      <a:pt x="13275" y="108733"/>
                      <a:pt x="2100" y="80772"/>
                      <a:pt x="199" y="52117"/>
                    </a:cubicBezTo>
                    <a:cubicBezTo>
                      <a:pt x="-985" y="34285"/>
                      <a:pt x="2874" y="13721"/>
                      <a:pt x="18168" y="4457"/>
                    </a:cubicBezTo>
                    <a:cubicBezTo>
                      <a:pt x="35124" y="-5819"/>
                      <a:pt x="57646" y="3114"/>
                      <a:pt x="72155" y="16623"/>
                    </a:cubicBezTo>
                    <a:cubicBezTo>
                      <a:pt x="91342" y="34478"/>
                      <a:pt x="106387" y="64692"/>
                      <a:pt x="107320" y="91310"/>
                    </a:cubicBezTo>
                    <a:cubicBezTo>
                      <a:pt x="108276" y="118770"/>
                      <a:pt x="93914" y="158475"/>
                      <a:pt x="58852" y="15024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8" name="Google Shape;938;p6"/>
              <p:cNvSpPr/>
              <p:nvPr/>
            </p:nvSpPr>
            <p:spPr>
              <a:xfrm>
                <a:off x="7092000" y="4560840"/>
                <a:ext cx="158974" cy="106702"/>
              </a:xfrm>
              <a:custGeom>
                <a:avLst/>
                <a:gdLst/>
                <a:ahLst/>
                <a:cxnLst/>
                <a:rect l="l" t="t" r="r" b="b"/>
                <a:pathLst>
                  <a:path w="182729" h="114120" extrusionOk="0">
                    <a:moveTo>
                      <a:pt x="108666" y="100660"/>
                    </a:moveTo>
                    <a:cubicBezTo>
                      <a:pt x="91129" y="105235"/>
                      <a:pt x="72796" y="108046"/>
                      <a:pt x="54872" y="105371"/>
                    </a:cubicBezTo>
                    <a:cubicBezTo>
                      <a:pt x="36949" y="102697"/>
                      <a:pt x="19367" y="93980"/>
                      <a:pt x="8908" y="79174"/>
                    </a:cubicBezTo>
                    <a:cubicBezTo>
                      <a:pt x="-1538" y="64369"/>
                      <a:pt x="-3473" y="43100"/>
                      <a:pt x="6735" y="28124"/>
                    </a:cubicBezTo>
                    <a:cubicBezTo>
                      <a:pt x="13791" y="17768"/>
                      <a:pt x="25455" y="11497"/>
                      <a:pt x="37233" y="7230"/>
                    </a:cubicBezTo>
                    <a:cubicBezTo>
                      <a:pt x="73957" y="-6074"/>
                      <a:pt x="118954" y="-1658"/>
                      <a:pt x="146721" y="25825"/>
                    </a:cubicBezTo>
                    <a:cubicBezTo>
                      <a:pt x="179256" y="58031"/>
                      <a:pt x="141213" y="92171"/>
                      <a:pt x="108666" y="10066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939" name="Google Shape;939;p6"/>
              <p:cNvGrpSpPr/>
              <p:nvPr/>
            </p:nvGrpSpPr>
            <p:grpSpPr>
              <a:xfrm>
                <a:off x="6880320" y="4104360"/>
                <a:ext cx="528542" cy="540344"/>
                <a:chOff x="6880320" y="4104360"/>
                <a:chExt cx="528542" cy="540344"/>
              </a:xfrm>
            </p:grpSpPr>
            <p:sp>
              <p:nvSpPr>
                <p:cNvPr id="940" name="Google Shape;940;p6"/>
                <p:cNvSpPr/>
                <p:nvPr/>
              </p:nvSpPr>
              <p:spPr>
                <a:xfrm>
                  <a:off x="7159680" y="4104360"/>
                  <a:ext cx="16193" cy="730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23" h="73584" extrusionOk="0">
                      <a:moveTo>
                        <a:pt x="3454" y="241"/>
                      </a:moveTo>
                      <a:cubicBezTo>
                        <a:pt x="6697" y="1777"/>
                        <a:pt x="9189" y="4645"/>
                        <a:pt x="10828" y="7615"/>
                      </a:cubicBezTo>
                      <a:cubicBezTo>
                        <a:pt x="12478" y="10631"/>
                        <a:pt x="13434" y="13795"/>
                        <a:pt x="14105" y="16902"/>
                      </a:cubicBezTo>
                      <a:cubicBezTo>
                        <a:pt x="15369" y="23058"/>
                        <a:pt x="15926" y="29101"/>
                        <a:pt x="16063" y="35269"/>
                      </a:cubicBezTo>
                      <a:cubicBezTo>
                        <a:pt x="16233" y="47537"/>
                        <a:pt x="14390" y="59930"/>
                        <a:pt x="9940" y="71332"/>
                      </a:cubicBezTo>
                      <a:cubicBezTo>
                        <a:pt x="9405" y="72687"/>
                        <a:pt x="7880" y="73358"/>
                        <a:pt x="6515" y="72835"/>
                      </a:cubicBezTo>
                      <a:cubicBezTo>
                        <a:pt x="5354" y="72379"/>
                        <a:pt x="4694" y="71196"/>
                        <a:pt x="4865" y="70001"/>
                      </a:cubicBezTo>
                      <a:lnTo>
                        <a:pt x="4865" y="69956"/>
                      </a:lnTo>
                      <a:cubicBezTo>
                        <a:pt x="5696" y="64140"/>
                        <a:pt x="6481" y="58405"/>
                        <a:pt x="6959" y="52646"/>
                      </a:cubicBezTo>
                      <a:cubicBezTo>
                        <a:pt x="7459" y="46888"/>
                        <a:pt x="7687" y="41130"/>
                        <a:pt x="7653" y="35372"/>
                      </a:cubicBezTo>
                      <a:cubicBezTo>
                        <a:pt x="7630" y="29647"/>
                        <a:pt x="7277" y="23787"/>
                        <a:pt x="6686" y="18176"/>
                      </a:cubicBezTo>
                      <a:cubicBezTo>
                        <a:pt x="6003" y="12691"/>
                        <a:pt x="4671" y="7490"/>
                        <a:pt x="939" y="4338"/>
                      </a:cubicBezTo>
                      <a:lnTo>
                        <a:pt x="859" y="4270"/>
                      </a:lnTo>
                      <a:cubicBezTo>
                        <a:pt x="-165" y="3405"/>
                        <a:pt x="-290" y="1880"/>
                        <a:pt x="574" y="856"/>
                      </a:cubicBezTo>
                      <a:cubicBezTo>
                        <a:pt x="1303" y="2"/>
                        <a:pt x="2486" y="-226"/>
                        <a:pt x="3465" y="23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1" name="Google Shape;941;p6"/>
                <p:cNvSpPr/>
                <p:nvPr/>
              </p:nvSpPr>
              <p:spPr>
                <a:xfrm>
                  <a:off x="7326000" y="4144320"/>
                  <a:ext cx="46837" cy="579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54" h="58505" extrusionOk="0">
                      <a:moveTo>
                        <a:pt x="44768" y="488"/>
                      </a:moveTo>
                      <a:cubicBezTo>
                        <a:pt x="45519" y="977"/>
                        <a:pt x="46100" y="1819"/>
                        <a:pt x="46361" y="2571"/>
                      </a:cubicBezTo>
                      <a:cubicBezTo>
                        <a:pt x="46623" y="3333"/>
                        <a:pt x="46680" y="3993"/>
                        <a:pt x="46680" y="4573"/>
                      </a:cubicBezTo>
                      <a:cubicBezTo>
                        <a:pt x="46680" y="5700"/>
                        <a:pt x="46407" y="6724"/>
                        <a:pt x="46259" y="7373"/>
                      </a:cubicBezTo>
                      <a:cubicBezTo>
                        <a:pt x="45895" y="8841"/>
                        <a:pt x="45565" y="10320"/>
                        <a:pt x="45110" y="11766"/>
                      </a:cubicBezTo>
                      <a:cubicBezTo>
                        <a:pt x="44210" y="14656"/>
                        <a:pt x="43175" y="17524"/>
                        <a:pt x="41900" y="20289"/>
                      </a:cubicBezTo>
                      <a:cubicBezTo>
                        <a:pt x="39408" y="25843"/>
                        <a:pt x="36154" y="31066"/>
                        <a:pt x="32387" y="35857"/>
                      </a:cubicBezTo>
                      <a:cubicBezTo>
                        <a:pt x="24819" y="45394"/>
                        <a:pt x="14907" y="53280"/>
                        <a:pt x="3606" y="57662"/>
                      </a:cubicBezTo>
                      <a:cubicBezTo>
                        <a:pt x="2241" y="58185"/>
                        <a:pt x="716" y="57514"/>
                        <a:pt x="181" y="56159"/>
                      </a:cubicBezTo>
                      <a:cubicBezTo>
                        <a:pt x="-274" y="54987"/>
                        <a:pt x="158" y="53701"/>
                        <a:pt x="1148" y="53018"/>
                      </a:cubicBezTo>
                      <a:lnTo>
                        <a:pt x="1171" y="53018"/>
                      </a:lnTo>
                      <a:cubicBezTo>
                        <a:pt x="10514" y="46611"/>
                        <a:pt x="18844" y="39237"/>
                        <a:pt x="25809" y="30600"/>
                      </a:cubicBezTo>
                      <a:cubicBezTo>
                        <a:pt x="29303" y="26309"/>
                        <a:pt x="32409" y="21701"/>
                        <a:pt x="35175" y="16875"/>
                      </a:cubicBezTo>
                      <a:cubicBezTo>
                        <a:pt x="36552" y="14463"/>
                        <a:pt x="37838" y="11982"/>
                        <a:pt x="39033" y="9444"/>
                      </a:cubicBezTo>
                      <a:cubicBezTo>
                        <a:pt x="39681" y="8192"/>
                        <a:pt x="40159" y="6884"/>
                        <a:pt x="40774" y="5609"/>
                      </a:cubicBezTo>
                      <a:cubicBezTo>
                        <a:pt x="41104" y="4892"/>
                        <a:pt x="41274" y="4505"/>
                        <a:pt x="41377" y="4187"/>
                      </a:cubicBezTo>
                      <a:cubicBezTo>
                        <a:pt x="41434" y="4050"/>
                        <a:pt x="41456" y="3970"/>
                        <a:pt x="41513" y="4027"/>
                      </a:cubicBezTo>
                      <a:cubicBezTo>
                        <a:pt x="41559" y="4084"/>
                        <a:pt x="41730" y="4289"/>
                        <a:pt x="41900" y="4335"/>
                      </a:cubicBezTo>
                      <a:cubicBezTo>
                        <a:pt x="40842" y="3538"/>
                        <a:pt x="40615" y="2036"/>
                        <a:pt x="41411" y="966"/>
                      </a:cubicBezTo>
                      <a:cubicBezTo>
                        <a:pt x="42208" y="-92"/>
                        <a:pt x="43721" y="-320"/>
                        <a:pt x="44780" y="47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2" name="Google Shape;942;p6"/>
                <p:cNvSpPr/>
                <p:nvPr/>
              </p:nvSpPr>
              <p:spPr>
                <a:xfrm>
                  <a:off x="7352280" y="4341960"/>
                  <a:ext cx="56582" cy="172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866" h="18185" extrusionOk="0">
                      <a:moveTo>
                        <a:pt x="55400" y="4434"/>
                      </a:moveTo>
                      <a:cubicBezTo>
                        <a:pt x="47741" y="9669"/>
                        <a:pt x="38933" y="13106"/>
                        <a:pt x="29897" y="15200"/>
                      </a:cubicBezTo>
                      <a:cubicBezTo>
                        <a:pt x="20839" y="17226"/>
                        <a:pt x="11393" y="17897"/>
                        <a:pt x="2221" y="16383"/>
                      </a:cubicBezTo>
                      <a:cubicBezTo>
                        <a:pt x="776" y="16145"/>
                        <a:pt x="-203" y="14779"/>
                        <a:pt x="36" y="13334"/>
                      </a:cubicBezTo>
                      <a:cubicBezTo>
                        <a:pt x="229" y="12150"/>
                        <a:pt x="1174" y="11285"/>
                        <a:pt x="2301" y="11137"/>
                      </a:cubicBezTo>
                      <a:lnTo>
                        <a:pt x="2323" y="11137"/>
                      </a:lnTo>
                      <a:cubicBezTo>
                        <a:pt x="11097" y="9965"/>
                        <a:pt x="19621" y="8827"/>
                        <a:pt x="28088" y="6984"/>
                      </a:cubicBezTo>
                      <a:cubicBezTo>
                        <a:pt x="36566" y="5219"/>
                        <a:pt x="44828" y="2727"/>
                        <a:pt x="53294" y="110"/>
                      </a:cubicBezTo>
                      <a:lnTo>
                        <a:pt x="53306" y="110"/>
                      </a:lnTo>
                      <a:cubicBezTo>
                        <a:pt x="54592" y="-288"/>
                        <a:pt x="55946" y="429"/>
                        <a:pt x="56344" y="1715"/>
                      </a:cubicBezTo>
                      <a:cubicBezTo>
                        <a:pt x="56663" y="2762"/>
                        <a:pt x="56253" y="3854"/>
                        <a:pt x="55389" y="4446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3" name="Google Shape;943;p6"/>
                <p:cNvSpPr/>
                <p:nvPr/>
              </p:nvSpPr>
              <p:spPr>
                <a:xfrm>
                  <a:off x="7247520" y="4487760"/>
                  <a:ext cx="82840" cy="291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256" h="30590" extrusionOk="0">
                      <a:moveTo>
                        <a:pt x="82012" y="4202"/>
                      </a:moveTo>
                      <a:cubicBezTo>
                        <a:pt x="71405" y="13704"/>
                        <a:pt x="58398" y="20532"/>
                        <a:pt x="44697" y="24686"/>
                      </a:cubicBezTo>
                      <a:cubicBezTo>
                        <a:pt x="30984" y="28794"/>
                        <a:pt x="16337" y="30251"/>
                        <a:pt x="2238" y="28088"/>
                      </a:cubicBezTo>
                      <a:cubicBezTo>
                        <a:pt x="792" y="27861"/>
                        <a:pt x="-186" y="26518"/>
                        <a:pt x="30" y="25084"/>
                      </a:cubicBezTo>
                      <a:cubicBezTo>
                        <a:pt x="223" y="23809"/>
                        <a:pt x="1305" y="22899"/>
                        <a:pt x="2545" y="22853"/>
                      </a:cubicBezTo>
                      <a:cubicBezTo>
                        <a:pt x="16132" y="22318"/>
                        <a:pt x="29436" y="20407"/>
                        <a:pt x="42307" y="16628"/>
                      </a:cubicBezTo>
                      <a:cubicBezTo>
                        <a:pt x="55189" y="12907"/>
                        <a:pt x="67445" y="7308"/>
                        <a:pt x="79155" y="344"/>
                      </a:cubicBezTo>
                      <a:cubicBezTo>
                        <a:pt x="80305" y="-339"/>
                        <a:pt x="81784" y="25"/>
                        <a:pt x="82467" y="1174"/>
                      </a:cubicBezTo>
                      <a:cubicBezTo>
                        <a:pt x="83070" y="2187"/>
                        <a:pt x="82842" y="3462"/>
                        <a:pt x="82012" y="4224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4" name="Google Shape;944;p6"/>
                <p:cNvSpPr/>
                <p:nvPr/>
              </p:nvSpPr>
              <p:spPr>
                <a:xfrm>
                  <a:off x="7166160" y="4622400"/>
                  <a:ext cx="60545" cy="22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849" h="23728" extrusionOk="0">
                      <a:moveTo>
                        <a:pt x="59633" y="4179"/>
                      </a:moveTo>
                      <a:cubicBezTo>
                        <a:pt x="52202" y="11337"/>
                        <a:pt x="42802" y="16367"/>
                        <a:pt x="32890" y="19406"/>
                      </a:cubicBezTo>
                      <a:cubicBezTo>
                        <a:pt x="22966" y="22387"/>
                        <a:pt x="12303" y="23378"/>
                        <a:pt x="2152" y="21443"/>
                      </a:cubicBezTo>
                      <a:cubicBezTo>
                        <a:pt x="718" y="21170"/>
                        <a:pt x="-226" y="19781"/>
                        <a:pt x="47" y="18348"/>
                      </a:cubicBezTo>
                      <a:cubicBezTo>
                        <a:pt x="275" y="17153"/>
                        <a:pt x="1276" y="16299"/>
                        <a:pt x="2437" y="16197"/>
                      </a:cubicBezTo>
                      <a:lnTo>
                        <a:pt x="2459" y="16197"/>
                      </a:lnTo>
                      <a:cubicBezTo>
                        <a:pt x="12098" y="15411"/>
                        <a:pt x="21419" y="13989"/>
                        <a:pt x="30500" y="11337"/>
                      </a:cubicBezTo>
                      <a:cubicBezTo>
                        <a:pt x="39592" y="8743"/>
                        <a:pt x="48241" y="4908"/>
                        <a:pt x="56788" y="299"/>
                      </a:cubicBezTo>
                      <a:lnTo>
                        <a:pt x="56811" y="299"/>
                      </a:lnTo>
                      <a:cubicBezTo>
                        <a:pt x="57994" y="-350"/>
                        <a:pt x="59462" y="94"/>
                        <a:pt x="60099" y="1278"/>
                      </a:cubicBezTo>
                      <a:cubicBezTo>
                        <a:pt x="60623" y="2256"/>
                        <a:pt x="60407" y="3440"/>
                        <a:pt x="59644" y="417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5" name="Google Shape;945;p6"/>
                <p:cNvSpPr/>
                <p:nvPr/>
              </p:nvSpPr>
              <p:spPr>
                <a:xfrm>
                  <a:off x="6969600" y="4232880"/>
                  <a:ext cx="41018" cy="568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37" h="57389" extrusionOk="0">
                      <a:moveTo>
                        <a:pt x="3269" y="161"/>
                      </a:moveTo>
                      <a:cubicBezTo>
                        <a:pt x="8663" y="2187"/>
                        <a:pt x="13625" y="5419"/>
                        <a:pt x="17927" y="9288"/>
                      </a:cubicBezTo>
                      <a:cubicBezTo>
                        <a:pt x="22262" y="13146"/>
                        <a:pt x="25916" y="17687"/>
                        <a:pt x="29022" y="22489"/>
                      </a:cubicBezTo>
                      <a:cubicBezTo>
                        <a:pt x="32106" y="27314"/>
                        <a:pt x="34633" y="32435"/>
                        <a:pt x="36613" y="37716"/>
                      </a:cubicBezTo>
                      <a:cubicBezTo>
                        <a:pt x="38604" y="42996"/>
                        <a:pt x="40106" y="48413"/>
                        <a:pt x="40983" y="53943"/>
                      </a:cubicBezTo>
                      <a:cubicBezTo>
                        <a:pt x="41210" y="55389"/>
                        <a:pt x="40232" y="56743"/>
                        <a:pt x="38786" y="56970"/>
                      </a:cubicBezTo>
                      <a:cubicBezTo>
                        <a:pt x="37569" y="57164"/>
                        <a:pt x="36408" y="56493"/>
                        <a:pt x="35941" y="55400"/>
                      </a:cubicBezTo>
                      <a:cubicBezTo>
                        <a:pt x="31662" y="45488"/>
                        <a:pt x="27452" y="35792"/>
                        <a:pt x="21921" y="26996"/>
                      </a:cubicBezTo>
                      <a:cubicBezTo>
                        <a:pt x="16436" y="18176"/>
                        <a:pt x="9631" y="10449"/>
                        <a:pt x="1039" y="4418"/>
                      </a:cubicBezTo>
                      <a:cubicBezTo>
                        <a:pt x="-65" y="3655"/>
                        <a:pt x="-327" y="2141"/>
                        <a:pt x="436" y="1038"/>
                      </a:cubicBezTo>
                      <a:cubicBezTo>
                        <a:pt x="1084" y="116"/>
                        <a:pt x="2268" y="-225"/>
                        <a:pt x="3281" y="15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6" name="Google Shape;946;p6"/>
                <p:cNvSpPr/>
                <p:nvPr/>
              </p:nvSpPr>
              <p:spPr>
                <a:xfrm>
                  <a:off x="6880320" y="4375440"/>
                  <a:ext cx="39578" cy="427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78" h="43222" extrusionOk="0">
                      <a:moveTo>
                        <a:pt x="3049" y="79"/>
                      </a:moveTo>
                      <a:cubicBezTo>
                        <a:pt x="12131" y="2469"/>
                        <a:pt x="20324" y="7931"/>
                        <a:pt x="26742" y="14862"/>
                      </a:cubicBezTo>
                      <a:cubicBezTo>
                        <a:pt x="33127" y="21826"/>
                        <a:pt x="37872" y="30498"/>
                        <a:pt x="39397" y="39795"/>
                      </a:cubicBezTo>
                      <a:cubicBezTo>
                        <a:pt x="39636" y="41241"/>
                        <a:pt x="38657" y="42606"/>
                        <a:pt x="37212" y="42845"/>
                      </a:cubicBezTo>
                      <a:cubicBezTo>
                        <a:pt x="36040" y="43039"/>
                        <a:pt x="34914" y="42424"/>
                        <a:pt x="34413" y="41423"/>
                      </a:cubicBezTo>
                      <a:lnTo>
                        <a:pt x="34390" y="41388"/>
                      </a:lnTo>
                      <a:cubicBezTo>
                        <a:pt x="30555" y="33719"/>
                        <a:pt x="26083" y="26720"/>
                        <a:pt x="20506" y="20529"/>
                      </a:cubicBezTo>
                      <a:cubicBezTo>
                        <a:pt x="14976" y="14304"/>
                        <a:pt x="8455" y="9092"/>
                        <a:pt x="1160" y="4506"/>
                      </a:cubicBezTo>
                      <a:lnTo>
                        <a:pt x="1137" y="4506"/>
                      </a:lnTo>
                      <a:cubicBezTo>
                        <a:pt x="0" y="3777"/>
                        <a:pt x="-342" y="2275"/>
                        <a:pt x="375" y="1137"/>
                      </a:cubicBezTo>
                      <a:cubicBezTo>
                        <a:pt x="955" y="216"/>
                        <a:pt x="2048" y="-183"/>
                        <a:pt x="3049" y="7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3" name="Google Shape;1383;p9"/>
          <p:cNvSpPr txBox="1">
            <a:spLocks noGrp="1"/>
          </p:cNvSpPr>
          <p:nvPr>
            <p:ph type="subTitle" idx="1"/>
          </p:nvPr>
        </p:nvSpPr>
        <p:spPr>
          <a:xfrm>
            <a:off x="1234425" y="1427725"/>
            <a:ext cx="3116700" cy="279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4" name="Google Shape;1384;p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385" name="Google Shape;1385;p9"/>
          <p:cNvSpPr txBox="1">
            <a:spLocks noGrp="1"/>
          </p:cNvSpPr>
          <p:nvPr>
            <p:ph type="subTitle" idx="2"/>
          </p:nvPr>
        </p:nvSpPr>
        <p:spPr>
          <a:xfrm>
            <a:off x="4792874" y="1427725"/>
            <a:ext cx="3116700" cy="279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386" name="Google Shape;1386;p9"/>
          <p:cNvGrpSpPr/>
          <p:nvPr/>
        </p:nvGrpSpPr>
        <p:grpSpPr>
          <a:xfrm>
            <a:off x="-302204" y="-905710"/>
            <a:ext cx="10063338" cy="6610423"/>
            <a:chOff x="-302204" y="-905710"/>
            <a:chExt cx="10063338" cy="6610423"/>
          </a:xfrm>
        </p:grpSpPr>
        <p:grpSp>
          <p:nvGrpSpPr>
            <p:cNvPr id="1387" name="Google Shape;1387;p9"/>
            <p:cNvGrpSpPr/>
            <p:nvPr/>
          </p:nvGrpSpPr>
          <p:grpSpPr>
            <a:xfrm>
              <a:off x="7346285" y="-905710"/>
              <a:ext cx="2414849" cy="5929898"/>
              <a:chOff x="7346285" y="-905710"/>
              <a:chExt cx="2414849" cy="5929898"/>
            </a:xfrm>
          </p:grpSpPr>
          <p:grpSp>
            <p:nvGrpSpPr>
              <p:cNvPr id="1388" name="Google Shape;1388;p9"/>
              <p:cNvGrpSpPr/>
              <p:nvPr/>
            </p:nvGrpSpPr>
            <p:grpSpPr>
              <a:xfrm rot="10800000">
                <a:off x="8241329" y="-905710"/>
                <a:ext cx="983958" cy="1852194"/>
                <a:chOff x="8193600" y="4707000"/>
                <a:chExt cx="714515" cy="1344996"/>
              </a:xfrm>
            </p:grpSpPr>
            <p:sp>
              <p:nvSpPr>
                <p:cNvPr id="1389" name="Google Shape;1389;p9"/>
                <p:cNvSpPr/>
                <p:nvPr/>
              </p:nvSpPr>
              <p:spPr>
                <a:xfrm>
                  <a:off x="8244720" y="5399640"/>
                  <a:ext cx="362343" cy="332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251" h="334790" extrusionOk="0">
                      <a:moveTo>
                        <a:pt x="288143" y="5283"/>
                      </a:moveTo>
                      <a:cubicBezTo>
                        <a:pt x="302800" y="867"/>
                        <a:pt x="318800" y="-2638"/>
                        <a:pt x="333151" y="2688"/>
                      </a:cubicBezTo>
                      <a:cubicBezTo>
                        <a:pt x="352452" y="9846"/>
                        <a:pt x="363251" y="31901"/>
                        <a:pt x="362477" y="52476"/>
                      </a:cubicBezTo>
                      <a:cubicBezTo>
                        <a:pt x="361703" y="73051"/>
                        <a:pt x="351518" y="92135"/>
                        <a:pt x="339398" y="108773"/>
                      </a:cubicBezTo>
                      <a:cubicBezTo>
                        <a:pt x="259033" y="219182"/>
                        <a:pt x="101966" y="241305"/>
                        <a:pt x="0" y="332152"/>
                      </a:cubicBezTo>
                      <a:cubicBezTo>
                        <a:pt x="10060" y="323184"/>
                        <a:pt x="14703" y="279189"/>
                        <a:pt x="19517" y="265340"/>
                      </a:cubicBezTo>
                      <a:cubicBezTo>
                        <a:pt x="25389" y="248429"/>
                        <a:pt x="31409" y="231052"/>
                        <a:pt x="39659" y="215108"/>
                      </a:cubicBezTo>
                      <a:cubicBezTo>
                        <a:pt x="53588" y="188194"/>
                        <a:pt x="73799" y="162828"/>
                        <a:pt x="92543" y="139180"/>
                      </a:cubicBezTo>
                      <a:cubicBezTo>
                        <a:pt x="142353" y="76294"/>
                        <a:pt x="211214" y="28430"/>
                        <a:pt x="288143" y="5283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0" name="Google Shape;1390;p9"/>
                <p:cNvSpPr/>
                <p:nvPr/>
              </p:nvSpPr>
              <p:spPr>
                <a:xfrm>
                  <a:off x="8279280" y="5140800"/>
                  <a:ext cx="89993" cy="4266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007" h="427731" extrusionOk="0">
                      <a:moveTo>
                        <a:pt x="77132" y="38737"/>
                      </a:moveTo>
                      <a:cubicBezTo>
                        <a:pt x="73182" y="20665"/>
                        <a:pt x="62815" y="-1253"/>
                        <a:pt x="44357" y="56"/>
                      </a:cubicBezTo>
                      <a:cubicBezTo>
                        <a:pt x="31452" y="978"/>
                        <a:pt x="22701" y="13439"/>
                        <a:pt x="17340" y="25217"/>
                      </a:cubicBezTo>
                      <a:cubicBezTo>
                        <a:pt x="-11520" y="88684"/>
                        <a:pt x="2239" y="162188"/>
                        <a:pt x="11753" y="231253"/>
                      </a:cubicBezTo>
                      <a:cubicBezTo>
                        <a:pt x="20686" y="296074"/>
                        <a:pt x="21563" y="361782"/>
                        <a:pt x="29915" y="426478"/>
                      </a:cubicBezTo>
                      <a:cubicBezTo>
                        <a:pt x="90389" y="317058"/>
                        <a:pt x="103487" y="159252"/>
                        <a:pt x="77132" y="3873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1" name="Google Shape;1391;p9"/>
                <p:cNvSpPr/>
                <p:nvPr/>
              </p:nvSpPr>
              <p:spPr>
                <a:xfrm>
                  <a:off x="8254080" y="5450400"/>
                  <a:ext cx="313247" cy="2316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032" h="232233" extrusionOk="0">
                      <a:moveTo>
                        <a:pt x="312283" y="3903"/>
                      </a:moveTo>
                      <a:cubicBezTo>
                        <a:pt x="282318" y="15875"/>
                        <a:pt x="253288" y="30169"/>
                        <a:pt x="225293" y="46192"/>
                      </a:cubicBezTo>
                      <a:cubicBezTo>
                        <a:pt x="197299" y="62226"/>
                        <a:pt x="170487" y="80286"/>
                        <a:pt x="144939" y="99894"/>
                      </a:cubicBezTo>
                      <a:lnTo>
                        <a:pt x="125968" y="114836"/>
                      </a:lnTo>
                      <a:lnTo>
                        <a:pt x="107453" y="130313"/>
                      </a:lnTo>
                      <a:lnTo>
                        <a:pt x="89324" y="146222"/>
                      </a:lnTo>
                      <a:lnTo>
                        <a:pt x="71583" y="162564"/>
                      </a:lnTo>
                      <a:cubicBezTo>
                        <a:pt x="65859" y="168208"/>
                        <a:pt x="60021" y="173728"/>
                        <a:pt x="54228" y="179304"/>
                      </a:cubicBezTo>
                      <a:cubicBezTo>
                        <a:pt x="48584" y="185028"/>
                        <a:pt x="42882" y="190695"/>
                        <a:pt x="37158" y="196351"/>
                      </a:cubicBezTo>
                      <a:lnTo>
                        <a:pt x="28782" y="205046"/>
                      </a:lnTo>
                      <a:lnTo>
                        <a:pt x="20304" y="213660"/>
                      </a:lnTo>
                      <a:cubicBezTo>
                        <a:pt x="14785" y="219532"/>
                        <a:pt x="9266" y="225404"/>
                        <a:pt x="3519" y="231117"/>
                      </a:cubicBezTo>
                      <a:lnTo>
                        <a:pt x="3473" y="231163"/>
                      </a:lnTo>
                      <a:cubicBezTo>
                        <a:pt x="2676" y="231960"/>
                        <a:pt x="1391" y="231948"/>
                        <a:pt x="594" y="231163"/>
                      </a:cubicBezTo>
                      <a:cubicBezTo>
                        <a:pt x="-123" y="230446"/>
                        <a:pt x="-191" y="229331"/>
                        <a:pt x="389" y="228534"/>
                      </a:cubicBezTo>
                      <a:cubicBezTo>
                        <a:pt x="5158" y="221957"/>
                        <a:pt x="10142" y="215538"/>
                        <a:pt x="15127" y="209108"/>
                      </a:cubicBezTo>
                      <a:lnTo>
                        <a:pt x="22979" y="199777"/>
                      </a:lnTo>
                      <a:lnTo>
                        <a:pt x="30934" y="190525"/>
                      </a:lnTo>
                      <a:cubicBezTo>
                        <a:pt x="36453" y="184550"/>
                        <a:pt x="41995" y="178599"/>
                        <a:pt x="47594" y="172704"/>
                      </a:cubicBezTo>
                      <a:cubicBezTo>
                        <a:pt x="53398" y="167014"/>
                        <a:pt x="59156" y="161255"/>
                        <a:pt x="65028" y="155634"/>
                      </a:cubicBezTo>
                      <a:lnTo>
                        <a:pt x="83100" y="139235"/>
                      </a:lnTo>
                      <a:lnTo>
                        <a:pt x="101763" y="123508"/>
                      </a:lnTo>
                      <a:lnTo>
                        <a:pt x="120984" y="108486"/>
                      </a:lnTo>
                      <a:lnTo>
                        <a:pt x="140648" y="94079"/>
                      </a:lnTo>
                      <a:cubicBezTo>
                        <a:pt x="167209" y="75347"/>
                        <a:pt x="194841" y="58220"/>
                        <a:pt x="223211" y="42504"/>
                      </a:cubicBezTo>
                      <a:cubicBezTo>
                        <a:pt x="251581" y="26777"/>
                        <a:pt x="280874" y="12768"/>
                        <a:pt x="310746" y="159"/>
                      </a:cubicBezTo>
                      <a:cubicBezTo>
                        <a:pt x="311782" y="-273"/>
                        <a:pt x="312966" y="205"/>
                        <a:pt x="313409" y="1240"/>
                      </a:cubicBezTo>
                      <a:cubicBezTo>
                        <a:pt x="313841" y="2276"/>
                        <a:pt x="313364" y="3459"/>
                        <a:pt x="312328" y="3903"/>
                      </a:cubicBezTo>
                      <a:cubicBezTo>
                        <a:pt x="312328" y="3903"/>
                        <a:pt x="312305" y="3903"/>
                        <a:pt x="312294" y="391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2" name="Google Shape;1392;p9"/>
                <p:cNvSpPr/>
                <p:nvPr/>
              </p:nvSpPr>
              <p:spPr>
                <a:xfrm>
                  <a:off x="8313120" y="5185080"/>
                  <a:ext cx="14747" cy="3401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10" h="340116" extrusionOk="0">
                      <a:moveTo>
                        <a:pt x="4048" y="1875"/>
                      </a:moveTo>
                      <a:cubicBezTo>
                        <a:pt x="5926" y="29859"/>
                        <a:pt x="7861" y="57831"/>
                        <a:pt x="9397" y="85826"/>
                      </a:cubicBezTo>
                      <a:cubicBezTo>
                        <a:pt x="10945" y="113821"/>
                        <a:pt x="12447" y="141838"/>
                        <a:pt x="13551" y="169890"/>
                      </a:cubicBezTo>
                      <a:lnTo>
                        <a:pt x="14234" y="190932"/>
                      </a:lnTo>
                      <a:lnTo>
                        <a:pt x="14734" y="211973"/>
                      </a:lnTo>
                      <a:lnTo>
                        <a:pt x="14916" y="233027"/>
                      </a:lnTo>
                      <a:lnTo>
                        <a:pt x="14780" y="254080"/>
                      </a:lnTo>
                      <a:cubicBezTo>
                        <a:pt x="14700" y="261101"/>
                        <a:pt x="14461" y="268111"/>
                        <a:pt x="14302" y="275121"/>
                      </a:cubicBezTo>
                      <a:cubicBezTo>
                        <a:pt x="14040" y="282132"/>
                        <a:pt x="13699" y="289142"/>
                        <a:pt x="13334" y="296152"/>
                      </a:cubicBezTo>
                      <a:lnTo>
                        <a:pt x="12628" y="306656"/>
                      </a:lnTo>
                      <a:lnTo>
                        <a:pt x="11798" y="317159"/>
                      </a:lnTo>
                      <a:cubicBezTo>
                        <a:pt x="11127" y="324158"/>
                        <a:pt x="10444" y="331145"/>
                        <a:pt x="9510" y="338121"/>
                      </a:cubicBezTo>
                      <a:cubicBezTo>
                        <a:pt x="9363" y="339237"/>
                        <a:pt x="8339" y="340022"/>
                        <a:pt x="7223" y="339863"/>
                      </a:cubicBezTo>
                      <a:cubicBezTo>
                        <a:pt x="6233" y="339726"/>
                        <a:pt x="5505" y="338906"/>
                        <a:pt x="5459" y="337951"/>
                      </a:cubicBezTo>
                      <a:lnTo>
                        <a:pt x="5459" y="337951"/>
                      </a:lnTo>
                      <a:cubicBezTo>
                        <a:pt x="5107" y="330906"/>
                        <a:pt x="5016" y="323908"/>
                        <a:pt x="4924" y="316898"/>
                      </a:cubicBezTo>
                      <a:lnTo>
                        <a:pt x="4811" y="306394"/>
                      </a:lnTo>
                      <a:lnTo>
                        <a:pt x="4811" y="295901"/>
                      </a:lnTo>
                      <a:cubicBezTo>
                        <a:pt x="4811" y="288903"/>
                        <a:pt x="4845" y="281904"/>
                        <a:pt x="4947" y="274917"/>
                      </a:cubicBezTo>
                      <a:cubicBezTo>
                        <a:pt x="5038" y="267929"/>
                        <a:pt x="5061" y="260930"/>
                        <a:pt x="5243" y="253943"/>
                      </a:cubicBezTo>
                      <a:lnTo>
                        <a:pt x="5869" y="211985"/>
                      </a:lnTo>
                      <a:lnTo>
                        <a:pt x="6165" y="191000"/>
                      </a:lnTo>
                      <a:lnTo>
                        <a:pt x="6324" y="170015"/>
                      </a:lnTo>
                      <a:cubicBezTo>
                        <a:pt x="6529" y="142020"/>
                        <a:pt x="6245" y="114014"/>
                        <a:pt x="5164" y="86042"/>
                      </a:cubicBezTo>
                      <a:cubicBezTo>
                        <a:pt x="4071" y="58070"/>
                        <a:pt x="2501" y="30098"/>
                        <a:pt x="9" y="2205"/>
                      </a:cubicBezTo>
                      <a:cubicBezTo>
                        <a:pt x="-94" y="1090"/>
                        <a:pt x="737" y="100"/>
                        <a:pt x="1852" y="9"/>
                      </a:cubicBezTo>
                      <a:cubicBezTo>
                        <a:pt x="2967" y="-94"/>
                        <a:pt x="3957" y="737"/>
                        <a:pt x="4048" y="1852"/>
                      </a:cubicBezTo>
                      <a:cubicBezTo>
                        <a:pt x="4048" y="1863"/>
                        <a:pt x="4048" y="1886"/>
                        <a:pt x="4048" y="189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3" name="Google Shape;1393;p9"/>
                <p:cNvSpPr/>
                <p:nvPr/>
              </p:nvSpPr>
              <p:spPr>
                <a:xfrm>
                  <a:off x="8193600" y="5275080"/>
                  <a:ext cx="299319" cy="77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0069" h="776916" extrusionOk="0">
                      <a:moveTo>
                        <a:pt x="298590" y="6697"/>
                      </a:moveTo>
                      <a:cubicBezTo>
                        <a:pt x="253320" y="59489"/>
                        <a:pt x="213456" y="116867"/>
                        <a:pt x="178803" y="177125"/>
                      </a:cubicBezTo>
                      <a:lnTo>
                        <a:pt x="166069" y="199873"/>
                      </a:lnTo>
                      <a:lnTo>
                        <a:pt x="153893" y="222918"/>
                      </a:lnTo>
                      <a:lnTo>
                        <a:pt x="142217" y="246213"/>
                      </a:lnTo>
                      <a:lnTo>
                        <a:pt x="131121" y="269781"/>
                      </a:lnTo>
                      <a:cubicBezTo>
                        <a:pt x="116611" y="301338"/>
                        <a:pt x="103661" y="333589"/>
                        <a:pt x="91951" y="366227"/>
                      </a:cubicBezTo>
                      <a:cubicBezTo>
                        <a:pt x="68633" y="431571"/>
                        <a:pt x="50482" y="498588"/>
                        <a:pt x="37053" y="566493"/>
                      </a:cubicBezTo>
                      <a:cubicBezTo>
                        <a:pt x="30430" y="600463"/>
                        <a:pt x="24911" y="634637"/>
                        <a:pt x="20256" y="668970"/>
                      </a:cubicBezTo>
                      <a:lnTo>
                        <a:pt x="16990" y="694758"/>
                      </a:lnTo>
                      <a:lnTo>
                        <a:pt x="14020" y="720602"/>
                      </a:lnTo>
                      <a:lnTo>
                        <a:pt x="11346" y="746514"/>
                      </a:lnTo>
                      <a:lnTo>
                        <a:pt x="10162" y="759499"/>
                      </a:lnTo>
                      <a:cubicBezTo>
                        <a:pt x="9719" y="763823"/>
                        <a:pt x="9320" y="768159"/>
                        <a:pt x="8831" y="772495"/>
                      </a:cubicBezTo>
                      <a:lnTo>
                        <a:pt x="8831" y="772586"/>
                      </a:lnTo>
                      <a:cubicBezTo>
                        <a:pt x="8569" y="774816"/>
                        <a:pt x="6555" y="776421"/>
                        <a:pt x="4324" y="776171"/>
                      </a:cubicBezTo>
                      <a:cubicBezTo>
                        <a:pt x="2310" y="775943"/>
                        <a:pt x="797" y="774270"/>
                        <a:pt x="717" y="772301"/>
                      </a:cubicBezTo>
                      <a:cubicBezTo>
                        <a:pt x="535" y="767920"/>
                        <a:pt x="432" y="763538"/>
                        <a:pt x="284" y="759157"/>
                      </a:cubicBezTo>
                      <a:lnTo>
                        <a:pt x="0" y="746002"/>
                      </a:lnTo>
                      <a:lnTo>
                        <a:pt x="273" y="719680"/>
                      </a:lnTo>
                      <a:lnTo>
                        <a:pt x="1377" y="693369"/>
                      </a:lnTo>
                      <a:lnTo>
                        <a:pt x="3300" y="667093"/>
                      </a:lnTo>
                      <a:cubicBezTo>
                        <a:pt x="6305" y="632088"/>
                        <a:pt x="11437" y="597253"/>
                        <a:pt x="18333" y="562795"/>
                      </a:cubicBezTo>
                      <a:cubicBezTo>
                        <a:pt x="31944" y="493820"/>
                        <a:pt x="52348" y="426245"/>
                        <a:pt x="78409" y="361106"/>
                      </a:cubicBezTo>
                      <a:cubicBezTo>
                        <a:pt x="91381" y="328502"/>
                        <a:pt x="105834" y="296536"/>
                        <a:pt x="121334" y="265115"/>
                      </a:cubicBezTo>
                      <a:lnTo>
                        <a:pt x="133238" y="241695"/>
                      </a:lnTo>
                      <a:lnTo>
                        <a:pt x="145528" y="218491"/>
                      </a:lnTo>
                      <a:lnTo>
                        <a:pt x="158296" y="195549"/>
                      </a:lnTo>
                      <a:lnTo>
                        <a:pt x="171463" y="172834"/>
                      </a:lnTo>
                      <a:cubicBezTo>
                        <a:pt x="207151" y="112600"/>
                        <a:pt x="247778" y="55404"/>
                        <a:pt x="292388" y="1473"/>
                      </a:cubicBezTo>
                      <a:cubicBezTo>
                        <a:pt x="293810" y="-256"/>
                        <a:pt x="296370" y="-495"/>
                        <a:pt x="298101" y="927"/>
                      </a:cubicBezTo>
                      <a:cubicBezTo>
                        <a:pt x="299830" y="2350"/>
                        <a:pt x="300069" y="4910"/>
                        <a:pt x="298646" y="6640"/>
                      </a:cubicBezTo>
                      <a:cubicBezTo>
                        <a:pt x="298646" y="6652"/>
                        <a:pt x="298612" y="6686"/>
                        <a:pt x="298601" y="669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394" name="Google Shape;1394;p9"/>
                <p:cNvGrpSpPr/>
                <p:nvPr/>
              </p:nvGrpSpPr>
              <p:grpSpPr>
                <a:xfrm>
                  <a:off x="8403840" y="4707000"/>
                  <a:ext cx="504275" cy="608300"/>
                  <a:chOff x="8403840" y="4707000"/>
                  <a:chExt cx="504275" cy="608300"/>
                </a:xfrm>
              </p:grpSpPr>
              <p:sp>
                <p:nvSpPr>
                  <p:cNvPr id="1395" name="Google Shape;1395;p9"/>
                  <p:cNvSpPr/>
                  <p:nvPr/>
                </p:nvSpPr>
                <p:spPr>
                  <a:xfrm>
                    <a:off x="8497080" y="4724280"/>
                    <a:ext cx="411035" cy="5002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29279" h="504034" extrusionOk="0">
                        <a:moveTo>
                          <a:pt x="409259" y="343454"/>
                        </a:moveTo>
                        <a:cubicBezTo>
                          <a:pt x="406369" y="323107"/>
                          <a:pt x="402784" y="301428"/>
                          <a:pt x="388798" y="286372"/>
                        </a:cubicBezTo>
                        <a:cubicBezTo>
                          <a:pt x="360871" y="256317"/>
                          <a:pt x="303424" y="264909"/>
                          <a:pt x="282474" y="229631"/>
                        </a:cubicBezTo>
                        <a:cubicBezTo>
                          <a:pt x="275543" y="217978"/>
                          <a:pt x="274473" y="203901"/>
                          <a:pt x="272789" y="190450"/>
                        </a:cubicBezTo>
                        <a:cubicBezTo>
                          <a:pt x="268363" y="154898"/>
                          <a:pt x="256163" y="116627"/>
                          <a:pt x="225528" y="98055"/>
                        </a:cubicBezTo>
                        <a:cubicBezTo>
                          <a:pt x="207149" y="86914"/>
                          <a:pt x="183604" y="83898"/>
                          <a:pt x="168832" y="68285"/>
                        </a:cubicBezTo>
                        <a:cubicBezTo>
                          <a:pt x="152138" y="50623"/>
                          <a:pt x="150886" y="20898"/>
                          <a:pt x="131062" y="6855"/>
                        </a:cubicBezTo>
                        <a:cubicBezTo>
                          <a:pt x="115779" y="-3967"/>
                          <a:pt x="93872" y="-1088"/>
                          <a:pt x="78293" y="9302"/>
                        </a:cubicBezTo>
                        <a:cubicBezTo>
                          <a:pt x="62714" y="19692"/>
                          <a:pt x="52312" y="36148"/>
                          <a:pt x="43584" y="52717"/>
                        </a:cubicBezTo>
                        <a:cubicBezTo>
                          <a:pt x="-2164" y="139569"/>
                          <a:pt x="-13306" y="244801"/>
                          <a:pt x="16875" y="338208"/>
                        </a:cubicBezTo>
                        <a:cubicBezTo>
                          <a:pt x="23919" y="359989"/>
                          <a:pt x="33182" y="381247"/>
                          <a:pt x="46543" y="399854"/>
                        </a:cubicBezTo>
                        <a:cubicBezTo>
                          <a:pt x="56705" y="413999"/>
                          <a:pt x="69098" y="426426"/>
                          <a:pt x="82446" y="437624"/>
                        </a:cubicBezTo>
                        <a:cubicBezTo>
                          <a:pt x="128092" y="475907"/>
                          <a:pt x="186540" y="500067"/>
                          <a:pt x="246114" y="499805"/>
                        </a:cubicBezTo>
                        <a:cubicBezTo>
                          <a:pt x="289928" y="499611"/>
                          <a:pt x="333991" y="485557"/>
                          <a:pt x="369144" y="459246"/>
                        </a:cubicBezTo>
                        <a:cubicBezTo>
                          <a:pt x="408075" y="430113"/>
                          <a:pt x="415973" y="390613"/>
                          <a:pt x="409271" y="343466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96" name="Google Shape;1396;p9"/>
                  <p:cNvSpPr/>
                  <p:nvPr/>
                </p:nvSpPr>
                <p:spPr>
                  <a:xfrm>
                    <a:off x="8649000" y="5024520"/>
                    <a:ext cx="212140" cy="1529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3206" h="153289" extrusionOk="0">
                        <a:moveTo>
                          <a:pt x="211065" y="1723"/>
                        </a:moveTo>
                        <a:cubicBezTo>
                          <a:pt x="213034" y="13512"/>
                          <a:pt x="211804" y="25632"/>
                          <a:pt x="208231" y="36887"/>
                        </a:cubicBezTo>
                        <a:cubicBezTo>
                          <a:pt x="204590" y="48130"/>
                          <a:pt x="198718" y="58646"/>
                          <a:pt x="191127" y="67682"/>
                        </a:cubicBezTo>
                        <a:cubicBezTo>
                          <a:pt x="183593" y="76785"/>
                          <a:pt x="174546" y="84513"/>
                          <a:pt x="164873" y="91192"/>
                        </a:cubicBezTo>
                        <a:cubicBezTo>
                          <a:pt x="155166" y="97850"/>
                          <a:pt x="144719" y="103415"/>
                          <a:pt x="134022" y="108172"/>
                        </a:cubicBezTo>
                        <a:cubicBezTo>
                          <a:pt x="123325" y="112951"/>
                          <a:pt x="112400" y="117025"/>
                          <a:pt x="101566" y="121020"/>
                        </a:cubicBezTo>
                        <a:cubicBezTo>
                          <a:pt x="90709" y="124991"/>
                          <a:pt x="79830" y="128895"/>
                          <a:pt x="68917" y="132696"/>
                        </a:cubicBezTo>
                        <a:cubicBezTo>
                          <a:pt x="58026" y="136554"/>
                          <a:pt x="47033" y="140149"/>
                          <a:pt x="35994" y="143586"/>
                        </a:cubicBezTo>
                        <a:cubicBezTo>
                          <a:pt x="24944" y="146989"/>
                          <a:pt x="13826" y="150209"/>
                          <a:pt x="2503" y="152850"/>
                        </a:cubicBezTo>
                        <a:cubicBezTo>
                          <a:pt x="1410" y="153111"/>
                          <a:pt x="307" y="152429"/>
                          <a:pt x="56" y="151325"/>
                        </a:cubicBezTo>
                        <a:cubicBezTo>
                          <a:pt x="-172" y="150369"/>
                          <a:pt x="318" y="149413"/>
                          <a:pt x="1171" y="149015"/>
                        </a:cubicBezTo>
                        <a:cubicBezTo>
                          <a:pt x="11687" y="144076"/>
                          <a:pt x="22406" y="139706"/>
                          <a:pt x="33194" y="135529"/>
                        </a:cubicBezTo>
                        <a:cubicBezTo>
                          <a:pt x="43994" y="131387"/>
                          <a:pt x="54840" y="127392"/>
                          <a:pt x="65787" y="123671"/>
                        </a:cubicBezTo>
                        <a:cubicBezTo>
                          <a:pt x="76712" y="119893"/>
                          <a:pt x="87659" y="116206"/>
                          <a:pt x="98653" y="112598"/>
                        </a:cubicBezTo>
                        <a:cubicBezTo>
                          <a:pt x="109646" y="109002"/>
                          <a:pt x="120593" y="105543"/>
                          <a:pt x="131256" y="101469"/>
                        </a:cubicBezTo>
                        <a:cubicBezTo>
                          <a:pt x="141908" y="97383"/>
                          <a:pt x="152287" y="92672"/>
                          <a:pt x="161914" y="86641"/>
                        </a:cubicBezTo>
                        <a:cubicBezTo>
                          <a:pt x="166740" y="83648"/>
                          <a:pt x="171371" y="80370"/>
                          <a:pt x="175730" y="76740"/>
                        </a:cubicBezTo>
                        <a:cubicBezTo>
                          <a:pt x="180088" y="73133"/>
                          <a:pt x="184219" y="69218"/>
                          <a:pt x="187895" y="64916"/>
                        </a:cubicBezTo>
                        <a:cubicBezTo>
                          <a:pt x="195269" y="56370"/>
                          <a:pt x="201221" y="46503"/>
                          <a:pt x="204669" y="35715"/>
                        </a:cubicBezTo>
                        <a:cubicBezTo>
                          <a:pt x="208140" y="24995"/>
                          <a:pt x="209255" y="13433"/>
                          <a:pt x="207093" y="2428"/>
                        </a:cubicBezTo>
                        <a:lnTo>
                          <a:pt x="207093" y="2428"/>
                        </a:lnTo>
                        <a:cubicBezTo>
                          <a:pt x="206877" y="1324"/>
                          <a:pt x="207594" y="255"/>
                          <a:pt x="208697" y="39"/>
                        </a:cubicBezTo>
                        <a:cubicBezTo>
                          <a:pt x="209802" y="-178"/>
                          <a:pt x="210860" y="539"/>
                          <a:pt x="211076" y="1643"/>
                        </a:cubicBezTo>
                        <a:cubicBezTo>
                          <a:pt x="211076" y="1654"/>
                          <a:pt x="211076" y="1689"/>
                          <a:pt x="211076" y="170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97" name="Google Shape;1397;p9"/>
                  <p:cNvSpPr/>
                  <p:nvPr/>
                </p:nvSpPr>
                <p:spPr>
                  <a:xfrm>
                    <a:off x="8581320" y="4838400"/>
                    <a:ext cx="114760" cy="24363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337" h="243636" extrusionOk="0">
                        <a:moveTo>
                          <a:pt x="112401" y="4589"/>
                        </a:moveTo>
                        <a:cubicBezTo>
                          <a:pt x="109794" y="3998"/>
                          <a:pt x="107109" y="3781"/>
                          <a:pt x="104411" y="3986"/>
                        </a:cubicBezTo>
                        <a:cubicBezTo>
                          <a:pt x="101726" y="4259"/>
                          <a:pt x="99063" y="4919"/>
                          <a:pt x="96491" y="5875"/>
                        </a:cubicBezTo>
                        <a:cubicBezTo>
                          <a:pt x="93919" y="6854"/>
                          <a:pt x="91484" y="8208"/>
                          <a:pt x="89140" y="9699"/>
                        </a:cubicBezTo>
                        <a:cubicBezTo>
                          <a:pt x="86818" y="11247"/>
                          <a:pt x="84622" y="12976"/>
                          <a:pt x="82539" y="14854"/>
                        </a:cubicBezTo>
                        <a:cubicBezTo>
                          <a:pt x="80491" y="16777"/>
                          <a:pt x="78522" y="18780"/>
                          <a:pt x="76735" y="20965"/>
                        </a:cubicBezTo>
                        <a:cubicBezTo>
                          <a:pt x="74938" y="23127"/>
                          <a:pt x="73367" y="25495"/>
                          <a:pt x="71751" y="27827"/>
                        </a:cubicBezTo>
                        <a:cubicBezTo>
                          <a:pt x="68679" y="32607"/>
                          <a:pt x="65879" y="37569"/>
                          <a:pt x="63512" y="42758"/>
                        </a:cubicBezTo>
                        <a:cubicBezTo>
                          <a:pt x="58778" y="53137"/>
                          <a:pt x="55443" y="64141"/>
                          <a:pt x="52848" y="75328"/>
                        </a:cubicBezTo>
                        <a:cubicBezTo>
                          <a:pt x="50197" y="86514"/>
                          <a:pt x="48297" y="97894"/>
                          <a:pt x="46146" y="109320"/>
                        </a:cubicBezTo>
                        <a:cubicBezTo>
                          <a:pt x="41924" y="132217"/>
                          <a:pt x="36564" y="154943"/>
                          <a:pt x="29736" y="177236"/>
                        </a:cubicBezTo>
                        <a:cubicBezTo>
                          <a:pt x="26390" y="188400"/>
                          <a:pt x="22544" y="199416"/>
                          <a:pt x="18299" y="210272"/>
                        </a:cubicBezTo>
                        <a:cubicBezTo>
                          <a:pt x="14020" y="221117"/>
                          <a:pt x="9320" y="231792"/>
                          <a:pt x="3835" y="242114"/>
                        </a:cubicBezTo>
                        <a:cubicBezTo>
                          <a:pt x="3311" y="243104"/>
                          <a:pt x="2071" y="243491"/>
                          <a:pt x="1081" y="242956"/>
                        </a:cubicBezTo>
                        <a:cubicBezTo>
                          <a:pt x="216" y="242501"/>
                          <a:pt x="-182" y="241499"/>
                          <a:pt x="80" y="240589"/>
                        </a:cubicBezTo>
                        <a:cubicBezTo>
                          <a:pt x="3288" y="229413"/>
                          <a:pt x="6793" y="218420"/>
                          <a:pt x="10265" y="207427"/>
                        </a:cubicBezTo>
                        <a:lnTo>
                          <a:pt x="20620" y="174448"/>
                        </a:lnTo>
                        <a:cubicBezTo>
                          <a:pt x="27357" y="152416"/>
                          <a:pt x="33616" y="130236"/>
                          <a:pt x="39079" y="107807"/>
                        </a:cubicBezTo>
                        <a:cubicBezTo>
                          <a:pt x="41799" y="96574"/>
                          <a:pt x="44450" y="85228"/>
                          <a:pt x="47614" y="73973"/>
                        </a:cubicBezTo>
                        <a:cubicBezTo>
                          <a:pt x="49173" y="68340"/>
                          <a:pt x="50982" y="62764"/>
                          <a:pt x="52917" y="57222"/>
                        </a:cubicBezTo>
                        <a:cubicBezTo>
                          <a:pt x="54852" y="51680"/>
                          <a:pt x="57185" y="46274"/>
                          <a:pt x="59688" y="40949"/>
                        </a:cubicBezTo>
                        <a:cubicBezTo>
                          <a:pt x="62214" y="35634"/>
                          <a:pt x="65219" y="30524"/>
                          <a:pt x="68496" y="25631"/>
                        </a:cubicBezTo>
                        <a:cubicBezTo>
                          <a:pt x="71820" y="20772"/>
                          <a:pt x="75620" y="16106"/>
                          <a:pt x="80024" y="12077"/>
                        </a:cubicBezTo>
                        <a:cubicBezTo>
                          <a:pt x="82243" y="10075"/>
                          <a:pt x="84610" y="8220"/>
                          <a:pt x="87114" y="6558"/>
                        </a:cubicBezTo>
                        <a:cubicBezTo>
                          <a:pt x="89652" y="4942"/>
                          <a:pt x="92326" y="3508"/>
                          <a:pt x="95148" y="2370"/>
                        </a:cubicBezTo>
                        <a:cubicBezTo>
                          <a:pt x="97994" y="1278"/>
                          <a:pt x="100975" y="481"/>
                          <a:pt x="104059" y="128"/>
                        </a:cubicBezTo>
                        <a:cubicBezTo>
                          <a:pt x="107143" y="-145"/>
                          <a:pt x="110283" y="15"/>
                          <a:pt x="113345" y="640"/>
                        </a:cubicBezTo>
                        <a:cubicBezTo>
                          <a:pt x="114449" y="857"/>
                          <a:pt x="115155" y="1926"/>
                          <a:pt x="114939" y="3030"/>
                        </a:cubicBezTo>
                        <a:cubicBezTo>
                          <a:pt x="114722" y="4134"/>
                          <a:pt x="113652" y="4840"/>
                          <a:pt x="112548" y="4623"/>
                        </a:cubicBezTo>
                        <a:cubicBezTo>
                          <a:pt x="112537" y="4623"/>
                          <a:pt x="112526" y="4623"/>
                          <a:pt x="112503" y="4623"/>
                        </a:cubicBezTo>
                        <a:lnTo>
                          <a:pt x="112423" y="4601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98" name="Google Shape;1398;p9"/>
                  <p:cNvSpPr/>
                  <p:nvPr/>
                </p:nvSpPr>
                <p:spPr>
                  <a:xfrm>
                    <a:off x="8628120" y="4968360"/>
                    <a:ext cx="137933" cy="1154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8279" h="116020" extrusionOk="0">
                        <a:moveTo>
                          <a:pt x="137564" y="3001"/>
                        </a:moveTo>
                        <a:cubicBezTo>
                          <a:pt x="134036" y="9636"/>
                          <a:pt x="129803" y="15860"/>
                          <a:pt x="125034" y="21607"/>
                        </a:cubicBezTo>
                        <a:cubicBezTo>
                          <a:pt x="120232" y="27332"/>
                          <a:pt x="114975" y="32646"/>
                          <a:pt x="109399" y="37574"/>
                        </a:cubicBezTo>
                        <a:cubicBezTo>
                          <a:pt x="98235" y="47429"/>
                          <a:pt x="86058" y="56009"/>
                          <a:pt x="73756" y="64192"/>
                        </a:cubicBezTo>
                        <a:cubicBezTo>
                          <a:pt x="61466" y="72363"/>
                          <a:pt x="49028" y="80056"/>
                          <a:pt x="37181" y="88249"/>
                        </a:cubicBezTo>
                        <a:cubicBezTo>
                          <a:pt x="31286" y="92391"/>
                          <a:pt x="25505" y="96613"/>
                          <a:pt x="19883" y="101017"/>
                        </a:cubicBezTo>
                        <a:cubicBezTo>
                          <a:pt x="14250" y="105433"/>
                          <a:pt x="8856" y="110088"/>
                          <a:pt x="3428" y="114969"/>
                        </a:cubicBezTo>
                        <a:lnTo>
                          <a:pt x="3428" y="114969"/>
                        </a:lnTo>
                        <a:cubicBezTo>
                          <a:pt x="2586" y="115732"/>
                          <a:pt x="1288" y="115664"/>
                          <a:pt x="526" y="114822"/>
                        </a:cubicBezTo>
                        <a:cubicBezTo>
                          <a:pt x="-77" y="114150"/>
                          <a:pt x="-157" y="113194"/>
                          <a:pt x="264" y="112443"/>
                        </a:cubicBezTo>
                        <a:cubicBezTo>
                          <a:pt x="3962" y="105820"/>
                          <a:pt x="8868" y="99914"/>
                          <a:pt x="14250" y="94611"/>
                        </a:cubicBezTo>
                        <a:cubicBezTo>
                          <a:pt x="19644" y="89296"/>
                          <a:pt x="25585" y="84619"/>
                          <a:pt x="31764" y="80397"/>
                        </a:cubicBezTo>
                        <a:cubicBezTo>
                          <a:pt x="44077" y="71862"/>
                          <a:pt x="57176" y="64954"/>
                          <a:pt x="70035" y="57978"/>
                        </a:cubicBezTo>
                        <a:cubicBezTo>
                          <a:pt x="82872" y="51014"/>
                          <a:pt x="95458" y="43571"/>
                          <a:pt x="106668" y="34342"/>
                        </a:cubicBezTo>
                        <a:cubicBezTo>
                          <a:pt x="112255" y="29733"/>
                          <a:pt x="117535" y="24737"/>
                          <a:pt x="122167" y="19184"/>
                        </a:cubicBezTo>
                        <a:cubicBezTo>
                          <a:pt x="126822" y="13664"/>
                          <a:pt x="130872" y="7644"/>
                          <a:pt x="133968" y="1157"/>
                        </a:cubicBezTo>
                        <a:cubicBezTo>
                          <a:pt x="134446" y="145"/>
                          <a:pt x="135664" y="-288"/>
                          <a:pt x="136676" y="202"/>
                        </a:cubicBezTo>
                        <a:cubicBezTo>
                          <a:pt x="137689" y="680"/>
                          <a:pt x="138122" y="1897"/>
                          <a:pt x="137633" y="2910"/>
                        </a:cubicBezTo>
                        <a:cubicBezTo>
                          <a:pt x="137633" y="2933"/>
                          <a:pt x="137598" y="2967"/>
                          <a:pt x="137587" y="299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99" name="Google Shape;1399;p9"/>
                  <p:cNvSpPr/>
                  <p:nvPr/>
                </p:nvSpPr>
                <p:spPr>
                  <a:xfrm>
                    <a:off x="8403840" y="4707000"/>
                    <a:ext cx="449947" cy="5833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1484" h="590750" extrusionOk="0">
                        <a:moveTo>
                          <a:pt x="713" y="276432"/>
                        </a:moveTo>
                        <a:cubicBezTo>
                          <a:pt x="-4169" y="194200"/>
                          <a:pt x="15792" y="108418"/>
                          <a:pt x="67559" y="44336"/>
                        </a:cubicBezTo>
                        <a:cubicBezTo>
                          <a:pt x="79395" y="29690"/>
                          <a:pt x="93096" y="16046"/>
                          <a:pt x="109984" y="7716"/>
                        </a:cubicBezTo>
                        <a:cubicBezTo>
                          <a:pt x="126872" y="-615"/>
                          <a:pt x="147402" y="-3050"/>
                          <a:pt x="164574" y="4666"/>
                        </a:cubicBezTo>
                        <a:cubicBezTo>
                          <a:pt x="190498" y="16319"/>
                          <a:pt x="202105" y="46999"/>
                          <a:pt x="204916" y="75279"/>
                        </a:cubicBezTo>
                        <a:cubicBezTo>
                          <a:pt x="207727" y="103558"/>
                          <a:pt x="204495" y="132725"/>
                          <a:pt x="212473" y="160003"/>
                        </a:cubicBezTo>
                        <a:cubicBezTo>
                          <a:pt x="215375" y="169927"/>
                          <a:pt x="219950" y="179713"/>
                          <a:pt x="227745" y="186496"/>
                        </a:cubicBezTo>
                        <a:cubicBezTo>
                          <a:pt x="242539" y="199378"/>
                          <a:pt x="264730" y="198468"/>
                          <a:pt x="282449" y="206900"/>
                        </a:cubicBezTo>
                        <a:cubicBezTo>
                          <a:pt x="297470" y="214047"/>
                          <a:pt x="308896" y="228340"/>
                          <a:pt x="312572" y="244568"/>
                        </a:cubicBezTo>
                        <a:cubicBezTo>
                          <a:pt x="318968" y="272814"/>
                          <a:pt x="302762" y="301366"/>
                          <a:pt x="303217" y="330317"/>
                        </a:cubicBezTo>
                        <a:cubicBezTo>
                          <a:pt x="303695" y="360554"/>
                          <a:pt x="324373" y="389459"/>
                          <a:pt x="352835" y="399690"/>
                        </a:cubicBezTo>
                        <a:cubicBezTo>
                          <a:pt x="366980" y="404765"/>
                          <a:pt x="382343" y="405505"/>
                          <a:pt x="396637" y="410125"/>
                        </a:cubicBezTo>
                        <a:cubicBezTo>
                          <a:pt x="431858" y="421517"/>
                          <a:pt x="457315" y="461290"/>
                          <a:pt x="447277" y="496932"/>
                        </a:cubicBezTo>
                        <a:cubicBezTo>
                          <a:pt x="442168" y="515061"/>
                          <a:pt x="429240" y="530094"/>
                          <a:pt x="414503" y="541838"/>
                        </a:cubicBezTo>
                        <a:cubicBezTo>
                          <a:pt x="358957" y="586095"/>
                          <a:pt x="281197" y="587700"/>
                          <a:pt x="210538" y="580564"/>
                        </a:cubicBezTo>
                        <a:cubicBezTo>
                          <a:pt x="144773" y="573930"/>
                          <a:pt x="83298" y="550259"/>
                          <a:pt x="56157" y="485962"/>
                        </a:cubicBezTo>
                        <a:cubicBezTo>
                          <a:pt x="27946" y="419115"/>
                          <a:pt x="5049" y="349333"/>
                          <a:pt x="713" y="276432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00" name="Google Shape;1400;p9"/>
                  <p:cNvSpPr/>
                  <p:nvPr/>
                </p:nvSpPr>
                <p:spPr>
                  <a:xfrm>
                    <a:off x="8448480" y="4739760"/>
                    <a:ext cx="109868" cy="4574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420" h="457490" extrusionOk="0">
                        <a:moveTo>
                          <a:pt x="108435" y="3910"/>
                        </a:moveTo>
                        <a:lnTo>
                          <a:pt x="105043" y="5344"/>
                        </a:lnTo>
                        <a:lnTo>
                          <a:pt x="103348" y="6061"/>
                        </a:lnTo>
                        <a:cubicBezTo>
                          <a:pt x="102790" y="6323"/>
                          <a:pt x="102255" y="6619"/>
                          <a:pt x="101709" y="6903"/>
                        </a:cubicBezTo>
                        <a:lnTo>
                          <a:pt x="98432" y="8599"/>
                        </a:lnTo>
                        <a:cubicBezTo>
                          <a:pt x="97374" y="9224"/>
                          <a:pt x="96326" y="9885"/>
                          <a:pt x="95280" y="10522"/>
                        </a:cubicBezTo>
                        <a:lnTo>
                          <a:pt x="93709" y="11489"/>
                        </a:lnTo>
                        <a:cubicBezTo>
                          <a:pt x="93185" y="11819"/>
                          <a:pt x="92707" y="12206"/>
                          <a:pt x="92196" y="12559"/>
                        </a:cubicBezTo>
                        <a:lnTo>
                          <a:pt x="89191" y="14721"/>
                        </a:lnTo>
                        <a:cubicBezTo>
                          <a:pt x="88212" y="15472"/>
                          <a:pt x="87279" y="16280"/>
                          <a:pt x="86312" y="17066"/>
                        </a:cubicBezTo>
                        <a:cubicBezTo>
                          <a:pt x="85356" y="17851"/>
                          <a:pt x="84388" y="18625"/>
                          <a:pt x="83501" y="19501"/>
                        </a:cubicBezTo>
                        <a:cubicBezTo>
                          <a:pt x="76184" y="26192"/>
                          <a:pt x="69890" y="34010"/>
                          <a:pt x="64439" y="42375"/>
                        </a:cubicBezTo>
                        <a:cubicBezTo>
                          <a:pt x="61663" y="46528"/>
                          <a:pt x="59170" y="50875"/>
                          <a:pt x="56735" y="55245"/>
                        </a:cubicBezTo>
                        <a:cubicBezTo>
                          <a:pt x="54403" y="59684"/>
                          <a:pt x="52126" y="64145"/>
                          <a:pt x="50044" y="68720"/>
                        </a:cubicBezTo>
                        <a:cubicBezTo>
                          <a:pt x="47938" y="73272"/>
                          <a:pt x="46004" y="77926"/>
                          <a:pt x="44001" y="82535"/>
                        </a:cubicBezTo>
                        <a:lnTo>
                          <a:pt x="41201" y="89545"/>
                        </a:lnTo>
                        <a:cubicBezTo>
                          <a:pt x="40257" y="91878"/>
                          <a:pt x="39335" y="94211"/>
                          <a:pt x="38493" y="96589"/>
                        </a:cubicBezTo>
                        <a:cubicBezTo>
                          <a:pt x="24507" y="134337"/>
                          <a:pt x="16200" y="174008"/>
                          <a:pt x="12319" y="213986"/>
                        </a:cubicBezTo>
                        <a:cubicBezTo>
                          <a:pt x="10384" y="233980"/>
                          <a:pt x="9269" y="254055"/>
                          <a:pt x="9189" y="274152"/>
                        </a:cubicBezTo>
                        <a:cubicBezTo>
                          <a:pt x="9121" y="284201"/>
                          <a:pt x="9132" y="294249"/>
                          <a:pt x="9428" y="304298"/>
                        </a:cubicBezTo>
                        <a:cubicBezTo>
                          <a:pt x="9519" y="309317"/>
                          <a:pt x="9747" y="314346"/>
                          <a:pt x="9895" y="319365"/>
                        </a:cubicBezTo>
                        <a:cubicBezTo>
                          <a:pt x="10122" y="324383"/>
                          <a:pt x="10339" y="329414"/>
                          <a:pt x="10623" y="334432"/>
                        </a:cubicBezTo>
                        <a:cubicBezTo>
                          <a:pt x="11249" y="344469"/>
                          <a:pt x="11795" y="354507"/>
                          <a:pt x="12660" y="364544"/>
                        </a:cubicBezTo>
                        <a:lnTo>
                          <a:pt x="13867" y="379588"/>
                        </a:lnTo>
                        <a:lnTo>
                          <a:pt x="15220" y="394633"/>
                        </a:lnTo>
                        <a:lnTo>
                          <a:pt x="21150" y="454890"/>
                        </a:lnTo>
                        <a:cubicBezTo>
                          <a:pt x="21263" y="456005"/>
                          <a:pt x="20444" y="457007"/>
                          <a:pt x="19329" y="457109"/>
                        </a:cubicBezTo>
                        <a:cubicBezTo>
                          <a:pt x="18293" y="457212"/>
                          <a:pt x="17360" y="456517"/>
                          <a:pt x="17144" y="455516"/>
                        </a:cubicBezTo>
                        <a:cubicBezTo>
                          <a:pt x="8609" y="415879"/>
                          <a:pt x="3294" y="375537"/>
                          <a:pt x="1098" y="334956"/>
                        </a:cubicBezTo>
                        <a:cubicBezTo>
                          <a:pt x="-17" y="314665"/>
                          <a:pt x="-290" y="294317"/>
                          <a:pt x="313" y="273981"/>
                        </a:cubicBezTo>
                        <a:cubicBezTo>
                          <a:pt x="950" y="253656"/>
                          <a:pt x="2544" y="233343"/>
                          <a:pt x="5127" y="213166"/>
                        </a:cubicBezTo>
                        <a:cubicBezTo>
                          <a:pt x="10418" y="172847"/>
                          <a:pt x="19784" y="132971"/>
                          <a:pt x="34522" y="95087"/>
                        </a:cubicBezTo>
                        <a:cubicBezTo>
                          <a:pt x="35397" y="92697"/>
                          <a:pt x="36354" y="90353"/>
                          <a:pt x="37333" y="88008"/>
                        </a:cubicBezTo>
                        <a:lnTo>
                          <a:pt x="40223" y="80964"/>
                        </a:lnTo>
                        <a:cubicBezTo>
                          <a:pt x="42294" y="76321"/>
                          <a:pt x="44297" y="71667"/>
                          <a:pt x="46482" y="67069"/>
                        </a:cubicBezTo>
                        <a:cubicBezTo>
                          <a:pt x="50840" y="57874"/>
                          <a:pt x="55677" y="48873"/>
                          <a:pt x="61310" y="40338"/>
                        </a:cubicBezTo>
                        <a:cubicBezTo>
                          <a:pt x="64086" y="36047"/>
                          <a:pt x="67159" y="31939"/>
                          <a:pt x="70391" y="27956"/>
                        </a:cubicBezTo>
                        <a:cubicBezTo>
                          <a:pt x="72076" y="26021"/>
                          <a:pt x="73680" y="24019"/>
                          <a:pt x="75501" y="22186"/>
                        </a:cubicBezTo>
                        <a:cubicBezTo>
                          <a:pt x="76388" y="21265"/>
                          <a:pt x="77254" y="20309"/>
                          <a:pt x="78175" y="19410"/>
                        </a:cubicBezTo>
                        <a:lnTo>
                          <a:pt x="80975" y="16747"/>
                        </a:lnTo>
                        <a:cubicBezTo>
                          <a:pt x="81885" y="15836"/>
                          <a:pt x="82875" y="15017"/>
                          <a:pt x="83877" y="14186"/>
                        </a:cubicBezTo>
                        <a:cubicBezTo>
                          <a:pt x="84867" y="13367"/>
                          <a:pt x="85846" y="12513"/>
                          <a:pt x="86858" y="11717"/>
                        </a:cubicBezTo>
                        <a:lnTo>
                          <a:pt x="89987" y="9429"/>
                        </a:lnTo>
                        <a:cubicBezTo>
                          <a:pt x="90511" y="9054"/>
                          <a:pt x="91023" y="8655"/>
                          <a:pt x="91558" y="8303"/>
                        </a:cubicBezTo>
                        <a:lnTo>
                          <a:pt x="93197" y="7267"/>
                        </a:lnTo>
                        <a:cubicBezTo>
                          <a:pt x="94301" y="6584"/>
                          <a:pt x="95382" y="5879"/>
                          <a:pt x="96497" y="5207"/>
                        </a:cubicBezTo>
                        <a:lnTo>
                          <a:pt x="99934" y="3386"/>
                        </a:lnTo>
                        <a:cubicBezTo>
                          <a:pt x="100515" y="3091"/>
                          <a:pt x="101072" y="2772"/>
                          <a:pt x="101663" y="2488"/>
                        </a:cubicBezTo>
                        <a:lnTo>
                          <a:pt x="103451" y="1714"/>
                        </a:lnTo>
                        <a:lnTo>
                          <a:pt x="107024" y="166"/>
                        </a:lnTo>
                        <a:cubicBezTo>
                          <a:pt x="108048" y="-278"/>
                          <a:pt x="109243" y="200"/>
                          <a:pt x="109687" y="1225"/>
                        </a:cubicBezTo>
                        <a:cubicBezTo>
                          <a:pt x="110130" y="2249"/>
                          <a:pt x="109653" y="3443"/>
                          <a:pt x="108628" y="3887"/>
                        </a:cubicBezTo>
                        <a:lnTo>
                          <a:pt x="108617" y="3887"/>
                        </a:lnTo>
                        <a:cubicBezTo>
                          <a:pt x="108617" y="3887"/>
                          <a:pt x="108469" y="3956"/>
                          <a:pt x="108469" y="3956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01" name="Google Shape;1401;p9"/>
                  <p:cNvSpPr/>
                  <p:nvPr/>
                </p:nvSpPr>
                <p:spPr>
                  <a:xfrm>
                    <a:off x="8490960" y="4852440"/>
                    <a:ext cx="94572" cy="3871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5047" h="387104" extrusionOk="0">
                        <a:moveTo>
                          <a:pt x="94228" y="3130"/>
                        </a:moveTo>
                        <a:cubicBezTo>
                          <a:pt x="76316" y="30773"/>
                          <a:pt x="63809" y="61874"/>
                          <a:pt x="57027" y="94057"/>
                        </a:cubicBezTo>
                        <a:cubicBezTo>
                          <a:pt x="55343" y="102114"/>
                          <a:pt x="53965" y="110228"/>
                          <a:pt x="53078" y="118399"/>
                        </a:cubicBezTo>
                        <a:cubicBezTo>
                          <a:pt x="52805" y="120436"/>
                          <a:pt x="52623" y="122484"/>
                          <a:pt x="52441" y="124533"/>
                        </a:cubicBezTo>
                        <a:cubicBezTo>
                          <a:pt x="52270" y="126581"/>
                          <a:pt x="52031" y="128618"/>
                          <a:pt x="51917" y="130678"/>
                        </a:cubicBezTo>
                        <a:cubicBezTo>
                          <a:pt x="51644" y="134775"/>
                          <a:pt x="51462" y="138883"/>
                          <a:pt x="51337" y="143003"/>
                        </a:cubicBezTo>
                        <a:cubicBezTo>
                          <a:pt x="50825" y="159469"/>
                          <a:pt x="51507" y="175993"/>
                          <a:pt x="51712" y="192631"/>
                        </a:cubicBezTo>
                        <a:cubicBezTo>
                          <a:pt x="51940" y="209246"/>
                          <a:pt x="51667" y="226088"/>
                          <a:pt x="49607" y="242817"/>
                        </a:cubicBezTo>
                        <a:cubicBezTo>
                          <a:pt x="47559" y="259512"/>
                          <a:pt x="44179" y="276024"/>
                          <a:pt x="39706" y="292161"/>
                        </a:cubicBezTo>
                        <a:cubicBezTo>
                          <a:pt x="35280" y="308320"/>
                          <a:pt x="29874" y="324150"/>
                          <a:pt x="23820" y="339661"/>
                        </a:cubicBezTo>
                        <a:cubicBezTo>
                          <a:pt x="17732" y="355172"/>
                          <a:pt x="11085" y="370410"/>
                          <a:pt x="3871" y="385386"/>
                        </a:cubicBezTo>
                        <a:cubicBezTo>
                          <a:pt x="3381" y="386399"/>
                          <a:pt x="2163" y="386820"/>
                          <a:pt x="1151" y="386331"/>
                        </a:cubicBezTo>
                        <a:cubicBezTo>
                          <a:pt x="229" y="385887"/>
                          <a:pt x="-204" y="384840"/>
                          <a:pt x="92" y="383896"/>
                        </a:cubicBezTo>
                        <a:cubicBezTo>
                          <a:pt x="5054" y="368032"/>
                          <a:pt x="10539" y="352395"/>
                          <a:pt x="15797" y="336748"/>
                        </a:cubicBezTo>
                        <a:lnTo>
                          <a:pt x="19711" y="325015"/>
                        </a:lnTo>
                        <a:lnTo>
                          <a:pt x="23479" y="313248"/>
                        </a:lnTo>
                        <a:cubicBezTo>
                          <a:pt x="26028" y="305419"/>
                          <a:pt x="28269" y="297521"/>
                          <a:pt x="30512" y="289623"/>
                        </a:cubicBezTo>
                        <a:cubicBezTo>
                          <a:pt x="31627" y="285674"/>
                          <a:pt x="32606" y="281691"/>
                          <a:pt x="33652" y="277731"/>
                        </a:cubicBezTo>
                        <a:cubicBezTo>
                          <a:pt x="34563" y="273737"/>
                          <a:pt x="35576" y="269765"/>
                          <a:pt x="36406" y="265759"/>
                        </a:cubicBezTo>
                        <a:cubicBezTo>
                          <a:pt x="37260" y="261753"/>
                          <a:pt x="38136" y="257759"/>
                          <a:pt x="38808" y="253730"/>
                        </a:cubicBezTo>
                        <a:cubicBezTo>
                          <a:pt x="39160" y="251716"/>
                          <a:pt x="39570" y="249713"/>
                          <a:pt x="39877" y="247688"/>
                        </a:cubicBezTo>
                        <a:lnTo>
                          <a:pt x="40810" y="241633"/>
                        </a:lnTo>
                        <a:cubicBezTo>
                          <a:pt x="43348" y="225497"/>
                          <a:pt x="44077" y="209109"/>
                          <a:pt x="44475" y="192585"/>
                        </a:cubicBezTo>
                        <a:cubicBezTo>
                          <a:pt x="44862" y="176062"/>
                          <a:pt x="44930" y="159424"/>
                          <a:pt x="45920" y="142752"/>
                        </a:cubicBezTo>
                        <a:cubicBezTo>
                          <a:pt x="46899" y="126080"/>
                          <a:pt x="49175" y="109431"/>
                          <a:pt x="52873" y="93146"/>
                        </a:cubicBezTo>
                        <a:cubicBezTo>
                          <a:pt x="60213" y="60543"/>
                          <a:pt x="73187" y="29316"/>
                          <a:pt x="90803" y="957"/>
                        </a:cubicBezTo>
                        <a:cubicBezTo>
                          <a:pt x="91394" y="1"/>
                          <a:pt x="92647" y="-284"/>
                          <a:pt x="93603" y="308"/>
                        </a:cubicBezTo>
                        <a:cubicBezTo>
                          <a:pt x="94558" y="900"/>
                          <a:pt x="94843" y="2152"/>
                          <a:pt x="94251" y="3108"/>
                        </a:cubicBezTo>
                        <a:cubicBezTo>
                          <a:pt x="94251" y="3108"/>
                          <a:pt x="94240" y="3130"/>
                          <a:pt x="94228" y="3142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02" name="Google Shape;1402;p9"/>
                  <p:cNvSpPr/>
                  <p:nvPr/>
                </p:nvSpPr>
                <p:spPr>
                  <a:xfrm>
                    <a:off x="8505000" y="5076720"/>
                    <a:ext cx="314009" cy="1870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4796" h="187987" extrusionOk="0">
                        <a:moveTo>
                          <a:pt x="194439" y="2935"/>
                        </a:moveTo>
                        <a:cubicBezTo>
                          <a:pt x="191685" y="8147"/>
                          <a:pt x="187771" y="12630"/>
                          <a:pt x="183309" y="16295"/>
                        </a:cubicBezTo>
                        <a:cubicBezTo>
                          <a:pt x="178814" y="19925"/>
                          <a:pt x="173887" y="22827"/>
                          <a:pt x="168857" y="25387"/>
                        </a:cubicBezTo>
                        <a:cubicBezTo>
                          <a:pt x="163815" y="27925"/>
                          <a:pt x="158672" y="30144"/>
                          <a:pt x="153596" y="32397"/>
                        </a:cubicBezTo>
                        <a:lnTo>
                          <a:pt x="149795" y="34093"/>
                        </a:lnTo>
                        <a:lnTo>
                          <a:pt x="146074" y="35869"/>
                        </a:lnTo>
                        <a:cubicBezTo>
                          <a:pt x="143570" y="37006"/>
                          <a:pt x="141169" y="38349"/>
                          <a:pt x="138723" y="39612"/>
                        </a:cubicBezTo>
                        <a:cubicBezTo>
                          <a:pt x="129049" y="44859"/>
                          <a:pt x="119911" y="51083"/>
                          <a:pt x="111319" y="57991"/>
                        </a:cubicBezTo>
                        <a:cubicBezTo>
                          <a:pt x="102773" y="64956"/>
                          <a:pt x="94761" y="72580"/>
                          <a:pt x="87194" y="80626"/>
                        </a:cubicBezTo>
                        <a:cubicBezTo>
                          <a:pt x="79648" y="88706"/>
                          <a:pt x="72491" y="97150"/>
                          <a:pt x="65639" y="105867"/>
                        </a:cubicBezTo>
                        <a:cubicBezTo>
                          <a:pt x="58812" y="114596"/>
                          <a:pt x="52211" y="123529"/>
                          <a:pt x="45679" y="132519"/>
                        </a:cubicBezTo>
                        <a:cubicBezTo>
                          <a:pt x="32626" y="150511"/>
                          <a:pt x="19698" y="168696"/>
                          <a:pt x="5610" y="186119"/>
                        </a:cubicBezTo>
                        <a:lnTo>
                          <a:pt x="1161" y="181670"/>
                        </a:lnTo>
                        <a:cubicBezTo>
                          <a:pt x="6782" y="176981"/>
                          <a:pt x="12848" y="172839"/>
                          <a:pt x="19243" y="169265"/>
                        </a:cubicBezTo>
                        <a:cubicBezTo>
                          <a:pt x="25684" y="165795"/>
                          <a:pt x="32410" y="162927"/>
                          <a:pt x="39295" y="160537"/>
                        </a:cubicBezTo>
                        <a:cubicBezTo>
                          <a:pt x="46203" y="158204"/>
                          <a:pt x="53258" y="156463"/>
                          <a:pt x="60371" y="155052"/>
                        </a:cubicBezTo>
                        <a:cubicBezTo>
                          <a:pt x="67495" y="153709"/>
                          <a:pt x="74675" y="152799"/>
                          <a:pt x="81868" y="152138"/>
                        </a:cubicBezTo>
                        <a:cubicBezTo>
                          <a:pt x="89060" y="151558"/>
                          <a:pt x="96264" y="151274"/>
                          <a:pt x="103456" y="151194"/>
                        </a:cubicBezTo>
                        <a:cubicBezTo>
                          <a:pt x="110660" y="151171"/>
                          <a:pt x="117806" y="151365"/>
                          <a:pt x="124942" y="151706"/>
                        </a:cubicBezTo>
                        <a:cubicBezTo>
                          <a:pt x="139201" y="152400"/>
                          <a:pt x="153346" y="153424"/>
                          <a:pt x="167412" y="154141"/>
                        </a:cubicBezTo>
                        <a:cubicBezTo>
                          <a:pt x="174445" y="154460"/>
                          <a:pt x="181454" y="154676"/>
                          <a:pt x="188454" y="154699"/>
                        </a:cubicBezTo>
                        <a:cubicBezTo>
                          <a:pt x="195440" y="154653"/>
                          <a:pt x="202405" y="154471"/>
                          <a:pt x="209324" y="153971"/>
                        </a:cubicBezTo>
                        <a:cubicBezTo>
                          <a:pt x="216232" y="153413"/>
                          <a:pt x="223129" y="152537"/>
                          <a:pt x="229854" y="151296"/>
                        </a:cubicBezTo>
                        <a:cubicBezTo>
                          <a:pt x="236591" y="149942"/>
                          <a:pt x="243249" y="148212"/>
                          <a:pt x="249746" y="145959"/>
                        </a:cubicBezTo>
                        <a:cubicBezTo>
                          <a:pt x="256187" y="143603"/>
                          <a:pt x="262560" y="141009"/>
                          <a:pt x="268592" y="137743"/>
                        </a:cubicBezTo>
                        <a:cubicBezTo>
                          <a:pt x="274566" y="134408"/>
                          <a:pt x="280393" y="130767"/>
                          <a:pt x="285707" y="126442"/>
                        </a:cubicBezTo>
                        <a:cubicBezTo>
                          <a:pt x="290942" y="122061"/>
                          <a:pt x="295858" y="117270"/>
                          <a:pt x="300057" y="111853"/>
                        </a:cubicBezTo>
                        <a:cubicBezTo>
                          <a:pt x="304177" y="106391"/>
                          <a:pt x="307648" y="100450"/>
                          <a:pt x="310402" y="94100"/>
                        </a:cubicBezTo>
                        <a:lnTo>
                          <a:pt x="310424" y="94032"/>
                        </a:lnTo>
                        <a:cubicBezTo>
                          <a:pt x="310868" y="93008"/>
                          <a:pt x="312064" y="92530"/>
                          <a:pt x="313087" y="92974"/>
                        </a:cubicBezTo>
                        <a:cubicBezTo>
                          <a:pt x="314055" y="93395"/>
                          <a:pt x="314522" y="94476"/>
                          <a:pt x="314214" y="95454"/>
                        </a:cubicBezTo>
                        <a:cubicBezTo>
                          <a:pt x="311995" y="102408"/>
                          <a:pt x="308809" y="109076"/>
                          <a:pt x="304803" y="115244"/>
                        </a:cubicBezTo>
                        <a:cubicBezTo>
                          <a:pt x="300661" y="121321"/>
                          <a:pt x="295767" y="126875"/>
                          <a:pt x="290339" y="131836"/>
                        </a:cubicBezTo>
                        <a:cubicBezTo>
                          <a:pt x="284876" y="136764"/>
                          <a:pt x="278856" y="141020"/>
                          <a:pt x="272563" y="144775"/>
                        </a:cubicBezTo>
                        <a:lnTo>
                          <a:pt x="267761" y="147450"/>
                        </a:lnTo>
                        <a:cubicBezTo>
                          <a:pt x="266168" y="148349"/>
                          <a:pt x="264483" y="149077"/>
                          <a:pt x="262845" y="149897"/>
                        </a:cubicBezTo>
                        <a:lnTo>
                          <a:pt x="260364" y="151092"/>
                        </a:lnTo>
                        <a:cubicBezTo>
                          <a:pt x="259533" y="151467"/>
                          <a:pt x="258679" y="151808"/>
                          <a:pt x="257838" y="152161"/>
                        </a:cubicBezTo>
                        <a:cubicBezTo>
                          <a:pt x="256142" y="152855"/>
                          <a:pt x="254458" y="153572"/>
                          <a:pt x="252750" y="154221"/>
                        </a:cubicBezTo>
                        <a:cubicBezTo>
                          <a:pt x="245889" y="156770"/>
                          <a:pt x="238844" y="158773"/>
                          <a:pt x="231698" y="160377"/>
                        </a:cubicBezTo>
                        <a:cubicBezTo>
                          <a:pt x="224505" y="161845"/>
                          <a:pt x="217302" y="162756"/>
                          <a:pt x="210087" y="163416"/>
                        </a:cubicBezTo>
                        <a:cubicBezTo>
                          <a:pt x="202861" y="163985"/>
                          <a:pt x="195645" y="164258"/>
                          <a:pt x="188442" y="164247"/>
                        </a:cubicBezTo>
                        <a:cubicBezTo>
                          <a:pt x="181250" y="164213"/>
                          <a:pt x="174081" y="163962"/>
                          <a:pt x="166945" y="163609"/>
                        </a:cubicBezTo>
                        <a:cubicBezTo>
                          <a:pt x="152674" y="162881"/>
                          <a:pt x="138540" y="161629"/>
                          <a:pt x="124463" y="160799"/>
                        </a:cubicBezTo>
                        <a:cubicBezTo>
                          <a:pt x="117430" y="160412"/>
                          <a:pt x="110409" y="160082"/>
                          <a:pt x="103421" y="159945"/>
                        </a:cubicBezTo>
                        <a:cubicBezTo>
                          <a:pt x="96434" y="159866"/>
                          <a:pt x="89447" y="160002"/>
                          <a:pt x="82493" y="160423"/>
                        </a:cubicBezTo>
                        <a:cubicBezTo>
                          <a:pt x="75552" y="160912"/>
                          <a:pt x="68621" y="161641"/>
                          <a:pt x="61782" y="162790"/>
                        </a:cubicBezTo>
                        <a:cubicBezTo>
                          <a:pt x="54954" y="163997"/>
                          <a:pt x="48194" y="165544"/>
                          <a:pt x="41594" y="167570"/>
                        </a:cubicBezTo>
                        <a:cubicBezTo>
                          <a:pt x="35028" y="169675"/>
                          <a:pt x="28609" y="172224"/>
                          <a:pt x="22464" y="175331"/>
                        </a:cubicBezTo>
                        <a:cubicBezTo>
                          <a:pt x="16387" y="178529"/>
                          <a:pt x="10606" y="182273"/>
                          <a:pt x="5211" y="186540"/>
                        </a:cubicBezTo>
                        <a:lnTo>
                          <a:pt x="5120" y="186620"/>
                        </a:lnTo>
                        <a:cubicBezTo>
                          <a:pt x="3755" y="187701"/>
                          <a:pt x="1763" y="187473"/>
                          <a:pt x="683" y="186108"/>
                        </a:cubicBezTo>
                        <a:cubicBezTo>
                          <a:pt x="-274" y="184901"/>
                          <a:pt x="-205" y="183217"/>
                          <a:pt x="762" y="182091"/>
                        </a:cubicBezTo>
                        <a:cubicBezTo>
                          <a:pt x="15147" y="165294"/>
                          <a:pt x="28267" y="147347"/>
                          <a:pt x="41674" y="129572"/>
                        </a:cubicBezTo>
                        <a:cubicBezTo>
                          <a:pt x="48376" y="120673"/>
                          <a:pt x="55170" y="111819"/>
                          <a:pt x="62203" y="103147"/>
                        </a:cubicBezTo>
                        <a:cubicBezTo>
                          <a:pt x="69213" y="94453"/>
                          <a:pt x="76496" y="85952"/>
                          <a:pt x="84212" y="77838"/>
                        </a:cubicBezTo>
                        <a:cubicBezTo>
                          <a:pt x="91950" y="69735"/>
                          <a:pt x="100155" y="62054"/>
                          <a:pt x="108918" y="55032"/>
                        </a:cubicBezTo>
                        <a:cubicBezTo>
                          <a:pt x="117726" y="48079"/>
                          <a:pt x="127024" y="41672"/>
                          <a:pt x="136925" y="36346"/>
                        </a:cubicBezTo>
                        <a:cubicBezTo>
                          <a:pt x="139428" y="35060"/>
                          <a:pt x="141886" y="33683"/>
                          <a:pt x="144447" y="32523"/>
                        </a:cubicBezTo>
                        <a:lnTo>
                          <a:pt x="148259" y="30713"/>
                        </a:lnTo>
                        <a:lnTo>
                          <a:pt x="152082" y="29018"/>
                        </a:lnTo>
                        <a:cubicBezTo>
                          <a:pt x="157181" y="26776"/>
                          <a:pt x="162257" y="24557"/>
                          <a:pt x="167127" y="22042"/>
                        </a:cubicBezTo>
                        <a:cubicBezTo>
                          <a:pt x="171986" y="19515"/>
                          <a:pt x="176664" y="16693"/>
                          <a:pt x="180806" y="13290"/>
                        </a:cubicBezTo>
                        <a:cubicBezTo>
                          <a:pt x="184914" y="9865"/>
                          <a:pt x="188397" y="5780"/>
                          <a:pt x="190820" y="1114"/>
                        </a:cubicBezTo>
                        <a:lnTo>
                          <a:pt x="190820" y="1091"/>
                        </a:lnTo>
                        <a:cubicBezTo>
                          <a:pt x="191356" y="101"/>
                          <a:pt x="192573" y="-286"/>
                          <a:pt x="193574" y="226"/>
                        </a:cubicBezTo>
                        <a:cubicBezTo>
                          <a:pt x="194564" y="738"/>
                          <a:pt x="194951" y="1967"/>
                          <a:pt x="194439" y="2957"/>
                        </a:cubicBezTo>
                        <a:lnTo>
                          <a:pt x="194439" y="2957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03" name="Google Shape;1403;p9"/>
                  <p:cNvSpPr/>
                  <p:nvPr/>
                </p:nvSpPr>
                <p:spPr>
                  <a:xfrm>
                    <a:off x="8429760" y="5165640"/>
                    <a:ext cx="158678" cy="14966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0621" h="161358" extrusionOk="0">
                        <a:moveTo>
                          <a:pt x="132452" y="141306"/>
                        </a:moveTo>
                        <a:cubicBezTo>
                          <a:pt x="140589" y="139144"/>
                          <a:pt x="148896" y="136196"/>
                          <a:pt x="154006" y="130131"/>
                        </a:cubicBezTo>
                        <a:cubicBezTo>
                          <a:pt x="163781" y="118523"/>
                          <a:pt x="157784" y="99587"/>
                          <a:pt x="145619" y="88161"/>
                        </a:cubicBezTo>
                        <a:cubicBezTo>
                          <a:pt x="133454" y="76724"/>
                          <a:pt x="116873" y="70784"/>
                          <a:pt x="101134" y="64514"/>
                        </a:cubicBezTo>
                        <a:cubicBezTo>
                          <a:pt x="85395" y="58243"/>
                          <a:pt x="69065" y="50630"/>
                          <a:pt x="59290" y="37452"/>
                        </a:cubicBezTo>
                        <a:cubicBezTo>
                          <a:pt x="53247" y="29303"/>
                          <a:pt x="50231" y="19642"/>
                          <a:pt x="44018" y="11596"/>
                        </a:cubicBezTo>
                        <a:cubicBezTo>
                          <a:pt x="37816" y="3550"/>
                          <a:pt x="26163" y="-2800"/>
                          <a:pt x="17275" y="1263"/>
                        </a:cubicBezTo>
                        <a:cubicBezTo>
                          <a:pt x="13212" y="3118"/>
                          <a:pt x="10583" y="6771"/>
                          <a:pt x="8535" y="10504"/>
                        </a:cubicBezTo>
                        <a:cubicBezTo>
                          <a:pt x="-6840" y="38408"/>
                          <a:pt x="-1628" y="108987"/>
                          <a:pt x="25673" y="134842"/>
                        </a:cubicBezTo>
                        <a:cubicBezTo>
                          <a:pt x="50709" y="158558"/>
                          <a:pt x="103581" y="149010"/>
                          <a:pt x="132464" y="141329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1404" name="Google Shape;1404;p9"/>
              <p:cNvGrpSpPr/>
              <p:nvPr/>
            </p:nvGrpSpPr>
            <p:grpSpPr>
              <a:xfrm>
                <a:off x="8583681" y="3035405"/>
                <a:ext cx="834927" cy="761110"/>
                <a:chOff x="4399920" y="3221280"/>
                <a:chExt cx="834927" cy="761110"/>
              </a:xfrm>
            </p:grpSpPr>
            <p:sp>
              <p:nvSpPr>
                <p:cNvPr id="1405" name="Google Shape;1405;p9"/>
                <p:cNvSpPr/>
                <p:nvPr/>
              </p:nvSpPr>
              <p:spPr>
                <a:xfrm>
                  <a:off x="4442040" y="3670920"/>
                  <a:ext cx="220872" cy="3114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227" h="334016" extrusionOk="0">
                      <a:moveTo>
                        <a:pt x="86646" y="100737"/>
                      </a:moveTo>
                      <a:cubicBezTo>
                        <a:pt x="52711" y="148795"/>
                        <a:pt x="28472" y="202987"/>
                        <a:pt x="6963" y="257748"/>
                      </a:cubicBezTo>
                      <a:cubicBezTo>
                        <a:pt x="3219" y="267273"/>
                        <a:pt x="-502" y="277185"/>
                        <a:pt x="56" y="287404"/>
                      </a:cubicBezTo>
                      <a:cubicBezTo>
                        <a:pt x="625" y="297624"/>
                        <a:pt x="6667" y="308275"/>
                        <a:pt x="16568" y="310893"/>
                      </a:cubicBezTo>
                      <a:cubicBezTo>
                        <a:pt x="27778" y="313863"/>
                        <a:pt x="38782" y="305999"/>
                        <a:pt x="47283" y="298113"/>
                      </a:cubicBezTo>
                      <a:cubicBezTo>
                        <a:pt x="84370" y="263688"/>
                        <a:pt x="111455" y="220091"/>
                        <a:pt x="138073" y="177052"/>
                      </a:cubicBezTo>
                      <a:cubicBezTo>
                        <a:pt x="160127" y="141398"/>
                        <a:pt x="182171" y="105756"/>
                        <a:pt x="204225" y="70102"/>
                      </a:cubicBezTo>
                      <a:cubicBezTo>
                        <a:pt x="223423" y="39057"/>
                        <a:pt x="235725" y="-20153"/>
                        <a:pt x="181784" y="6886"/>
                      </a:cubicBezTo>
                      <a:cubicBezTo>
                        <a:pt x="143740" y="25959"/>
                        <a:pt x="110647" y="66745"/>
                        <a:pt x="86646" y="10073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6" name="Google Shape;1406;p9"/>
                <p:cNvSpPr/>
                <p:nvPr/>
              </p:nvSpPr>
              <p:spPr>
                <a:xfrm>
                  <a:off x="4399920" y="3542040"/>
                  <a:ext cx="344892" cy="101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9002" h="111900" extrusionOk="0">
                      <a:moveTo>
                        <a:pt x="44954" y="40757"/>
                      </a:moveTo>
                      <a:cubicBezTo>
                        <a:pt x="32447" y="46299"/>
                        <a:pt x="20031" y="52479"/>
                        <a:pt x="9607" y="61355"/>
                      </a:cubicBezTo>
                      <a:cubicBezTo>
                        <a:pt x="5283" y="65031"/>
                        <a:pt x="1140" y="69526"/>
                        <a:pt x="207" y="75137"/>
                      </a:cubicBezTo>
                      <a:cubicBezTo>
                        <a:pt x="-2160" y="89521"/>
                        <a:pt x="16230" y="97566"/>
                        <a:pt x="30706" y="99285"/>
                      </a:cubicBezTo>
                      <a:cubicBezTo>
                        <a:pt x="97632" y="107228"/>
                        <a:pt x="164945" y="92229"/>
                        <a:pt x="230540" y="76753"/>
                      </a:cubicBezTo>
                      <a:cubicBezTo>
                        <a:pt x="263815" y="68900"/>
                        <a:pt x="300572" y="60581"/>
                        <a:pt x="328670" y="39983"/>
                      </a:cubicBezTo>
                      <a:cubicBezTo>
                        <a:pt x="376842" y="4671"/>
                        <a:pt x="306456" y="3784"/>
                        <a:pt x="276299" y="1439"/>
                      </a:cubicBezTo>
                      <a:cubicBezTo>
                        <a:pt x="197537" y="-4672"/>
                        <a:pt x="117206" y="8723"/>
                        <a:pt x="44954" y="4075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7" name="Google Shape;1407;p9"/>
                <p:cNvSpPr/>
                <p:nvPr/>
              </p:nvSpPr>
              <p:spPr>
                <a:xfrm>
                  <a:off x="4459680" y="3410640"/>
                  <a:ext cx="407782" cy="75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7782" h="78238" extrusionOk="0">
                      <a:moveTo>
                        <a:pt x="407390" y="36533"/>
                      </a:moveTo>
                      <a:cubicBezTo>
                        <a:pt x="347929" y="10416"/>
                        <a:pt x="282391" y="-224"/>
                        <a:pt x="217445" y="4"/>
                      </a:cubicBezTo>
                      <a:cubicBezTo>
                        <a:pt x="152499" y="231"/>
                        <a:pt x="87963" y="11076"/>
                        <a:pt x="24884" y="26508"/>
                      </a:cubicBezTo>
                      <a:cubicBezTo>
                        <a:pt x="13788" y="29216"/>
                        <a:pt x="348" y="34849"/>
                        <a:pt x="7" y="46264"/>
                      </a:cubicBezTo>
                      <a:cubicBezTo>
                        <a:pt x="-392" y="59578"/>
                        <a:pt x="16770" y="65018"/>
                        <a:pt x="30039" y="66213"/>
                      </a:cubicBezTo>
                      <a:cubicBezTo>
                        <a:pt x="142531" y="76364"/>
                        <a:pt x="255785" y="78014"/>
                        <a:pt x="368515" y="71152"/>
                      </a:cubicBez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8" name="Google Shape;1408;p9"/>
                <p:cNvSpPr/>
                <p:nvPr/>
              </p:nvSpPr>
              <p:spPr>
                <a:xfrm>
                  <a:off x="4678560" y="3569040"/>
                  <a:ext cx="72730" cy="3620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963" h="362933" extrusionOk="0">
                      <a:moveTo>
                        <a:pt x="29879" y="59119"/>
                      </a:moveTo>
                      <a:cubicBezTo>
                        <a:pt x="7324" y="130654"/>
                        <a:pt x="-2645" y="206138"/>
                        <a:pt x="598" y="281064"/>
                      </a:cubicBezTo>
                      <a:cubicBezTo>
                        <a:pt x="1645" y="305350"/>
                        <a:pt x="4331" y="330408"/>
                        <a:pt x="16371" y="351518"/>
                      </a:cubicBezTo>
                      <a:cubicBezTo>
                        <a:pt x="19535" y="357061"/>
                        <a:pt x="24929" y="362933"/>
                        <a:pt x="31131" y="361453"/>
                      </a:cubicBezTo>
                      <a:cubicBezTo>
                        <a:pt x="35125" y="360508"/>
                        <a:pt x="37754" y="356799"/>
                        <a:pt x="39871" y="353294"/>
                      </a:cubicBezTo>
                      <a:cubicBezTo>
                        <a:pt x="63849" y="313452"/>
                        <a:pt x="68162" y="265121"/>
                        <a:pt x="70244" y="218656"/>
                      </a:cubicBezTo>
                      <a:cubicBezTo>
                        <a:pt x="73465" y="146154"/>
                        <a:pt x="74318" y="72354"/>
                        <a:pt x="67832" y="0"/>
                      </a:cubicBezTo>
                      <a:cubicBezTo>
                        <a:pt x="47086" y="15943"/>
                        <a:pt x="37891" y="33719"/>
                        <a:pt x="29879" y="5910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9" name="Google Shape;1409;p9"/>
                <p:cNvSpPr/>
                <p:nvPr/>
              </p:nvSpPr>
              <p:spPr>
                <a:xfrm>
                  <a:off x="4784400" y="3454560"/>
                  <a:ext cx="87794" cy="3939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457" h="394888" extrusionOk="0">
                      <a:moveTo>
                        <a:pt x="7335" y="362636"/>
                      </a:moveTo>
                      <a:cubicBezTo>
                        <a:pt x="9463" y="376941"/>
                        <a:pt x="16303" y="394888"/>
                        <a:pt x="30744" y="394353"/>
                      </a:cubicBezTo>
                      <a:cubicBezTo>
                        <a:pt x="39643" y="394023"/>
                        <a:pt x="46312" y="386228"/>
                        <a:pt x="51000" y="378660"/>
                      </a:cubicBezTo>
                      <a:cubicBezTo>
                        <a:pt x="78665" y="334004"/>
                        <a:pt x="78096" y="278163"/>
                        <a:pt x="78187" y="225632"/>
                      </a:cubicBezTo>
                      <a:cubicBezTo>
                        <a:pt x="78312" y="150331"/>
                        <a:pt x="81590" y="75029"/>
                        <a:pt x="87985" y="0"/>
                      </a:cubicBezTo>
                      <a:cubicBezTo>
                        <a:pt x="87326" y="7682"/>
                        <a:pt x="47643" y="26151"/>
                        <a:pt x="40519" y="35699"/>
                      </a:cubicBezTo>
                      <a:cubicBezTo>
                        <a:pt x="26806" y="54089"/>
                        <a:pt x="22971" y="85077"/>
                        <a:pt x="17873" y="107007"/>
                      </a:cubicBezTo>
                      <a:cubicBezTo>
                        <a:pt x="5526" y="160129"/>
                        <a:pt x="-472" y="214730"/>
                        <a:pt x="29" y="269275"/>
                      </a:cubicBezTo>
                      <a:cubicBezTo>
                        <a:pt x="314" y="300513"/>
                        <a:pt x="2737" y="331740"/>
                        <a:pt x="7324" y="36263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0" name="Google Shape;1410;p9"/>
                <p:cNvSpPr/>
                <p:nvPr/>
              </p:nvSpPr>
              <p:spPr>
                <a:xfrm>
                  <a:off x="4586760" y="3301560"/>
                  <a:ext cx="371646" cy="1083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175" h="109692" extrusionOk="0">
                      <a:moveTo>
                        <a:pt x="68236" y="11"/>
                      </a:moveTo>
                      <a:cubicBezTo>
                        <a:pt x="47979" y="148"/>
                        <a:pt x="27529" y="1650"/>
                        <a:pt x="8183" y="7624"/>
                      </a:cubicBezTo>
                      <a:cubicBezTo>
                        <a:pt x="4849" y="8660"/>
                        <a:pt x="1093" y="10287"/>
                        <a:pt x="194" y="13656"/>
                      </a:cubicBezTo>
                      <a:cubicBezTo>
                        <a:pt x="-341" y="15659"/>
                        <a:pt x="308" y="17787"/>
                        <a:pt x="1173" y="19676"/>
                      </a:cubicBezTo>
                      <a:cubicBezTo>
                        <a:pt x="7887" y="34390"/>
                        <a:pt x="25401" y="40183"/>
                        <a:pt x="41037" y="44336"/>
                      </a:cubicBezTo>
                      <a:cubicBezTo>
                        <a:pt x="127617" y="67358"/>
                        <a:pt x="214913" y="87706"/>
                        <a:pt x="302744" y="105345"/>
                      </a:cubicBezTo>
                      <a:cubicBezTo>
                        <a:pt x="312554" y="107314"/>
                        <a:pt x="322637" y="109259"/>
                        <a:pt x="332514" y="107643"/>
                      </a:cubicBezTo>
                      <a:cubicBezTo>
                        <a:pt x="345101" y="105584"/>
                        <a:pt x="357164" y="97754"/>
                        <a:pt x="366006" y="88741"/>
                      </a:cubicBezTo>
                      <a:cubicBezTo>
                        <a:pt x="380834" y="73629"/>
                        <a:pt x="363810" y="72707"/>
                        <a:pt x="348913" y="66470"/>
                      </a:cubicBezTo>
                      <a:cubicBezTo>
                        <a:pt x="318677" y="53793"/>
                        <a:pt x="288030" y="42060"/>
                        <a:pt x="256803" y="32057"/>
                      </a:cubicBezTo>
                      <a:cubicBezTo>
                        <a:pt x="195897" y="12552"/>
                        <a:pt x="132419" y="-433"/>
                        <a:pt x="68236" y="1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1" name="Google Shape;1411;p9"/>
                <p:cNvSpPr/>
                <p:nvPr/>
              </p:nvSpPr>
              <p:spPr>
                <a:xfrm>
                  <a:off x="4891680" y="3367440"/>
                  <a:ext cx="99393" cy="3973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67" h="400384" extrusionOk="0">
                      <a:moveTo>
                        <a:pt x="1012" y="323159"/>
                      </a:moveTo>
                      <a:cubicBezTo>
                        <a:pt x="2469" y="346306"/>
                        <a:pt x="5769" y="370102"/>
                        <a:pt x="17593" y="390051"/>
                      </a:cubicBezTo>
                      <a:cubicBezTo>
                        <a:pt x="19027" y="392464"/>
                        <a:pt x="20689" y="394922"/>
                        <a:pt x="23192" y="396197"/>
                      </a:cubicBezTo>
                      <a:cubicBezTo>
                        <a:pt x="31386" y="400384"/>
                        <a:pt x="39079" y="389755"/>
                        <a:pt x="42015" y="381027"/>
                      </a:cubicBezTo>
                      <a:cubicBezTo>
                        <a:pt x="83108" y="259067"/>
                        <a:pt x="73173" y="125966"/>
                        <a:pt x="99530" y="0"/>
                      </a:cubicBezTo>
                      <a:cubicBezTo>
                        <a:pt x="98574" y="4563"/>
                        <a:pt x="64536" y="17286"/>
                        <a:pt x="59062" y="20723"/>
                      </a:cubicBezTo>
                      <a:cubicBezTo>
                        <a:pt x="47523" y="27972"/>
                        <a:pt x="46635" y="31136"/>
                        <a:pt x="42948" y="44052"/>
                      </a:cubicBezTo>
                      <a:cubicBezTo>
                        <a:pt x="34185" y="74676"/>
                        <a:pt x="25422" y="105209"/>
                        <a:pt x="18526" y="136322"/>
                      </a:cubicBezTo>
                      <a:cubicBezTo>
                        <a:pt x="4950" y="197524"/>
                        <a:pt x="-2937" y="260410"/>
                        <a:pt x="1024" y="32315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2" name="Google Shape;1412;p9"/>
                <p:cNvSpPr/>
                <p:nvPr/>
              </p:nvSpPr>
              <p:spPr>
                <a:xfrm>
                  <a:off x="4715280" y="3221280"/>
                  <a:ext cx="331550" cy="1266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9182" h="128924" extrusionOk="0">
                      <a:moveTo>
                        <a:pt x="73159" y="1626"/>
                      </a:moveTo>
                      <a:cubicBezTo>
                        <a:pt x="49170" y="-752"/>
                        <a:pt x="24475" y="-1378"/>
                        <a:pt x="1465" y="5791"/>
                      </a:cubicBezTo>
                      <a:cubicBezTo>
                        <a:pt x="-2609" y="9524"/>
                        <a:pt x="2614" y="15840"/>
                        <a:pt x="7371" y="18651"/>
                      </a:cubicBezTo>
                      <a:cubicBezTo>
                        <a:pt x="62200" y="50982"/>
                        <a:pt x="121502" y="75062"/>
                        <a:pt x="181600" y="96035"/>
                      </a:cubicBezTo>
                      <a:cubicBezTo>
                        <a:pt x="204178" y="103910"/>
                        <a:pt x="226904" y="111375"/>
                        <a:pt x="249755" y="118408"/>
                      </a:cubicBezTo>
                      <a:cubicBezTo>
                        <a:pt x="264833" y="123051"/>
                        <a:pt x="280333" y="127546"/>
                        <a:pt x="296095" y="126795"/>
                      </a:cubicBezTo>
                      <a:cubicBezTo>
                        <a:pt x="305585" y="126340"/>
                        <a:pt x="324169" y="122949"/>
                        <a:pt x="329404" y="113538"/>
                      </a:cubicBezTo>
                      <a:cubicBezTo>
                        <a:pt x="336573" y="100644"/>
                        <a:pt x="322053" y="94829"/>
                        <a:pt x="312334" y="88262"/>
                      </a:cubicBezTo>
                      <a:cubicBezTo>
                        <a:pt x="288675" y="72273"/>
                        <a:pt x="263695" y="58242"/>
                        <a:pt x="237737" y="46350"/>
                      </a:cubicBezTo>
                      <a:cubicBezTo>
                        <a:pt x="185822" y="22565"/>
                        <a:pt x="129991" y="7271"/>
                        <a:pt x="73148" y="163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3" name="Google Shape;1413;p9"/>
                <p:cNvSpPr/>
                <p:nvPr/>
              </p:nvSpPr>
              <p:spPr>
                <a:xfrm>
                  <a:off x="4996800" y="3312360"/>
                  <a:ext cx="97251" cy="3933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482" h="394353" extrusionOk="0">
                      <a:moveTo>
                        <a:pt x="1572" y="275932"/>
                      </a:moveTo>
                      <a:cubicBezTo>
                        <a:pt x="-931" y="310323"/>
                        <a:pt x="-1420" y="345418"/>
                        <a:pt x="7592" y="378705"/>
                      </a:cubicBezTo>
                      <a:cubicBezTo>
                        <a:pt x="9516" y="385829"/>
                        <a:pt x="14045" y="394353"/>
                        <a:pt x="21374" y="393534"/>
                      </a:cubicBezTo>
                      <a:cubicBezTo>
                        <a:pt x="24549" y="393181"/>
                        <a:pt x="27223" y="391019"/>
                        <a:pt x="29465" y="388742"/>
                      </a:cubicBezTo>
                      <a:cubicBezTo>
                        <a:pt x="37977" y="380082"/>
                        <a:pt x="43064" y="368679"/>
                        <a:pt x="47332" y="357311"/>
                      </a:cubicBezTo>
                      <a:cubicBezTo>
                        <a:pt x="89677" y="244341"/>
                        <a:pt x="66405" y="116691"/>
                        <a:pt x="97062" y="0"/>
                      </a:cubicBezTo>
                      <a:cubicBezTo>
                        <a:pt x="95401" y="5929"/>
                        <a:pt x="69591" y="11983"/>
                        <a:pt x="64174" y="16376"/>
                      </a:cubicBezTo>
                      <a:cubicBezTo>
                        <a:pt x="57141" y="22066"/>
                        <a:pt x="55935" y="26026"/>
                        <a:pt x="52783" y="34413"/>
                      </a:cubicBezTo>
                      <a:cubicBezTo>
                        <a:pt x="43258" y="59791"/>
                        <a:pt x="35565" y="86033"/>
                        <a:pt x="28714" y="112241"/>
                      </a:cubicBezTo>
                      <a:cubicBezTo>
                        <a:pt x="14716" y="165830"/>
                        <a:pt x="5601" y="220693"/>
                        <a:pt x="1572" y="27593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4" name="Google Shape;1414;p9"/>
                <p:cNvSpPr/>
                <p:nvPr/>
              </p:nvSpPr>
              <p:spPr>
                <a:xfrm>
                  <a:off x="4544640" y="3264840"/>
                  <a:ext cx="690207" cy="5408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5423" h="543556" extrusionOk="0">
                      <a:moveTo>
                        <a:pt x="684323" y="15435"/>
                      </a:moveTo>
                      <a:cubicBezTo>
                        <a:pt x="467317" y="56631"/>
                        <a:pt x="295705" y="210546"/>
                        <a:pt x="156766" y="373850"/>
                      </a:cubicBezTo>
                      <a:cubicBezTo>
                        <a:pt x="109368" y="428486"/>
                        <a:pt x="63768" y="484760"/>
                        <a:pt x="13560" y="538337"/>
                      </a:cubicBezTo>
                      <a:cubicBezTo>
                        <a:pt x="10601" y="541501"/>
                        <a:pt x="5639" y="541660"/>
                        <a:pt x="2475" y="538701"/>
                      </a:cubicBezTo>
                      <a:cubicBezTo>
                        <a:pt x="-210" y="536186"/>
                        <a:pt x="-722" y="532215"/>
                        <a:pt x="996" y="529142"/>
                      </a:cubicBezTo>
                      <a:cubicBezTo>
                        <a:pt x="111257" y="337957"/>
                        <a:pt x="278169" y="177897"/>
                        <a:pt x="474042" y="76102"/>
                      </a:cubicBezTo>
                      <a:cubicBezTo>
                        <a:pt x="539512" y="42281"/>
                        <a:pt x="609078" y="16380"/>
                        <a:pt x="681147" y="197"/>
                      </a:cubicBezTo>
                      <a:cubicBezTo>
                        <a:pt x="690980" y="-1896"/>
                        <a:pt x="694701" y="13307"/>
                        <a:pt x="684323" y="15447"/>
                      </a:cubicBezTo>
                      <a:lnTo>
                        <a:pt x="684323" y="1544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5" name="Google Shape;1415;p9"/>
                <p:cNvSpPr/>
                <p:nvPr/>
              </p:nvSpPr>
              <p:spPr>
                <a:xfrm>
                  <a:off x="4462200" y="3564720"/>
                  <a:ext cx="272901" cy="281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5658" h="290999" extrusionOk="0">
                      <a:moveTo>
                        <a:pt x="3075" y="43713"/>
                      </a:moveTo>
                      <a:cubicBezTo>
                        <a:pt x="65904" y="31286"/>
                        <a:pt x="135982" y="18540"/>
                        <a:pt x="199437" y="7274"/>
                      </a:cubicBezTo>
                      <a:cubicBezTo>
                        <a:pt x="211512" y="5988"/>
                        <a:pt x="273703" y="-9443"/>
                        <a:pt x="273271" y="8969"/>
                      </a:cubicBezTo>
                      <a:cubicBezTo>
                        <a:pt x="264156" y="98132"/>
                        <a:pt x="262335" y="188080"/>
                        <a:pt x="253845" y="277459"/>
                      </a:cubicBezTo>
                      <a:cubicBezTo>
                        <a:pt x="253618" y="279815"/>
                        <a:pt x="251535" y="281556"/>
                        <a:pt x="249168" y="281328"/>
                      </a:cubicBezTo>
                      <a:cubicBezTo>
                        <a:pt x="246881" y="281112"/>
                        <a:pt x="245174" y="279121"/>
                        <a:pt x="245276" y="276844"/>
                      </a:cubicBezTo>
                      <a:cubicBezTo>
                        <a:pt x="249453" y="187067"/>
                        <a:pt x="250636" y="97176"/>
                        <a:pt x="259626" y="7558"/>
                      </a:cubicBezTo>
                      <a:cubicBezTo>
                        <a:pt x="259626" y="7558"/>
                        <a:pt x="265305" y="15024"/>
                        <a:pt x="265305" y="15024"/>
                      </a:cubicBezTo>
                      <a:cubicBezTo>
                        <a:pt x="245401" y="11689"/>
                        <a:pt x="223381" y="16833"/>
                        <a:pt x="201520" y="20247"/>
                      </a:cubicBezTo>
                      <a:lnTo>
                        <a:pt x="135937" y="31058"/>
                      </a:lnTo>
                      <a:cubicBezTo>
                        <a:pt x="92203" y="38182"/>
                        <a:pt x="48390" y="44930"/>
                        <a:pt x="4520" y="51451"/>
                      </a:cubicBezTo>
                      <a:cubicBezTo>
                        <a:pt x="-351" y="52418"/>
                        <a:pt x="-1955" y="44601"/>
                        <a:pt x="3086" y="43713"/>
                      </a:cubicBezTo>
                      <a:lnTo>
                        <a:pt x="3086" y="4371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6" name="Google Shape;1416;p9"/>
                <p:cNvSpPr/>
                <p:nvPr/>
              </p:nvSpPr>
              <p:spPr>
                <a:xfrm>
                  <a:off x="4815720" y="3473280"/>
                  <a:ext cx="29179" cy="2803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124" h="281758" extrusionOk="0">
                      <a:moveTo>
                        <a:pt x="29291" y="4281"/>
                      </a:moveTo>
                      <a:cubicBezTo>
                        <a:pt x="21234" y="71992"/>
                        <a:pt x="15054" y="139635"/>
                        <a:pt x="12755" y="207722"/>
                      </a:cubicBezTo>
                      <a:cubicBezTo>
                        <a:pt x="11845" y="230391"/>
                        <a:pt x="11401" y="253071"/>
                        <a:pt x="10844" y="275797"/>
                      </a:cubicBezTo>
                      <a:cubicBezTo>
                        <a:pt x="10787" y="278175"/>
                        <a:pt x="8818" y="280053"/>
                        <a:pt x="6440" y="279996"/>
                      </a:cubicBezTo>
                      <a:cubicBezTo>
                        <a:pt x="4220" y="279940"/>
                        <a:pt x="2434" y="278198"/>
                        <a:pt x="2252" y="276025"/>
                      </a:cubicBezTo>
                      <a:cubicBezTo>
                        <a:pt x="-1185" y="230379"/>
                        <a:pt x="-388" y="184506"/>
                        <a:pt x="2627" y="138850"/>
                      </a:cubicBezTo>
                      <a:cubicBezTo>
                        <a:pt x="6155" y="93227"/>
                        <a:pt x="11777" y="47695"/>
                        <a:pt x="21529" y="2995"/>
                      </a:cubicBezTo>
                      <a:cubicBezTo>
                        <a:pt x="22474" y="-1705"/>
                        <a:pt x="29939" y="-567"/>
                        <a:pt x="29291" y="4281"/>
                      </a:cubicBezTo>
                      <a:lnTo>
                        <a:pt x="29291" y="428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7" name="Google Shape;1417;p9"/>
                <p:cNvSpPr/>
                <p:nvPr/>
              </p:nvSpPr>
              <p:spPr>
                <a:xfrm>
                  <a:off x="4518000" y="3434760"/>
                  <a:ext cx="343869" cy="280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342" h="29543" extrusionOk="0">
                      <a:moveTo>
                        <a:pt x="340154" y="27979"/>
                      </a:moveTo>
                      <a:cubicBezTo>
                        <a:pt x="231360" y="18568"/>
                        <a:pt x="113235" y="12559"/>
                        <a:pt x="4078" y="10374"/>
                      </a:cubicBezTo>
                      <a:cubicBezTo>
                        <a:pt x="-1225" y="10340"/>
                        <a:pt x="-1453" y="1976"/>
                        <a:pt x="3964" y="1782"/>
                      </a:cubicBezTo>
                      <a:cubicBezTo>
                        <a:pt x="60261" y="-1097"/>
                        <a:pt x="116695" y="-255"/>
                        <a:pt x="172981" y="2647"/>
                      </a:cubicBezTo>
                      <a:cubicBezTo>
                        <a:pt x="229244" y="5947"/>
                        <a:pt x="285416" y="11273"/>
                        <a:pt x="341087" y="20161"/>
                      </a:cubicBezTo>
                      <a:cubicBezTo>
                        <a:pt x="345889" y="20844"/>
                        <a:pt x="345092" y="28446"/>
                        <a:pt x="340142" y="27968"/>
                      </a:cubicBezTo>
                      <a:lnTo>
                        <a:pt x="340142" y="2796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8" name="Google Shape;1418;p9"/>
                <p:cNvSpPr/>
                <p:nvPr/>
              </p:nvSpPr>
              <p:spPr>
                <a:xfrm>
                  <a:off x="4686120" y="3330360"/>
                  <a:ext cx="279447" cy="3732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2270" h="375109" extrusionOk="0">
                      <a:moveTo>
                        <a:pt x="227007" y="369028"/>
                      </a:moveTo>
                      <a:cubicBezTo>
                        <a:pt x="229886" y="263581"/>
                        <a:pt x="243531" y="158429"/>
                        <a:pt x="266222" y="55406"/>
                      </a:cubicBezTo>
                      <a:cubicBezTo>
                        <a:pt x="266222" y="55406"/>
                        <a:pt x="271138" y="63508"/>
                        <a:pt x="271138" y="63508"/>
                      </a:cubicBezTo>
                      <a:cubicBezTo>
                        <a:pt x="183171" y="40043"/>
                        <a:pt x="93006" y="25032"/>
                        <a:pt x="3411" y="8543"/>
                      </a:cubicBezTo>
                      <a:cubicBezTo>
                        <a:pt x="-1880" y="7735"/>
                        <a:pt x="-697" y="-823"/>
                        <a:pt x="4766" y="64"/>
                      </a:cubicBezTo>
                      <a:cubicBezTo>
                        <a:pt x="95260" y="12582"/>
                        <a:pt x="185777" y="26967"/>
                        <a:pt x="274689" y="50262"/>
                      </a:cubicBezTo>
                      <a:cubicBezTo>
                        <a:pt x="278240" y="51195"/>
                        <a:pt x="280390" y="54814"/>
                        <a:pt x="279605" y="58364"/>
                      </a:cubicBezTo>
                      <a:cubicBezTo>
                        <a:pt x="268214" y="109506"/>
                        <a:pt x="258837" y="161092"/>
                        <a:pt x="251496" y="212997"/>
                      </a:cubicBezTo>
                      <a:cubicBezTo>
                        <a:pt x="244088" y="264878"/>
                        <a:pt x="238546" y="317056"/>
                        <a:pt x="234859" y="369415"/>
                      </a:cubicBezTo>
                      <a:cubicBezTo>
                        <a:pt x="234563" y="374286"/>
                        <a:pt x="226802" y="374104"/>
                        <a:pt x="227007" y="369028"/>
                      </a:cubicBezTo>
                      <a:lnTo>
                        <a:pt x="227007" y="3690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9" name="Google Shape;1419;p9"/>
                <p:cNvSpPr/>
                <p:nvPr/>
              </p:nvSpPr>
              <p:spPr>
                <a:xfrm>
                  <a:off x="5030640" y="3328200"/>
                  <a:ext cx="43225" cy="2971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144" h="299364" extrusionOk="0">
                      <a:moveTo>
                        <a:pt x="43077" y="4550"/>
                      </a:moveTo>
                      <a:cubicBezTo>
                        <a:pt x="29967" y="76130"/>
                        <a:pt x="19713" y="148155"/>
                        <a:pt x="13978" y="220703"/>
                      </a:cubicBezTo>
                      <a:cubicBezTo>
                        <a:pt x="12009" y="244862"/>
                        <a:pt x="10336" y="269056"/>
                        <a:pt x="8948" y="293307"/>
                      </a:cubicBezTo>
                      <a:cubicBezTo>
                        <a:pt x="8811" y="295674"/>
                        <a:pt x="6786" y="297484"/>
                        <a:pt x="4419" y="297359"/>
                      </a:cubicBezTo>
                      <a:cubicBezTo>
                        <a:pt x="2177" y="297233"/>
                        <a:pt x="436" y="295390"/>
                        <a:pt x="367" y="293182"/>
                      </a:cubicBezTo>
                      <a:cubicBezTo>
                        <a:pt x="-1089" y="244282"/>
                        <a:pt x="1881" y="195314"/>
                        <a:pt x="7571" y="146744"/>
                      </a:cubicBezTo>
                      <a:cubicBezTo>
                        <a:pt x="13659" y="98219"/>
                        <a:pt x="22456" y="49979"/>
                        <a:pt x="35407" y="2809"/>
                      </a:cubicBezTo>
                      <a:cubicBezTo>
                        <a:pt x="36590" y="-1880"/>
                        <a:pt x="44055" y="-287"/>
                        <a:pt x="43077" y="4550"/>
                      </a:cubicBezTo>
                      <a:lnTo>
                        <a:pt x="43077" y="455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20" name="Google Shape;1420;p9"/>
                <p:cNvSpPr/>
                <p:nvPr/>
              </p:nvSpPr>
              <p:spPr>
                <a:xfrm>
                  <a:off x="4803120" y="3246120"/>
                  <a:ext cx="232674" cy="953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422" h="98301" extrusionOk="0">
                      <a:moveTo>
                        <a:pt x="227972" y="95239"/>
                      </a:moveTo>
                      <a:cubicBezTo>
                        <a:pt x="150645" y="72217"/>
                        <a:pt x="75013" y="43232"/>
                        <a:pt x="2329" y="8204"/>
                      </a:cubicBezTo>
                      <a:cubicBezTo>
                        <a:pt x="-2406" y="5973"/>
                        <a:pt x="770" y="-1606"/>
                        <a:pt x="5697" y="306"/>
                      </a:cubicBezTo>
                      <a:cubicBezTo>
                        <a:pt x="79963" y="27971"/>
                        <a:pt x="157108" y="58208"/>
                        <a:pt x="230567" y="87819"/>
                      </a:cubicBezTo>
                      <a:cubicBezTo>
                        <a:pt x="235016" y="89560"/>
                        <a:pt x="232615" y="96695"/>
                        <a:pt x="227972" y="95250"/>
                      </a:cubicBezTo>
                      <a:lnTo>
                        <a:pt x="227972" y="9525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421" name="Google Shape;1421;p9"/>
              <p:cNvGrpSpPr/>
              <p:nvPr/>
            </p:nvGrpSpPr>
            <p:grpSpPr>
              <a:xfrm rot="-5400000" flipH="1">
                <a:off x="8633213" y="994361"/>
                <a:ext cx="883138" cy="1372703"/>
                <a:chOff x="2034975" y="2853165"/>
                <a:chExt cx="490060" cy="761724"/>
              </a:xfrm>
            </p:grpSpPr>
            <p:grpSp>
              <p:nvGrpSpPr>
                <p:cNvPr id="1422" name="Google Shape;1422;p9"/>
                <p:cNvGrpSpPr/>
                <p:nvPr/>
              </p:nvGrpSpPr>
              <p:grpSpPr>
                <a:xfrm>
                  <a:off x="2298855" y="2853165"/>
                  <a:ext cx="226180" cy="761724"/>
                  <a:chOff x="4148280" y="2615040"/>
                  <a:chExt cx="226180" cy="761724"/>
                </a:xfrm>
              </p:grpSpPr>
              <p:sp>
                <p:nvSpPr>
                  <p:cNvPr id="1423" name="Google Shape;1423;p9"/>
                  <p:cNvSpPr/>
                  <p:nvPr/>
                </p:nvSpPr>
                <p:spPr>
                  <a:xfrm>
                    <a:off x="4148280" y="2615040"/>
                    <a:ext cx="226180" cy="7617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3767" h="761724" extrusionOk="0">
                        <a:moveTo>
                          <a:pt x="158066" y="761724"/>
                        </a:moveTo>
                        <a:cubicBezTo>
                          <a:pt x="232901" y="585458"/>
                          <a:pt x="246956" y="384042"/>
                          <a:pt x="197327" y="199083"/>
                        </a:cubicBezTo>
                        <a:cubicBezTo>
                          <a:pt x="177014" y="123405"/>
                          <a:pt x="143648" y="46897"/>
                          <a:pt x="80875" y="0"/>
                        </a:cubicBezTo>
                        <a:cubicBezTo>
                          <a:pt x="9318" y="118352"/>
                          <a:pt x="-16811" y="261468"/>
                          <a:pt x="10763" y="396993"/>
                        </a:cubicBezTo>
                        <a:cubicBezTo>
                          <a:pt x="38337" y="532518"/>
                          <a:pt x="72408" y="653124"/>
                          <a:pt x="158066" y="761712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24" name="Google Shape;1424;p9"/>
                  <p:cNvSpPr/>
                  <p:nvPr/>
                </p:nvSpPr>
                <p:spPr>
                  <a:xfrm>
                    <a:off x="4221360" y="2642760"/>
                    <a:ext cx="67710" cy="7034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8394" h="705245" extrusionOk="0">
                        <a:moveTo>
                          <a:pt x="6472" y="2922"/>
                        </a:moveTo>
                        <a:cubicBezTo>
                          <a:pt x="29243" y="226369"/>
                          <a:pt x="47474" y="475342"/>
                          <a:pt x="67537" y="699176"/>
                        </a:cubicBezTo>
                        <a:cubicBezTo>
                          <a:pt x="68277" y="703546"/>
                          <a:pt x="61153" y="705128"/>
                          <a:pt x="60527" y="700189"/>
                        </a:cubicBezTo>
                        <a:cubicBezTo>
                          <a:pt x="47952" y="603447"/>
                          <a:pt x="36231" y="450260"/>
                          <a:pt x="27161" y="352005"/>
                        </a:cubicBezTo>
                        <a:cubicBezTo>
                          <a:pt x="19104" y="249652"/>
                          <a:pt x="6848" y="104568"/>
                          <a:pt x="8" y="3479"/>
                        </a:cubicBezTo>
                        <a:cubicBezTo>
                          <a:pt x="-117" y="1692"/>
                          <a:pt x="1237" y="133"/>
                          <a:pt x="3024" y="8"/>
                        </a:cubicBezTo>
                        <a:cubicBezTo>
                          <a:pt x="4776" y="-117"/>
                          <a:pt x="6301" y="1192"/>
                          <a:pt x="6483" y="2922"/>
                        </a:cubicBezTo>
                        <a:lnTo>
                          <a:pt x="6483" y="2922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25" name="Google Shape;1425;p9"/>
                  <p:cNvSpPr/>
                  <p:nvPr/>
                </p:nvSpPr>
                <p:spPr>
                  <a:xfrm>
                    <a:off x="4232160" y="2733120"/>
                    <a:ext cx="64123" cy="738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5936" h="76087" extrusionOk="0">
                        <a:moveTo>
                          <a:pt x="63540" y="5066"/>
                        </a:moveTo>
                        <a:cubicBezTo>
                          <a:pt x="46641" y="29624"/>
                          <a:pt x="27556" y="52475"/>
                          <a:pt x="5957" y="73027"/>
                        </a:cubicBezTo>
                        <a:cubicBezTo>
                          <a:pt x="4500" y="74347"/>
                          <a:pt x="2236" y="74245"/>
                          <a:pt x="915" y="72788"/>
                        </a:cubicBezTo>
                        <a:cubicBezTo>
                          <a:pt x="-200" y="71559"/>
                          <a:pt x="-279" y="69727"/>
                          <a:pt x="586" y="68407"/>
                        </a:cubicBezTo>
                        <a:cubicBezTo>
                          <a:pt x="8768" y="55877"/>
                          <a:pt x="18350" y="44566"/>
                          <a:pt x="27852" y="33174"/>
                        </a:cubicBezTo>
                        <a:cubicBezTo>
                          <a:pt x="37707" y="22090"/>
                          <a:pt x="47505" y="10949"/>
                          <a:pt x="58578" y="889"/>
                        </a:cubicBezTo>
                        <a:cubicBezTo>
                          <a:pt x="61275" y="-1740"/>
                          <a:pt x="65657" y="2004"/>
                          <a:pt x="63540" y="5077"/>
                        </a:cubicBezTo>
                        <a:lnTo>
                          <a:pt x="63540" y="5077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26" name="Google Shape;1426;p9"/>
                  <p:cNvSpPr/>
                  <p:nvPr/>
                </p:nvSpPr>
                <p:spPr>
                  <a:xfrm>
                    <a:off x="4239360" y="2795040"/>
                    <a:ext cx="80565" cy="759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2631" h="77862" extrusionOk="0">
                        <a:moveTo>
                          <a:pt x="79668" y="5549"/>
                        </a:moveTo>
                        <a:cubicBezTo>
                          <a:pt x="55747" y="29629"/>
                          <a:pt x="31473" y="52742"/>
                          <a:pt x="5845" y="75001"/>
                        </a:cubicBezTo>
                        <a:cubicBezTo>
                          <a:pt x="4332" y="76264"/>
                          <a:pt x="2090" y="76059"/>
                          <a:pt x="827" y="74546"/>
                        </a:cubicBezTo>
                        <a:cubicBezTo>
                          <a:pt x="-266" y="73237"/>
                          <a:pt x="-254" y="71394"/>
                          <a:pt x="736" y="70096"/>
                        </a:cubicBezTo>
                        <a:cubicBezTo>
                          <a:pt x="22051" y="43399"/>
                          <a:pt x="47462" y="20047"/>
                          <a:pt x="75503" y="575"/>
                        </a:cubicBezTo>
                        <a:cubicBezTo>
                          <a:pt x="78609" y="-1598"/>
                          <a:pt x="82365" y="2897"/>
                          <a:pt x="79668" y="5549"/>
                        </a:cubicBezTo>
                        <a:lnTo>
                          <a:pt x="79668" y="5549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27" name="Google Shape;1427;p9"/>
                  <p:cNvSpPr/>
                  <p:nvPr/>
                </p:nvSpPr>
                <p:spPr>
                  <a:xfrm>
                    <a:off x="4243320" y="2862360"/>
                    <a:ext cx="88114" cy="7624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142" h="78602" extrusionOk="0">
                        <a:moveTo>
                          <a:pt x="87115" y="5547"/>
                        </a:moveTo>
                        <a:cubicBezTo>
                          <a:pt x="61897" y="31243"/>
                          <a:pt x="34835" y="54857"/>
                          <a:pt x="5589" y="75853"/>
                        </a:cubicBezTo>
                        <a:cubicBezTo>
                          <a:pt x="3973" y="76968"/>
                          <a:pt x="1753" y="76558"/>
                          <a:pt x="627" y="74942"/>
                        </a:cubicBezTo>
                        <a:cubicBezTo>
                          <a:pt x="-341" y="73531"/>
                          <a:pt x="-158" y="71665"/>
                          <a:pt x="968" y="70470"/>
                        </a:cubicBezTo>
                        <a:cubicBezTo>
                          <a:pt x="13350" y="57349"/>
                          <a:pt x="26937" y="45627"/>
                          <a:pt x="40445" y="33815"/>
                        </a:cubicBezTo>
                        <a:cubicBezTo>
                          <a:pt x="54261" y="22367"/>
                          <a:pt x="68031" y="10861"/>
                          <a:pt x="82882" y="608"/>
                        </a:cubicBezTo>
                        <a:cubicBezTo>
                          <a:pt x="85966" y="-1634"/>
                          <a:pt x="89801" y="2850"/>
                          <a:pt x="87104" y="5535"/>
                        </a:cubicBezTo>
                        <a:lnTo>
                          <a:pt x="87104" y="5535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28" name="Google Shape;1428;p9"/>
                  <p:cNvSpPr/>
                  <p:nvPr/>
                </p:nvSpPr>
                <p:spPr>
                  <a:xfrm>
                    <a:off x="4253400" y="2937960"/>
                    <a:ext cx="93491" cy="716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5888" h="73629" extrusionOk="0">
                        <a:moveTo>
                          <a:pt x="92634" y="5692"/>
                        </a:moveTo>
                        <a:cubicBezTo>
                          <a:pt x="65356" y="29875"/>
                          <a:pt x="36371" y="51861"/>
                          <a:pt x="5383" y="71093"/>
                        </a:cubicBezTo>
                        <a:cubicBezTo>
                          <a:pt x="3688" y="72095"/>
                          <a:pt x="1503" y="71537"/>
                          <a:pt x="501" y="69853"/>
                        </a:cubicBezTo>
                        <a:cubicBezTo>
                          <a:pt x="-375" y="68373"/>
                          <a:pt x="-68" y="66530"/>
                          <a:pt x="1150" y="65414"/>
                        </a:cubicBezTo>
                        <a:cubicBezTo>
                          <a:pt x="14590" y="53033"/>
                          <a:pt x="29122" y="42120"/>
                          <a:pt x="43598" y="31126"/>
                        </a:cubicBezTo>
                        <a:cubicBezTo>
                          <a:pt x="58346" y="20509"/>
                          <a:pt x="73061" y="9834"/>
                          <a:pt x="88754" y="491"/>
                        </a:cubicBezTo>
                        <a:cubicBezTo>
                          <a:pt x="91986" y="-1534"/>
                          <a:pt x="95513" y="3200"/>
                          <a:pt x="92634" y="5692"/>
                        </a:cubicBezTo>
                        <a:lnTo>
                          <a:pt x="92634" y="5692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29" name="Google Shape;1429;p9"/>
                  <p:cNvSpPr/>
                  <p:nvPr/>
                </p:nvSpPr>
                <p:spPr>
                  <a:xfrm>
                    <a:off x="4259520" y="3015000"/>
                    <a:ext cx="87507" cy="652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7370" h="105686" extrusionOk="0">
                        <a:moveTo>
                          <a:pt x="86574" y="4986"/>
                        </a:moveTo>
                        <a:cubicBezTo>
                          <a:pt x="82387" y="9482"/>
                          <a:pt x="-10076" y="85978"/>
                          <a:pt x="905" y="59599"/>
                        </a:cubicBezTo>
                        <a:cubicBezTo>
                          <a:pt x="4797" y="55116"/>
                          <a:pt x="97294" y="-19708"/>
                          <a:pt x="86574" y="4986"/>
                        </a:cubicBezTo>
                        <a:lnTo>
                          <a:pt x="86574" y="4986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30" name="Google Shape;1430;p9"/>
                  <p:cNvSpPr/>
                  <p:nvPr/>
                </p:nvSpPr>
                <p:spPr>
                  <a:xfrm>
                    <a:off x="4262400" y="3090240"/>
                    <a:ext cx="84938" cy="605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8708" h="63399" extrusionOk="0">
                        <a:moveTo>
                          <a:pt x="83870" y="5756"/>
                        </a:moveTo>
                        <a:cubicBezTo>
                          <a:pt x="59403" y="26252"/>
                          <a:pt x="33172" y="44585"/>
                          <a:pt x="5211" y="59982"/>
                        </a:cubicBezTo>
                        <a:cubicBezTo>
                          <a:pt x="1626" y="61974"/>
                          <a:pt x="-1936" y="56750"/>
                          <a:pt x="1217" y="54144"/>
                        </a:cubicBezTo>
                        <a:cubicBezTo>
                          <a:pt x="25763" y="33558"/>
                          <a:pt x="52154" y="15850"/>
                          <a:pt x="80217" y="408"/>
                        </a:cubicBezTo>
                        <a:cubicBezTo>
                          <a:pt x="83506" y="-1425"/>
                          <a:pt x="86772" y="3378"/>
                          <a:pt x="83881" y="5756"/>
                        </a:cubicBezTo>
                        <a:lnTo>
                          <a:pt x="83881" y="5756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31" name="Google Shape;1431;p9"/>
                  <p:cNvSpPr/>
                  <p:nvPr/>
                </p:nvSpPr>
                <p:spPr>
                  <a:xfrm>
                    <a:off x="4268880" y="3170520"/>
                    <a:ext cx="74939" cy="489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6861" h="50584" extrusionOk="0">
                        <a:moveTo>
                          <a:pt x="73602" y="5831"/>
                        </a:moveTo>
                        <a:cubicBezTo>
                          <a:pt x="52333" y="22582"/>
                          <a:pt x="29539" y="37012"/>
                          <a:pt x="5015" y="48517"/>
                        </a:cubicBezTo>
                        <a:cubicBezTo>
                          <a:pt x="3205" y="49314"/>
                          <a:pt x="1089" y="48483"/>
                          <a:pt x="304" y="46674"/>
                        </a:cubicBezTo>
                        <a:cubicBezTo>
                          <a:pt x="-357" y="45183"/>
                          <a:pt x="99" y="43476"/>
                          <a:pt x="1294" y="42486"/>
                        </a:cubicBezTo>
                        <a:cubicBezTo>
                          <a:pt x="11752" y="33803"/>
                          <a:pt x="23177" y="26679"/>
                          <a:pt x="34546" y="19464"/>
                        </a:cubicBezTo>
                        <a:cubicBezTo>
                          <a:pt x="46165" y="12647"/>
                          <a:pt x="57739" y="5774"/>
                          <a:pt x="70188" y="311"/>
                        </a:cubicBezTo>
                        <a:cubicBezTo>
                          <a:pt x="73534" y="-1270"/>
                          <a:pt x="76504" y="3577"/>
                          <a:pt x="73602" y="5831"/>
                        </a:cubicBezTo>
                        <a:lnTo>
                          <a:pt x="73602" y="583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32" name="Google Shape;1432;p9"/>
                  <p:cNvSpPr/>
                  <p:nvPr/>
                </p:nvSpPr>
                <p:spPr>
                  <a:xfrm>
                    <a:off x="4169880" y="2745360"/>
                    <a:ext cx="66568" cy="579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8804" h="59746" extrusionOk="0">
                        <a:moveTo>
                          <a:pt x="61750" y="57624"/>
                        </a:moveTo>
                        <a:cubicBezTo>
                          <a:pt x="38546" y="44150"/>
                          <a:pt x="17630" y="26636"/>
                          <a:pt x="742" y="5754"/>
                        </a:cubicBezTo>
                        <a:cubicBezTo>
                          <a:pt x="-464" y="4184"/>
                          <a:pt x="-168" y="1942"/>
                          <a:pt x="1402" y="735"/>
                        </a:cubicBezTo>
                        <a:cubicBezTo>
                          <a:pt x="2688" y="-255"/>
                          <a:pt x="4452" y="-220"/>
                          <a:pt x="5704" y="690"/>
                        </a:cubicBezTo>
                        <a:cubicBezTo>
                          <a:pt x="16458" y="8565"/>
                          <a:pt x="26176" y="17384"/>
                          <a:pt x="36282" y="25828"/>
                        </a:cubicBezTo>
                        <a:cubicBezTo>
                          <a:pt x="46080" y="34625"/>
                          <a:pt x="56197" y="43012"/>
                          <a:pt x="65642" y="52424"/>
                        </a:cubicBezTo>
                        <a:cubicBezTo>
                          <a:pt x="68340" y="54961"/>
                          <a:pt x="64925" y="59491"/>
                          <a:pt x="61762" y="57624"/>
                        </a:cubicBezTo>
                        <a:lnTo>
                          <a:pt x="61762" y="57624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33" name="Google Shape;1433;p9"/>
                  <p:cNvSpPr/>
                  <p:nvPr/>
                </p:nvSpPr>
                <p:spPr>
                  <a:xfrm>
                    <a:off x="4157280" y="2802960"/>
                    <a:ext cx="89996" cy="7172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304" h="73754" extrusionOk="0">
                        <a:moveTo>
                          <a:pt x="85078" y="71271"/>
                        </a:moveTo>
                        <a:cubicBezTo>
                          <a:pt x="55353" y="51993"/>
                          <a:pt x="27005" y="30257"/>
                          <a:pt x="1082" y="6097"/>
                        </a:cubicBezTo>
                        <a:cubicBezTo>
                          <a:pt x="-330" y="4732"/>
                          <a:pt x="-364" y="2490"/>
                          <a:pt x="1002" y="1079"/>
                        </a:cubicBezTo>
                        <a:cubicBezTo>
                          <a:pt x="2185" y="-139"/>
                          <a:pt x="4029" y="-332"/>
                          <a:pt x="5417" y="532"/>
                        </a:cubicBezTo>
                        <a:cubicBezTo>
                          <a:pt x="35301" y="19879"/>
                          <a:pt x="62818" y="41740"/>
                          <a:pt x="88879" y="66002"/>
                        </a:cubicBezTo>
                        <a:cubicBezTo>
                          <a:pt x="91940" y="68471"/>
                          <a:pt x="88378" y="73422"/>
                          <a:pt x="85078" y="71271"/>
                        </a:cubicBezTo>
                        <a:lnTo>
                          <a:pt x="85078" y="7127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34" name="Google Shape;1434;p9"/>
                  <p:cNvSpPr/>
                  <p:nvPr/>
                </p:nvSpPr>
                <p:spPr>
                  <a:xfrm>
                    <a:off x="4149720" y="2876760"/>
                    <a:ext cx="100344" cy="651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4253" h="68234" extrusionOk="0">
                        <a:moveTo>
                          <a:pt x="96073" y="65081"/>
                        </a:moveTo>
                        <a:cubicBezTo>
                          <a:pt x="61443" y="51061"/>
                          <a:pt x="28976" y="31157"/>
                          <a:pt x="1141" y="6212"/>
                        </a:cubicBezTo>
                        <a:cubicBezTo>
                          <a:pt x="-1978" y="3447"/>
                          <a:pt x="1914" y="-1697"/>
                          <a:pt x="5419" y="556"/>
                        </a:cubicBezTo>
                        <a:cubicBezTo>
                          <a:pt x="36715" y="20335"/>
                          <a:pt x="67475" y="39874"/>
                          <a:pt x="99009" y="59277"/>
                        </a:cubicBezTo>
                        <a:cubicBezTo>
                          <a:pt x="102275" y="61257"/>
                          <a:pt x="99601" y="66537"/>
                          <a:pt x="96084" y="65069"/>
                        </a:cubicBezTo>
                        <a:lnTo>
                          <a:pt x="96084" y="65069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35" name="Google Shape;1435;p9"/>
                  <p:cNvSpPr/>
                  <p:nvPr/>
                </p:nvSpPr>
                <p:spPr>
                  <a:xfrm>
                    <a:off x="4160520" y="2956680"/>
                    <a:ext cx="101554" cy="554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627" h="57150" extrusionOk="0">
                        <a:moveTo>
                          <a:pt x="96930" y="55340"/>
                        </a:moveTo>
                        <a:cubicBezTo>
                          <a:pt x="63860" y="41775"/>
                          <a:pt x="31837" y="25604"/>
                          <a:pt x="1600" y="6531"/>
                        </a:cubicBezTo>
                        <a:cubicBezTo>
                          <a:pt x="-39" y="5450"/>
                          <a:pt x="-494" y="3242"/>
                          <a:pt x="587" y="1603"/>
                        </a:cubicBezTo>
                        <a:cubicBezTo>
                          <a:pt x="1520" y="181"/>
                          <a:pt x="3318" y="-354"/>
                          <a:pt x="4843" y="238"/>
                        </a:cubicBezTo>
                        <a:cubicBezTo>
                          <a:pt x="38050" y="13848"/>
                          <a:pt x="69561" y="30429"/>
                          <a:pt x="99912" y="49570"/>
                        </a:cubicBezTo>
                        <a:cubicBezTo>
                          <a:pt x="103133" y="51573"/>
                          <a:pt x="100436" y="56796"/>
                          <a:pt x="96942" y="55328"/>
                        </a:cubicBezTo>
                        <a:lnTo>
                          <a:pt x="96942" y="55328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36" name="Google Shape;1436;p9"/>
                  <p:cNvSpPr/>
                  <p:nvPr/>
                </p:nvSpPr>
                <p:spPr>
                  <a:xfrm>
                    <a:off x="4159440" y="3022920"/>
                    <a:ext cx="102525" cy="586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9369" h="59882" extrusionOk="0">
                        <a:moveTo>
                          <a:pt x="98197" y="58289"/>
                        </a:moveTo>
                        <a:cubicBezTo>
                          <a:pt x="92347" y="56308"/>
                          <a:pt x="-24856" y="819"/>
                          <a:pt x="4801" y="0"/>
                        </a:cubicBezTo>
                        <a:cubicBezTo>
                          <a:pt x="38520" y="14703"/>
                          <a:pt x="70316" y="32285"/>
                          <a:pt x="101065" y="52462"/>
                        </a:cubicBezTo>
                        <a:cubicBezTo>
                          <a:pt x="104513" y="54385"/>
                          <a:pt x="101816" y="59882"/>
                          <a:pt x="98197" y="58289"/>
                        </a:cubicBezTo>
                        <a:lnTo>
                          <a:pt x="98197" y="58289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37" name="Google Shape;1437;p9"/>
                  <p:cNvSpPr/>
                  <p:nvPr/>
                </p:nvSpPr>
                <p:spPr>
                  <a:xfrm>
                    <a:off x="4181760" y="3099600"/>
                    <a:ext cx="87513" cy="4747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9527" h="48945" extrusionOk="0">
                        <a:moveTo>
                          <a:pt x="83266" y="47502"/>
                        </a:moveTo>
                        <a:cubicBezTo>
                          <a:pt x="53928" y="38558"/>
                          <a:pt x="25967" y="24742"/>
                          <a:pt x="1375" y="6386"/>
                        </a:cubicBezTo>
                        <a:cubicBezTo>
                          <a:pt x="-184" y="5168"/>
                          <a:pt x="-457" y="2927"/>
                          <a:pt x="761" y="1368"/>
                        </a:cubicBezTo>
                        <a:cubicBezTo>
                          <a:pt x="1785" y="59"/>
                          <a:pt x="3560" y="-339"/>
                          <a:pt x="5017" y="298"/>
                        </a:cubicBezTo>
                        <a:cubicBezTo>
                          <a:pt x="18957" y="6432"/>
                          <a:pt x="32158" y="13647"/>
                          <a:pt x="45678" y="20315"/>
                        </a:cubicBezTo>
                        <a:cubicBezTo>
                          <a:pt x="58992" y="27394"/>
                          <a:pt x="72569" y="33914"/>
                          <a:pt x="85770" y="41505"/>
                        </a:cubicBezTo>
                        <a:cubicBezTo>
                          <a:pt x="89070" y="43280"/>
                          <a:pt x="86828" y="48606"/>
                          <a:pt x="83254" y="47491"/>
                        </a:cubicBezTo>
                        <a:lnTo>
                          <a:pt x="83254" y="4749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38" name="Google Shape;1438;p9"/>
                  <p:cNvSpPr/>
                  <p:nvPr/>
                </p:nvSpPr>
                <p:spPr>
                  <a:xfrm>
                    <a:off x="4203000" y="3177720"/>
                    <a:ext cx="71327" cy="3889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688" h="41048" extrusionOk="0">
                        <a:moveTo>
                          <a:pt x="67332" y="38840"/>
                        </a:moveTo>
                        <a:cubicBezTo>
                          <a:pt x="43241" y="33252"/>
                          <a:pt x="20241" y="22157"/>
                          <a:pt x="1214" y="6316"/>
                        </a:cubicBezTo>
                        <a:cubicBezTo>
                          <a:pt x="-1859" y="3755"/>
                          <a:pt x="1453" y="-1366"/>
                          <a:pt x="5026" y="341"/>
                        </a:cubicBezTo>
                        <a:cubicBezTo>
                          <a:pt x="27035" y="10720"/>
                          <a:pt x="48009" y="21474"/>
                          <a:pt x="69574" y="32752"/>
                        </a:cubicBezTo>
                        <a:cubicBezTo>
                          <a:pt x="72829" y="34447"/>
                          <a:pt x="70860" y="39682"/>
                          <a:pt x="67321" y="38840"/>
                        </a:cubicBezTo>
                        <a:lnTo>
                          <a:pt x="67321" y="3884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439" name="Google Shape;1439;p9"/>
                <p:cNvGrpSpPr/>
                <p:nvPr/>
              </p:nvGrpSpPr>
              <p:grpSpPr>
                <a:xfrm>
                  <a:off x="2034975" y="2998245"/>
                  <a:ext cx="455062" cy="615718"/>
                  <a:chOff x="3884400" y="2760120"/>
                  <a:chExt cx="455062" cy="615718"/>
                </a:xfrm>
              </p:grpSpPr>
              <p:sp>
                <p:nvSpPr>
                  <p:cNvPr id="1440" name="Google Shape;1440;p9"/>
                  <p:cNvSpPr/>
                  <p:nvPr/>
                </p:nvSpPr>
                <p:spPr>
                  <a:xfrm>
                    <a:off x="3884400" y="2760120"/>
                    <a:ext cx="455062" cy="61571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6203" h="615718" extrusionOk="0">
                        <a:moveTo>
                          <a:pt x="455073" y="615706"/>
                        </a:moveTo>
                        <a:cubicBezTo>
                          <a:pt x="429491" y="425921"/>
                          <a:pt x="338815" y="245536"/>
                          <a:pt x="201753" y="111798"/>
                        </a:cubicBezTo>
                        <a:cubicBezTo>
                          <a:pt x="145672" y="57071"/>
                          <a:pt x="77938" y="8307"/>
                          <a:pt x="19" y="0"/>
                        </a:cubicBezTo>
                        <a:cubicBezTo>
                          <a:pt x="-1130" y="138302"/>
                          <a:pt x="49420" y="274714"/>
                          <a:pt x="142281" y="377203"/>
                        </a:cubicBezTo>
                        <a:cubicBezTo>
                          <a:pt x="235142" y="479692"/>
                          <a:pt x="325989" y="566032"/>
                          <a:pt x="455062" y="615718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41" name="Google Shape;1441;p9"/>
                  <p:cNvSpPr/>
                  <p:nvPr/>
                </p:nvSpPr>
                <p:spPr>
                  <a:xfrm>
                    <a:off x="3900240" y="2782080"/>
                    <a:ext cx="414869" cy="574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6954" h="577754" extrusionOk="0">
                        <a:moveTo>
                          <a:pt x="5858" y="1316"/>
                        </a:moveTo>
                        <a:cubicBezTo>
                          <a:pt x="139460" y="181860"/>
                          <a:pt x="282177" y="386678"/>
                          <a:pt x="413640" y="568952"/>
                        </a:cubicBezTo>
                        <a:cubicBezTo>
                          <a:pt x="416508" y="572332"/>
                          <a:pt x="411193" y="577328"/>
                          <a:pt x="408120" y="573402"/>
                        </a:cubicBezTo>
                        <a:cubicBezTo>
                          <a:pt x="347943" y="496621"/>
                          <a:pt x="259702" y="370860"/>
                          <a:pt x="201766" y="290972"/>
                        </a:cubicBezTo>
                        <a:cubicBezTo>
                          <a:pt x="142613" y="207055"/>
                          <a:pt x="58036" y="88532"/>
                          <a:pt x="578" y="5094"/>
                        </a:cubicBezTo>
                        <a:cubicBezTo>
                          <a:pt x="-446" y="3614"/>
                          <a:pt x="-71" y="1600"/>
                          <a:pt x="1397" y="576"/>
                        </a:cubicBezTo>
                        <a:cubicBezTo>
                          <a:pt x="2843" y="-426"/>
                          <a:pt x="4823" y="-84"/>
                          <a:pt x="5858" y="1316"/>
                        </a:cubicBezTo>
                        <a:lnTo>
                          <a:pt x="5858" y="1316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42" name="Google Shape;1442;p9"/>
                  <p:cNvSpPr/>
                  <p:nvPr/>
                </p:nvSpPr>
                <p:spPr>
                  <a:xfrm>
                    <a:off x="3989880" y="2824560"/>
                    <a:ext cx="21980" cy="9356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146" h="95478" extrusionOk="0">
                        <a:moveTo>
                          <a:pt x="21819" y="3345"/>
                        </a:moveTo>
                        <a:cubicBezTo>
                          <a:pt x="19816" y="33092"/>
                          <a:pt x="15059" y="62475"/>
                          <a:pt x="6979" y="91176"/>
                        </a:cubicBezTo>
                        <a:cubicBezTo>
                          <a:pt x="6399" y="93065"/>
                          <a:pt x="4407" y="94123"/>
                          <a:pt x="2518" y="93543"/>
                        </a:cubicBezTo>
                        <a:cubicBezTo>
                          <a:pt x="936" y="93054"/>
                          <a:pt x="-65" y="91529"/>
                          <a:pt x="3" y="89935"/>
                        </a:cubicBezTo>
                        <a:cubicBezTo>
                          <a:pt x="652" y="74982"/>
                          <a:pt x="3110" y="60359"/>
                          <a:pt x="5477" y="45724"/>
                        </a:cubicBezTo>
                        <a:cubicBezTo>
                          <a:pt x="8299" y="31157"/>
                          <a:pt x="11042" y="16580"/>
                          <a:pt x="15423" y="2275"/>
                        </a:cubicBezTo>
                        <a:cubicBezTo>
                          <a:pt x="16402" y="-1355"/>
                          <a:pt x="22081" y="-377"/>
                          <a:pt x="21830" y="3345"/>
                        </a:cubicBezTo>
                        <a:lnTo>
                          <a:pt x="21830" y="3345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43" name="Google Shape;1443;p9"/>
                  <p:cNvSpPr/>
                  <p:nvPr/>
                </p:nvSpPr>
                <p:spPr>
                  <a:xfrm>
                    <a:off x="4028400" y="2865600"/>
                    <a:ext cx="34903" cy="10364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644" h="127957" extrusionOk="0">
                        <a:moveTo>
                          <a:pt x="35017" y="3953"/>
                        </a:moveTo>
                        <a:cubicBezTo>
                          <a:pt x="26732" y="36875"/>
                          <a:pt x="17651" y="69138"/>
                          <a:pt x="6965" y="101355"/>
                        </a:cubicBezTo>
                        <a:cubicBezTo>
                          <a:pt x="5679" y="105292"/>
                          <a:pt x="-545" y="103824"/>
                          <a:pt x="69" y="99750"/>
                        </a:cubicBezTo>
                        <a:cubicBezTo>
                          <a:pt x="-1615" y="93354"/>
                          <a:pt x="28053" y="-22665"/>
                          <a:pt x="35029" y="3964"/>
                        </a:cubicBezTo>
                        <a:lnTo>
                          <a:pt x="35029" y="3964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44" name="Google Shape;1444;p9"/>
                  <p:cNvSpPr/>
                  <p:nvPr/>
                </p:nvSpPr>
                <p:spPr>
                  <a:xfrm>
                    <a:off x="4066560" y="2918160"/>
                    <a:ext cx="41092" cy="1080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2254" h="110216" extrusionOk="0">
                        <a:moveTo>
                          <a:pt x="41022" y="3931"/>
                        </a:moveTo>
                        <a:cubicBezTo>
                          <a:pt x="32453" y="38891"/>
                          <a:pt x="21221" y="73008"/>
                          <a:pt x="6791" y="105999"/>
                        </a:cubicBezTo>
                        <a:cubicBezTo>
                          <a:pt x="5972" y="107786"/>
                          <a:pt x="3855" y="108571"/>
                          <a:pt x="2068" y="107740"/>
                        </a:cubicBezTo>
                        <a:cubicBezTo>
                          <a:pt x="509" y="107023"/>
                          <a:pt x="-276" y="105328"/>
                          <a:pt x="88" y="103723"/>
                        </a:cubicBezTo>
                        <a:cubicBezTo>
                          <a:pt x="4037" y="86118"/>
                          <a:pt x="9738" y="69105"/>
                          <a:pt x="15337" y="52058"/>
                        </a:cubicBezTo>
                        <a:cubicBezTo>
                          <a:pt x="21380" y="35158"/>
                          <a:pt x="27343" y="18236"/>
                          <a:pt x="34888" y="1849"/>
                        </a:cubicBezTo>
                        <a:cubicBezTo>
                          <a:pt x="36390" y="-1645"/>
                          <a:pt x="41978" y="244"/>
                          <a:pt x="41033" y="3931"/>
                        </a:cubicBezTo>
                        <a:lnTo>
                          <a:pt x="41033" y="393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45" name="Google Shape;1445;p9"/>
                  <p:cNvSpPr/>
                  <p:nvPr/>
                </p:nvSpPr>
                <p:spPr>
                  <a:xfrm>
                    <a:off x="4111200" y="2975040"/>
                    <a:ext cx="48632" cy="10684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9879" h="109021" extrusionOk="0">
                        <a:moveTo>
                          <a:pt x="48357" y="4168"/>
                        </a:moveTo>
                        <a:cubicBezTo>
                          <a:pt x="37238" y="38888"/>
                          <a:pt x="23525" y="72585"/>
                          <a:pt x="6694" y="104927"/>
                        </a:cubicBezTo>
                        <a:cubicBezTo>
                          <a:pt x="5750" y="106657"/>
                          <a:pt x="3587" y="107294"/>
                          <a:pt x="1858" y="106349"/>
                        </a:cubicBezTo>
                        <a:cubicBezTo>
                          <a:pt x="356" y="105530"/>
                          <a:pt x="-327" y="103777"/>
                          <a:pt x="151" y="102196"/>
                        </a:cubicBezTo>
                        <a:cubicBezTo>
                          <a:pt x="5386" y="84693"/>
                          <a:pt x="12327" y="67896"/>
                          <a:pt x="19155" y="51054"/>
                        </a:cubicBezTo>
                        <a:cubicBezTo>
                          <a:pt x="26427" y="34393"/>
                          <a:pt x="33620" y="17710"/>
                          <a:pt x="42359" y="1664"/>
                        </a:cubicBezTo>
                        <a:cubicBezTo>
                          <a:pt x="44100" y="-1727"/>
                          <a:pt x="49552" y="549"/>
                          <a:pt x="48357" y="4157"/>
                        </a:cubicBezTo>
                        <a:lnTo>
                          <a:pt x="48357" y="4157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46" name="Google Shape;1446;p9"/>
                  <p:cNvSpPr/>
                  <p:nvPr/>
                </p:nvSpPr>
                <p:spPr>
                  <a:xfrm>
                    <a:off x="4152600" y="3040560"/>
                    <a:ext cx="46042" cy="993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466" h="101658" extrusionOk="0">
                        <a:moveTo>
                          <a:pt x="45964" y="4167"/>
                        </a:moveTo>
                        <a:cubicBezTo>
                          <a:pt x="35631" y="36463"/>
                          <a:pt x="22703" y="67724"/>
                          <a:pt x="6680" y="97620"/>
                        </a:cubicBezTo>
                        <a:cubicBezTo>
                          <a:pt x="5713" y="99338"/>
                          <a:pt x="3539" y="99941"/>
                          <a:pt x="1821" y="98974"/>
                        </a:cubicBezTo>
                        <a:cubicBezTo>
                          <a:pt x="341" y="98143"/>
                          <a:pt x="-319" y="96414"/>
                          <a:pt x="148" y="94855"/>
                        </a:cubicBezTo>
                        <a:cubicBezTo>
                          <a:pt x="10481" y="62547"/>
                          <a:pt x="23966" y="31525"/>
                          <a:pt x="39978" y="1629"/>
                        </a:cubicBezTo>
                        <a:cubicBezTo>
                          <a:pt x="41753" y="-1717"/>
                          <a:pt x="47147" y="571"/>
                          <a:pt x="45952" y="4167"/>
                        </a:cubicBezTo>
                        <a:lnTo>
                          <a:pt x="45952" y="4167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47" name="Google Shape;1447;p9"/>
                  <p:cNvSpPr/>
                  <p:nvPr/>
                </p:nvSpPr>
                <p:spPr>
                  <a:xfrm>
                    <a:off x="4191120" y="3105720"/>
                    <a:ext cx="46830" cy="924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9037" h="96298" extrusionOk="0">
                        <a:moveTo>
                          <a:pt x="46608" y="4254"/>
                        </a:moveTo>
                        <a:cubicBezTo>
                          <a:pt x="36024" y="34365"/>
                          <a:pt x="22823" y="63510"/>
                          <a:pt x="6630" y="91027"/>
                        </a:cubicBezTo>
                        <a:cubicBezTo>
                          <a:pt x="4558" y="94566"/>
                          <a:pt x="-1166" y="91892"/>
                          <a:pt x="211" y="88045"/>
                        </a:cubicBezTo>
                        <a:cubicBezTo>
                          <a:pt x="10817" y="57820"/>
                          <a:pt x="24485" y="29119"/>
                          <a:pt x="40724" y="1523"/>
                        </a:cubicBezTo>
                        <a:cubicBezTo>
                          <a:pt x="42613" y="-1732"/>
                          <a:pt x="47871" y="726"/>
                          <a:pt x="46596" y="4254"/>
                        </a:cubicBezTo>
                        <a:lnTo>
                          <a:pt x="46596" y="4254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48" name="Google Shape;1448;p9"/>
                  <p:cNvSpPr/>
                  <p:nvPr/>
                </p:nvSpPr>
                <p:spPr>
                  <a:xfrm>
                    <a:off x="4231440" y="3176640"/>
                    <a:ext cx="43887" cy="773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361" h="79763" extrusionOk="0">
                        <a:moveTo>
                          <a:pt x="43701" y="4368"/>
                        </a:moveTo>
                        <a:cubicBezTo>
                          <a:pt x="33959" y="29632"/>
                          <a:pt x="21715" y="53666"/>
                          <a:pt x="6488" y="76073"/>
                        </a:cubicBezTo>
                        <a:cubicBezTo>
                          <a:pt x="5339" y="77678"/>
                          <a:pt x="3097" y="78042"/>
                          <a:pt x="1492" y="76893"/>
                        </a:cubicBezTo>
                        <a:cubicBezTo>
                          <a:pt x="172" y="75937"/>
                          <a:pt x="-317" y="74253"/>
                          <a:pt x="206" y="72785"/>
                        </a:cubicBezTo>
                        <a:cubicBezTo>
                          <a:pt x="4770" y="59971"/>
                          <a:pt x="10960" y="48022"/>
                          <a:pt x="17060" y="36016"/>
                        </a:cubicBezTo>
                        <a:cubicBezTo>
                          <a:pt x="23581" y="24226"/>
                          <a:pt x="30022" y="12402"/>
                          <a:pt x="37942" y="1352"/>
                        </a:cubicBezTo>
                        <a:cubicBezTo>
                          <a:pt x="40014" y="-1721"/>
                          <a:pt x="45044" y="943"/>
                          <a:pt x="43689" y="4368"/>
                        </a:cubicBezTo>
                        <a:lnTo>
                          <a:pt x="43689" y="4368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49" name="Google Shape;1449;p9"/>
                  <p:cNvSpPr/>
                  <p:nvPr/>
                </p:nvSpPr>
                <p:spPr>
                  <a:xfrm>
                    <a:off x="3908160" y="2896200"/>
                    <a:ext cx="84246" cy="205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5965" h="20769" extrusionOk="0">
                        <a:moveTo>
                          <a:pt x="81194" y="20387"/>
                        </a:moveTo>
                        <a:cubicBezTo>
                          <a:pt x="54360" y="20637"/>
                          <a:pt x="27435" y="16244"/>
                          <a:pt x="2251" y="6901"/>
                        </a:cubicBezTo>
                        <a:cubicBezTo>
                          <a:pt x="418" y="6162"/>
                          <a:pt x="-481" y="4079"/>
                          <a:pt x="259" y="2247"/>
                        </a:cubicBezTo>
                        <a:cubicBezTo>
                          <a:pt x="862" y="733"/>
                          <a:pt x="2399" y="-132"/>
                          <a:pt x="3935" y="16"/>
                        </a:cubicBezTo>
                        <a:cubicBezTo>
                          <a:pt x="17204" y="1302"/>
                          <a:pt x="30064" y="3931"/>
                          <a:pt x="43060" y="6036"/>
                        </a:cubicBezTo>
                        <a:cubicBezTo>
                          <a:pt x="55976" y="8597"/>
                          <a:pt x="68949" y="10657"/>
                          <a:pt x="81877" y="13934"/>
                        </a:cubicBezTo>
                        <a:cubicBezTo>
                          <a:pt x="85484" y="14742"/>
                          <a:pt x="84859" y="20375"/>
                          <a:pt x="81183" y="20387"/>
                        </a:cubicBezTo>
                        <a:lnTo>
                          <a:pt x="81183" y="20387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50" name="Google Shape;1450;p9"/>
                  <p:cNvSpPr/>
                  <p:nvPr/>
                </p:nvSpPr>
                <p:spPr>
                  <a:xfrm>
                    <a:off x="3926880" y="2952360"/>
                    <a:ext cx="111681" cy="201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3095" h="20404" extrusionOk="0">
                        <a:moveTo>
                          <a:pt x="108219" y="20189"/>
                        </a:moveTo>
                        <a:cubicBezTo>
                          <a:pt x="72816" y="18778"/>
                          <a:pt x="37344" y="14556"/>
                          <a:pt x="2726" y="7000"/>
                        </a:cubicBezTo>
                        <a:cubicBezTo>
                          <a:pt x="826" y="6544"/>
                          <a:pt x="-358" y="4632"/>
                          <a:pt x="97" y="2721"/>
                        </a:cubicBezTo>
                        <a:cubicBezTo>
                          <a:pt x="496" y="1070"/>
                          <a:pt x="1987" y="-33"/>
                          <a:pt x="3614" y="1"/>
                        </a:cubicBezTo>
                        <a:cubicBezTo>
                          <a:pt x="39268" y="1401"/>
                          <a:pt x="74182" y="6169"/>
                          <a:pt x="109039" y="13771"/>
                        </a:cubicBezTo>
                        <a:cubicBezTo>
                          <a:pt x="112737" y="14556"/>
                          <a:pt x="111997" y="20371"/>
                          <a:pt x="108219" y="20178"/>
                        </a:cubicBezTo>
                        <a:lnTo>
                          <a:pt x="108219" y="20178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51" name="Google Shape;1451;p9"/>
                  <p:cNvSpPr/>
                  <p:nvPr/>
                </p:nvSpPr>
                <p:spPr>
                  <a:xfrm>
                    <a:off x="3958200" y="3019320"/>
                    <a:ext cx="117109" cy="1295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8591" h="14851" extrusionOk="0">
                        <a:moveTo>
                          <a:pt x="114494" y="9229"/>
                        </a:moveTo>
                        <a:cubicBezTo>
                          <a:pt x="77566" y="14840"/>
                          <a:pt x="39477" y="14293"/>
                          <a:pt x="2811" y="7044"/>
                        </a:cubicBezTo>
                        <a:cubicBezTo>
                          <a:pt x="887" y="6623"/>
                          <a:pt x="-330" y="4734"/>
                          <a:pt x="79" y="2811"/>
                        </a:cubicBezTo>
                        <a:cubicBezTo>
                          <a:pt x="443" y="1127"/>
                          <a:pt x="1946" y="-11"/>
                          <a:pt x="3596" y="0"/>
                        </a:cubicBezTo>
                        <a:cubicBezTo>
                          <a:pt x="22111" y="171"/>
                          <a:pt x="40422" y="1343"/>
                          <a:pt x="58800" y="1582"/>
                        </a:cubicBezTo>
                        <a:cubicBezTo>
                          <a:pt x="77168" y="2299"/>
                          <a:pt x="95524" y="2105"/>
                          <a:pt x="114039" y="2754"/>
                        </a:cubicBezTo>
                        <a:cubicBezTo>
                          <a:pt x="117863" y="2788"/>
                          <a:pt x="118261" y="8694"/>
                          <a:pt x="114483" y="9229"/>
                        </a:cubicBezTo>
                        <a:lnTo>
                          <a:pt x="114483" y="9229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52" name="Google Shape;1452;p9"/>
                  <p:cNvSpPr/>
                  <p:nvPr/>
                </p:nvSpPr>
                <p:spPr>
                  <a:xfrm>
                    <a:off x="4007880" y="3076560"/>
                    <a:ext cx="112586" cy="1368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177" h="15078" extrusionOk="0">
                        <a:moveTo>
                          <a:pt x="110200" y="6717"/>
                        </a:moveTo>
                        <a:cubicBezTo>
                          <a:pt x="74842" y="11918"/>
                          <a:pt x="39041" y="14353"/>
                          <a:pt x="3307" y="13386"/>
                        </a:cubicBezTo>
                        <a:cubicBezTo>
                          <a:pt x="-835" y="13295"/>
                          <a:pt x="-1210" y="6888"/>
                          <a:pt x="2886" y="6330"/>
                        </a:cubicBezTo>
                        <a:cubicBezTo>
                          <a:pt x="38392" y="1095"/>
                          <a:pt x="73943" y="-725"/>
                          <a:pt x="109825" y="253"/>
                        </a:cubicBezTo>
                        <a:cubicBezTo>
                          <a:pt x="113626" y="333"/>
                          <a:pt x="113967" y="6205"/>
                          <a:pt x="110212" y="6717"/>
                        </a:cubicBezTo>
                        <a:lnTo>
                          <a:pt x="110212" y="6717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53" name="Google Shape;1453;p9"/>
                  <p:cNvSpPr/>
                  <p:nvPr/>
                </p:nvSpPr>
                <p:spPr>
                  <a:xfrm>
                    <a:off x="4040280" y="3135240"/>
                    <a:ext cx="115966" cy="129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8882" h="21508" extrusionOk="0">
                        <a:moveTo>
                          <a:pt x="113291" y="7207"/>
                        </a:moveTo>
                        <a:cubicBezTo>
                          <a:pt x="107168" y="8493"/>
                          <a:pt x="-21825" y="20567"/>
                          <a:pt x="3223" y="4738"/>
                        </a:cubicBezTo>
                        <a:cubicBezTo>
                          <a:pt x="39810" y="174"/>
                          <a:pt x="76214" y="-941"/>
                          <a:pt x="113040" y="743"/>
                        </a:cubicBezTo>
                        <a:cubicBezTo>
                          <a:pt x="116830" y="891"/>
                          <a:pt x="117057" y="6775"/>
                          <a:pt x="113291" y="7196"/>
                        </a:cubicBezTo>
                        <a:lnTo>
                          <a:pt x="113291" y="7196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54" name="Google Shape;1454;p9"/>
                  <p:cNvSpPr/>
                  <p:nvPr/>
                </p:nvSpPr>
                <p:spPr>
                  <a:xfrm>
                    <a:off x="4098960" y="3188880"/>
                    <a:ext cx="96895" cy="1439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7806" h="22487" extrusionOk="0">
                        <a:moveTo>
                          <a:pt x="94518" y="6433"/>
                        </a:moveTo>
                        <a:cubicBezTo>
                          <a:pt x="89090" y="10701"/>
                          <a:pt x="-19658" y="22331"/>
                          <a:pt x="3136" y="5773"/>
                        </a:cubicBezTo>
                        <a:cubicBezTo>
                          <a:pt x="33407" y="2814"/>
                          <a:pt x="63234" y="1119"/>
                          <a:pt x="93619" y="3"/>
                        </a:cubicBezTo>
                        <a:cubicBezTo>
                          <a:pt x="97374" y="-156"/>
                          <a:pt x="98148" y="5580"/>
                          <a:pt x="94518" y="6433"/>
                        </a:cubicBezTo>
                        <a:lnTo>
                          <a:pt x="94518" y="6433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55" name="Google Shape;1455;p9"/>
                  <p:cNvSpPr/>
                  <p:nvPr/>
                </p:nvSpPr>
                <p:spPr>
                  <a:xfrm>
                    <a:off x="4157640" y="3246120"/>
                    <a:ext cx="78535" cy="140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0138" h="16273" extrusionOk="0">
                        <a:moveTo>
                          <a:pt x="76377" y="6390"/>
                        </a:moveTo>
                        <a:cubicBezTo>
                          <a:pt x="52809" y="13878"/>
                          <a:pt x="27363" y="16074"/>
                          <a:pt x="2918" y="12148"/>
                        </a:cubicBezTo>
                        <a:cubicBezTo>
                          <a:pt x="973" y="11784"/>
                          <a:pt x="-302" y="9906"/>
                          <a:pt x="62" y="7960"/>
                        </a:cubicBezTo>
                        <a:cubicBezTo>
                          <a:pt x="358" y="6390"/>
                          <a:pt x="1655" y="5252"/>
                          <a:pt x="3157" y="5058"/>
                        </a:cubicBezTo>
                        <a:cubicBezTo>
                          <a:pt x="15254" y="3556"/>
                          <a:pt x="27192" y="3249"/>
                          <a:pt x="39141" y="2202"/>
                        </a:cubicBezTo>
                        <a:cubicBezTo>
                          <a:pt x="51124" y="1610"/>
                          <a:pt x="63016" y="324"/>
                          <a:pt x="75205" y="6"/>
                        </a:cubicBezTo>
                        <a:cubicBezTo>
                          <a:pt x="78869" y="-199"/>
                          <a:pt x="79836" y="5309"/>
                          <a:pt x="76377" y="6390"/>
                        </a:cubicBezTo>
                        <a:lnTo>
                          <a:pt x="76377" y="639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1456" name="Google Shape;1456;p9"/>
              <p:cNvGrpSpPr/>
              <p:nvPr/>
            </p:nvGrpSpPr>
            <p:grpSpPr>
              <a:xfrm rot="-8922939">
                <a:off x="7620223" y="-674660"/>
                <a:ext cx="401750" cy="1167547"/>
                <a:chOff x="3585600" y="2574720"/>
                <a:chExt cx="290642" cy="844651"/>
              </a:xfrm>
            </p:grpSpPr>
            <p:sp>
              <p:nvSpPr>
                <p:cNvPr id="1457" name="Google Shape;1457;p9"/>
                <p:cNvSpPr/>
                <p:nvPr/>
              </p:nvSpPr>
              <p:spPr>
                <a:xfrm>
                  <a:off x="3746160" y="2574720"/>
                  <a:ext cx="70828" cy="29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358" h="298089" extrusionOk="0">
                      <a:moveTo>
                        <a:pt x="50588" y="7780"/>
                      </a:moveTo>
                      <a:cubicBezTo>
                        <a:pt x="49189" y="3774"/>
                        <a:pt x="46048" y="-1108"/>
                        <a:pt x="42019" y="224"/>
                      </a:cubicBezTo>
                      <a:cubicBezTo>
                        <a:pt x="40187" y="827"/>
                        <a:pt x="39026" y="2579"/>
                        <a:pt x="38025" y="4229"/>
                      </a:cubicBezTo>
                      <a:cubicBezTo>
                        <a:pt x="-5310" y="75855"/>
                        <a:pt x="-8736" y="166509"/>
                        <a:pt x="13330" y="247262"/>
                      </a:cubicBezTo>
                      <a:cubicBezTo>
                        <a:pt x="17723" y="263330"/>
                        <a:pt x="21387" y="279263"/>
                        <a:pt x="24539" y="295536"/>
                      </a:cubicBezTo>
                      <a:cubicBezTo>
                        <a:pt x="52967" y="296981"/>
                        <a:pt x="67875" y="180290"/>
                        <a:pt x="69605" y="158361"/>
                      </a:cubicBezTo>
                      <a:cubicBezTo>
                        <a:pt x="73622" y="107583"/>
                        <a:pt x="67397" y="55918"/>
                        <a:pt x="50600" y="779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58" name="Google Shape;1458;p9"/>
                <p:cNvSpPr/>
                <p:nvPr/>
              </p:nvSpPr>
              <p:spPr>
                <a:xfrm>
                  <a:off x="3668400" y="2787840"/>
                  <a:ext cx="67995" cy="288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763" h="288541" extrusionOk="0">
                      <a:moveTo>
                        <a:pt x="67385" y="131007"/>
                      </a:moveTo>
                      <a:cubicBezTo>
                        <a:pt x="63311" y="82915"/>
                        <a:pt x="44772" y="35540"/>
                        <a:pt x="12123" y="0"/>
                      </a:cubicBezTo>
                      <a:cubicBezTo>
                        <a:pt x="9016" y="49367"/>
                        <a:pt x="208" y="98381"/>
                        <a:pt x="3" y="147850"/>
                      </a:cubicBezTo>
                      <a:cubicBezTo>
                        <a:pt x="-202" y="197319"/>
                        <a:pt x="9107" y="248722"/>
                        <a:pt x="38456" y="288541"/>
                      </a:cubicBezTo>
                      <a:cubicBezTo>
                        <a:pt x="55686" y="236523"/>
                        <a:pt x="71561" y="186712"/>
                        <a:pt x="67385" y="13100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59" name="Google Shape;1459;p9"/>
                <p:cNvSpPr/>
                <p:nvPr/>
              </p:nvSpPr>
              <p:spPr>
                <a:xfrm>
                  <a:off x="3585600" y="2982240"/>
                  <a:ext cx="77830" cy="2850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238" h="285002" extrusionOk="0">
                      <a:moveTo>
                        <a:pt x="66545" y="128287"/>
                      </a:moveTo>
                      <a:cubicBezTo>
                        <a:pt x="55074" y="87888"/>
                        <a:pt x="36377" y="49970"/>
                        <a:pt x="17122" y="12655"/>
                      </a:cubicBezTo>
                      <a:cubicBezTo>
                        <a:pt x="14789" y="8125"/>
                        <a:pt x="12376" y="3517"/>
                        <a:pt x="8689" y="0"/>
                      </a:cubicBezTo>
                      <a:cubicBezTo>
                        <a:pt x="-2281" y="73379"/>
                        <a:pt x="-7857" y="151491"/>
                        <a:pt x="23187" y="218873"/>
                      </a:cubicBezTo>
                      <a:cubicBezTo>
                        <a:pt x="34032" y="242418"/>
                        <a:pt x="48997" y="263778"/>
                        <a:pt x="63882" y="285002"/>
                      </a:cubicBezTo>
                      <a:cubicBezTo>
                        <a:pt x="66602" y="259306"/>
                        <a:pt x="76628" y="236113"/>
                        <a:pt x="77482" y="209894"/>
                      </a:cubicBezTo>
                      <a:cubicBezTo>
                        <a:pt x="78381" y="182343"/>
                        <a:pt x="74068" y="154746"/>
                        <a:pt x="66545" y="12827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60" name="Google Shape;1460;p9"/>
                <p:cNvSpPr/>
                <p:nvPr/>
              </p:nvSpPr>
              <p:spPr>
                <a:xfrm>
                  <a:off x="3701160" y="2898360"/>
                  <a:ext cx="175082" cy="2029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82" h="202906" extrusionOk="0">
                      <a:moveTo>
                        <a:pt x="175082" y="0"/>
                      </a:moveTo>
                      <a:cubicBezTo>
                        <a:pt x="152299" y="27494"/>
                        <a:pt x="142956" y="63410"/>
                        <a:pt x="126319" y="95001"/>
                      </a:cubicBezTo>
                      <a:cubicBezTo>
                        <a:pt x="99883" y="145187"/>
                        <a:pt x="53702" y="184641"/>
                        <a:pt x="0" y="202906"/>
                      </a:cubicBezTo>
                      <a:cubicBezTo>
                        <a:pt x="15670" y="157739"/>
                        <a:pt x="30157" y="116327"/>
                        <a:pt x="61862" y="79228"/>
                      </a:cubicBezTo>
                      <a:cubicBezTo>
                        <a:pt x="77134" y="61350"/>
                        <a:pt x="94659" y="45395"/>
                        <a:pt x="113937" y="31921"/>
                      </a:cubicBezTo>
                      <a:cubicBezTo>
                        <a:pt x="123382" y="25321"/>
                        <a:pt x="133249" y="19312"/>
                        <a:pt x="143457" y="13963"/>
                      </a:cubicBezTo>
                      <a:cubicBezTo>
                        <a:pt x="150786" y="10128"/>
                        <a:pt x="170234" y="5918"/>
                        <a:pt x="175082" y="1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61" name="Google Shape;1461;p9"/>
                <p:cNvSpPr/>
                <p:nvPr/>
              </p:nvSpPr>
              <p:spPr>
                <a:xfrm>
                  <a:off x="3648600" y="3099240"/>
                  <a:ext cx="187646" cy="1777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646" h="177722" extrusionOk="0">
                      <a:moveTo>
                        <a:pt x="11824" y="126387"/>
                      </a:moveTo>
                      <a:cubicBezTo>
                        <a:pt x="24843" y="91359"/>
                        <a:pt x="52951" y="63569"/>
                        <a:pt x="84781" y="43984"/>
                      </a:cubicBezTo>
                      <a:cubicBezTo>
                        <a:pt x="116611" y="24399"/>
                        <a:pt x="152288" y="12120"/>
                        <a:pt x="187646" y="0"/>
                      </a:cubicBezTo>
                      <a:cubicBezTo>
                        <a:pt x="148043" y="78465"/>
                        <a:pt x="80491" y="142444"/>
                        <a:pt x="0" y="177722"/>
                      </a:cubicBez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62" name="Google Shape;1462;p9"/>
                <p:cNvSpPr/>
                <p:nvPr/>
              </p:nvSpPr>
              <p:spPr>
                <a:xfrm>
                  <a:off x="3616920" y="2639880"/>
                  <a:ext cx="179799" cy="7794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262" h="781445" extrusionOk="0">
                      <a:moveTo>
                        <a:pt x="177995" y="4346"/>
                      </a:moveTo>
                      <a:cubicBezTo>
                        <a:pt x="189262" y="137800"/>
                        <a:pt x="153244" y="268887"/>
                        <a:pt x="114256" y="395023"/>
                      </a:cubicBezTo>
                      <a:cubicBezTo>
                        <a:pt x="74847" y="518667"/>
                        <a:pt x="30601" y="646477"/>
                        <a:pt x="9616" y="774605"/>
                      </a:cubicBezTo>
                      <a:cubicBezTo>
                        <a:pt x="9172" y="777233"/>
                        <a:pt x="6680" y="779020"/>
                        <a:pt x="4040" y="778576"/>
                      </a:cubicBezTo>
                      <a:cubicBezTo>
                        <a:pt x="1673" y="778178"/>
                        <a:pt x="0" y="776118"/>
                        <a:pt x="0" y="773797"/>
                      </a:cubicBezTo>
                      <a:cubicBezTo>
                        <a:pt x="2344" y="573064"/>
                        <a:pt x="115189" y="393783"/>
                        <a:pt x="154826" y="200732"/>
                      </a:cubicBezTo>
                      <a:cubicBezTo>
                        <a:pt x="167935" y="136514"/>
                        <a:pt x="175276" y="70476"/>
                        <a:pt x="168379" y="5234"/>
                      </a:cubicBezTo>
                      <a:cubicBezTo>
                        <a:pt x="167651" y="-627"/>
                        <a:pt x="177369" y="-2425"/>
                        <a:pt x="177973" y="4346"/>
                      </a:cubicBezTo>
                      <a:lnTo>
                        <a:pt x="177973" y="434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63" name="Google Shape;1463;p9"/>
                <p:cNvSpPr/>
                <p:nvPr/>
              </p:nvSpPr>
              <p:spPr>
                <a:xfrm>
                  <a:off x="3696480" y="2850480"/>
                  <a:ext cx="20507" cy="2129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17" h="214002" extrusionOk="0">
                      <a:moveTo>
                        <a:pt x="4818" y="2093"/>
                      </a:moveTo>
                      <a:cubicBezTo>
                        <a:pt x="8619" y="38771"/>
                        <a:pt x="19862" y="122528"/>
                        <a:pt x="20363" y="158273"/>
                      </a:cubicBezTo>
                      <a:cubicBezTo>
                        <a:pt x="20932" y="175718"/>
                        <a:pt x="20545" y="193221"/>
                        <a:pt x="17757" y="210632"/>
                      </a:cubicBezTo>
                      <a:cubicBezTo>
                        <a:pt x="17541" y="211964"/>
                        <a:pt x="16289" y="212863"/>
                        <a:pt x="14958" y="212658"/>
                      </a:cubicBezTo>
                      <a:cubicBezTo>
                        <a:pt x="13888" y="212487"/>
                        <a:pt x="13091" y="211634"/>
                        <a:pt x="12932" y="210609"/>
                      </a:cubicBezTo>
                      <a:cubicBezTo>
                        <a:pt x="10303" y="193232"/>
                        <a:pt x="9507" y="175923"/>
                        <a:pt x="9074" y="158591"/>
                      </a:cubicBezTo>
                      <a:lnTo>
                        <a:pt x="8061" y="106562"/>
                      </a:lnTo>
                      <a:cubicBezTo>
                        <a:pt x="7515" y="71830"/>
                        <a:pt x="4955" y="37098"/>
                        <a:pt x="38" y="2707"/>
                      </a:cubicBezTo>
                      <a:cubicBezTo>
                        <a:pt x="-485" y="-388"/>
                        <a:pt x="4522" y="-1139"/>
                        <a:pt x="4818" y="2093"/>
                      </a:cubicBezTo>
                      <a:lnTo>
                        <a:pt x="4818" y="209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64" name="Google Shape;1464;p9"/>
                <p:cNvSpPr/>
                <p:nvPr/>
              </p:nvSpPr>
              <p:spPr>
                <a:xfrm>
                  <a:off x="3601440" y="3042720"/>
                  <a:ext cx="56944" cy="1989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958" h="201506" extrusionOk="0">
                      <a:moveTo>
                        <a:pt x="4801" y="1919"/>
                      </a:moveTo>
                      <a:cubicBezTo>
                        <a:pt x="15873" y="68424"/>
                        <a:pt x="44005" y="130251"/>
                        <a:pt x="56796" y="196279"/>
                      </a:cubicBezTo>
                      <a:cubicBezTo>
                        <a:pt x="57285" y="198907"/>
                        <a:pt x="53370" y="200227"/>
                        <a:pt x="52221" y="197792"/>
                      </a:cubicBezTo>
                      <a:cubicBezTo>
                        <a:pt x="25694" y="145068"/>
                        <a:pt x="14109" y="60355"/>
                        <a:pt x="78" y="2897"/>
                      </a:cubicBezTo>
                      <a:cubicBezTo>
                        <a:pt x="-673" y="-153"/>
                        <a:pt x="4254" y="-1279"/>
                        <a:pt x="4801" y="1919"/>
                      </a:cubicBezTo>
                      <a:lnTo>
                        <a:pt x="4801" y="191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65" name="Google Shape;1465;p9"/>
                <p:cNvSpPr/>
                <p:nvPr/>
              </p:nvSpPr>
              <p:spPr>
                <a:xfrm>
                  <a:off x="3705480" y="2940480"/>
                  <a:ext cx="124098" cy="1383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988" h="140111" extrusionOk="0">
                      <a:moveTo>
                        <a:pt x="123908" y="3759"/>
                      </a:moveTo>
                      <a:cubicBezTo>
                        <a:pt x="98189" y="40927"/>
                        <a:pt x="72128" y="78458"/>
                        <a:pt x="39695" y="110209"/>
                      </a:cubicBezTo>
                      <a:cubicBezTo>
                        <a:pt x="28804" y="120735"/>
                        <a:pt x="17026" y="130397"/>
                        <a:pt x="3643" y="137862"/>
                      </a:cubicBezTo>
                      <a:cubicBezTo>
                        <a:pt x="2460" y="138522"/>
                        <a:pt x="969" y="138101"/>
                        <a:pt x="309" y="136917"/>
                      </a:cubicBezTo>
                      <a:cubicBezTo>
                        <a:pt x="-203" y="136007"/>
                        <a:pt x="-55" y="134892"/>
                        <a:pt x="582" y="134141"/>
                      </a:cubicBezTo>
                      <a:cubicBezTo>
                        <a:pt x="10414" y="122567"/>
                        <a:pt x="21089" y="112291"/>
                        <a:pt x="31877" y="102060"/>
                      </a:cubicBezTo>
                      <a:cubicBezTo>
                        <a:pt x="53385" y="81497"/>
                        <a:pt x="75190" y="60944"/>
                        <a:pt x="93819" y="37615"/>
                      </a:cubicBezTo>
                      <a:cubicBezTo>
                        <a:pt x="102957" y="25803"/>
                        <a:pt x="112038" y="13888"/>
                        <a:pt x="119868" y="1131"/>
                      </a:cubicBezTo>
                      <a:cubicBezTo>
                        <a:pt x="121483" y="-1589"/>
                        <a:pt x="125785" y="1119"/>
                        <a:pt x="123908" y="3771"/>
                      </a:cubicBezTo>
                      <a:lnTo>
                        <a:pt x="123908" y="377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66" name="Google Shape;1466;p9"/>
                <p:cNvSpPr/>
                <p:nvPr/>
              </p:nvSpPr>
              <p:spPr>
                <a:xfrm>
                  <a:off x="3653640" y="3134160"/>
                  <a:ext cx="135558" cy="1079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678" h="110171" extrusionOk="0">
                      <a:moveTo>
                        <a:pt x="135140" y="4141"/>
                      </a:moveTo>
                      <a:cubicBezTo>
                        <a:pt x="94183" y="41649"/>
                        <a:pt x="55833" y="86248"/>
                        <a:pt x="3291" y="107665"/>
                      </a:cubicBezTo>
                      <a:cubicBezTo>
                        <a:pt x="856" y="108621"/>
                        <a:pt x="-1193" y="105218"/>
                        <a:pt x="810" y="103534"/>
                      </a:cubicBezTo>
                      <a:cubicBezTo>
                        <a:pt x="18904" y="87169"/>
                        <a:pt x="48276" y="68950"/>
                        <a:pt x="68305" y="54759"/>
                      </a:cubicBezTo>
                      <a:cubicBezTo>
                        <a:pt x="91099" y="38895"/>
                        <a:pt x="112574" y="20960"/>
                        <a:pt x="131704" y="761"/>
                      </a:cubicBezTo>
                      <a:cubicBezTo>
                        <a:pt x="133832" y="-1550"/>
                        <a:pt x="137485" y="1933"/>
                        <a:pt x="135129" y="4152"/>
                      </a:cubicBezTo>
                      <a:lnTo>
                        <a:pt x="135129" y="415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467" name="Google Shape;1467;p9"/>
              <p:cNvGrpSpPr/>
              <p:nvPr/>
            </p:nvGrpSpPr>
            <p:grpSpPr>
              <a:xfrm rot="10800000">
                <a:off x="7909563" y="3706155"/>
                <a:ext cx="1395186" cy="1318034"/>
                <a:chOff x="1966680" y="4295520"/>
                <a:chExt cx="1185475" cy="1119920"/>
              </a:xfrm>
            </p:grpSpPr>
            <p:sp>
              <p:nvSpPr>
                <p:cNvPr id="1468" name="Google Shape;1468;p9"/>
                <p:cNvSpPr/>
                <p:nvPr/>
              </p:nvSpPr>
              <p:spPr>
                <a:xfrm>
                  <a:off x="2154600" y="4931640"/>
                  <a:ext cx="781798" cy="1913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1798" h="203520" extrusionOk="0">
                      <a:moveTo>
                        <a:pt x="781798" y="90555"/>
                      </a:moveTo>
                      <a:cubicBezTo>
                        <a:pt x="663992" y="152087"/>
                        <a:pt x="530845" y="179684"/>
                        <a:pt x="398199" y="188082"/>
                      </a:cubicBezTo>
                      <a:cubicBezTo>
                        <a:pt x="265553" y="196480"/>
                        <a:pt x="132521" y="186352"/>
                        <a:pt x="0" y="176235"/>
                      </a:cubicBezTo>
                      <a:cubicBezTo>
                        <a:pt x="6191" y="176713"/>
                        <a:pt x="55739" y="117457"/>
                        <a:pt x="63250" y="110345"/>
                      </a:cubicBezTo>
                      <a:cubicBezTo>
                        <a:pt x="77441" y="96928"/>
                        <a:pt x="90608" y="79960"/>
                        <a:pt x="106233" y="68250"/>
                      </a:cubicBezTo>
                      <a:cubicBezTo>
                        <a:pt x="146905" y="37774"/>
                        <a:pt x="210451" y="26087"/>
                        <a:pt x="259272" y="16027"/>
                      </a:cubicBezTo>
                      <a:cubicBezTo>
                        <a:pt x="371274" y="-7040"/>
                        <a:pt x="488352" y="-5151"/>
                        <a:pt x="599581" y="21330"/>
                      </a:cubicBezTo>
                      <a:cubicBezTo>
                        <a:pt x="662956" y="36420"/>
                        <a:pt x="724454" y="59544"/>
                        <a:pt x="781775" y="9055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69" name="Google Shape;1469;p9"/>
                <p:cNvSpPr/>
                <p:nvPr/>
              </p:nvSpPr>
              <p:spPr>
                <a:xfrm>
                  <a:off x="2191320" y="4471200"/>
                  <a:ext cx="180890" cy="573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694" h="573304" extrusionOk="0">
                      <a:moveTo>
                        <a:pt x="154769" y="0"/>
                      </a:moveTo>
                      <a:cubicBezTo>
                        <a:pt x="84213" y="73959"/>
                        <a:pt x="38727" y="169893"/>
                        <a:pt x="17708" y="269924"/>
                      </a:cubicBezTo>
                      <a:cubicBezTo>
                        <a:pt x="-2230" y="363479"/>
                        <a:pt x="-9206" y="480432"/>
                        <a:pt x="17435" y="573304"/>
                      </a:cubicBezTo>
                      <a:cubicBezTo>
                        <a:pt x="138405" y="479043"/>
                        <a:pt x="188488" y="284240"/>
                        <a:pt x="180284" y="138313"/>
                      </a:cubicBezTo>
                      <a:cubicBezTo>
                        <a:pt x="177643" y="91382"/>
                        <a:pt x="169222" y="44746"/>
                        <a:pt x="15478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70" name="Google Shape;1470;p9"/>
                <p:cNvSpPr/>
                <p:nvPr/>
              </p:nvSpPr>
              <p:spPr>
                <a:xfrm>
                  <a:off x="1966680" y="4808880"/>
                  <a:ext cx="511472" cy="6065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9261" h="614238" extrusionOk="0">
                      <a:moveTo>
                        <a:pt x="506149" y="20480"/>
                      </a:moveTo>
                      <a:cubicBezTo>
                        <a:pt x="326754" y="151259"/>
                        <a:pt x="174910" y="320833"/>
                        <a:pt x="67631" y="515352"/>
                      </a:cubicBezTo>
                      <a:cubicBezTo>
                        <a:pt x="67631" y="515352"/>
                        <a:pt x="44882" y="557276"/>
                        <a:pt x="44882" y="557276"/>
                      </a:cubicBezTo>
                      <a:cubicBezTo>
                        <a:pt x="37826" y="571695"/>
                        <a:pt x="30577" y="586045"/>
                        <a:pt x="23169" y="600361"/>
                      </a:cubicBezTo>
                      <a:cubicBezTo>
                        <a:pt x="20051" y="606381"/>
                        <a:pt x="12642" y="608748"/>
                        <a:pt x="6622" y="605630"/>
                      </a:cubicBezTo>
                      <a:cubicBezTo>
                        <a:pt x="1012" y="602728"/>
                        <a:pt x="-1401" y="596048"/>
                        <a:pt x="818" y="590279"/>
                      </a:cubicBezTo>
                      <a:cubicBezTo>
                        <a:pt x="6690" y="575143"/>
                        <a:pt x="12722" y="560042"/>
                        <a:pt x="18935" y="544998"/>
                      </a:cubicBezTo>
                      <a:lnTo>
                        <a:pt x="39033" y="500501"/>
                      </a:lnTo>
                      <a:cubicBezTo>
                        <a:pt x="124497" y="324691"/>
                        <a:pt x="254241" y="170207"/>
                        <a:pt x="412241" y="55166"/>
                      </a:cubicBezTo>
                      <a:cubicBezTo>
                        <a:pt x="435343" y="39143"/>
                        <a:pt x="469688" y="15745"/>
                        <a:pt x="493779" y="1703"/>
                      </a:cubicBezTo>
                      <a:cubicBezTo>
                        <a:pt x="505876" y="-5490"/>
                        <a:pt x="517860" y="11899"/>
                        <a:pt x="506172" y="20480"/>
                      </a:cubicBezTo>
                      <a:lnTo>
                        <a:pt x="506172" y="2048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71" name="Google Shape;1471;p9"/>
                <p:cNvSpPr/>
                <p:nvPr/>
              </p:nvSpPr>
              <p:spPr>
                <a:xfrm>
                  <a:off x="2432160" y="4556520"/>
                  <a:ext cx="700956" cy="3377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7091" h="346398" extrusionOk="0">
                      <a:moveTo>
                        <a:pt x="475274" y="292891"/>
                      </a:moveTo>
                      <a:cubicBezTo>
                        <a:pt x="504043" y="306126"/>
                        <a:pt x="531879" y="321887"/>
                        <a:pt x="562241" y="330866"/>
                      </a:cubicBezTo>
                      <a:cubicBezTo>
                        <a:pt x="592614" y="339845"/>
                        <a:pt x="626765" y="341393"/>
                        <a:pt x="654783" y="326633"/>
                      </a:cubicBezTo>
                      <a:cubicBezTo>
                        <a:pt x="666493" y="320465"/>
                        <a:pt x="676997" y="311292"/>
                        <a:pt x="682676" y="299332"/>
                      </a:cubicBezTo>
                      <a:cubicBezTo>
                        <a:pt x="704366" y="253652"/>
                        <a:pt x="647830" y="202340"/>
                        <a:pt x="660155" y="153303"/>
                      </a:cubicBezTo>
                      <a:cubicBezTo>
                        <a:pt x="667483" y="124136"/>
                        <a:pt x="697834" y="103891"/>
                        <a:pt x="701430" y="74041"/>
                      </a:cubicBezTo>
                      <a:cubicBezTo>
                        <a:pt x="704241" y="50780"/>
                        <a:pt x="688935" y="28145"/>
                        <a:pt x="668792" y="16196"/>
                      </a:cubicBezTo>
                      <a:cubicBezTo>
                        <a:pt x="648638" y="4247"/>
                        <a:pt x="624512" y="1141"/>
                        <a:pt x="601103" y="287"/>
                      </a:cubicBezTo>
                      <a:cubicBezTo>
                        <a:pt x="457271" y="-5005"/>
                        <a:pt x="322349" y="63810"/>
                        <a:pt x="194961" y="130805"/>
                      </a:cubicBezTo>
                      <a:cubicBezTo>
                        <a:pt x="143785" y="157719"/>
                        <a:pt x="-12725" y="234853"/>
                        <a:pt x="828" y="310029"/>
                      </a:cubicBezTo>
                      <a:cubicBezTo>
                        <a:pt x="25170" y="307890"/>
                        <a:pt x="48613" y="285960"/>
                        <a:pt x="70179" y="274922"/>
                      </a:cubicBezTo>
                      <a:cubicBezTo>
                        <a:pt x="108882" y="255109"/>
                        <a:pt x="151739" y="248440"/>
                        <a:pt x="194790" y="244788"/>
                      </a:cubicBezTo>
                      <a:cubicBezTo>
                        <a:pt x="290326" y="236696"/>
                        <a:pt x="388069" y="252787"/>
                        <a:pt x="475274" y="29289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72" name="Google Shape;1472;p9"/>
                <p:cNvSpPr/>
                <p:nvPr/>
              </p:nvSpPr>
              <p:spPr>
                <a:xfrm>
                  <a:off x="2521440" y="4295520"/>
                  <a:ext cx="630715" cy="460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3591" h="468255" extrusionOk="0">
                      <a:moveTo>
                        <a:pt x="201650" y="383625"/>
                      </a:moveTo>
                      <a:cubicBezTo>
                        <a:pt x="301168" y="350873"/>
                        <a:pt x="404772" y="331641"/>
                        <a:pt x="503972" y="297967"/>
                      </a:cubicBezTo>
                      <a:cubicBezTo>
                        <a:pt x="546033" y="283685"/>
                        <a:pt x="589698" y="264908"/>
                        <a:pt x="614654" y="228162"/>
                      </a:cubicBezTo>
                      <a:cubicBezTo>
                        <a:pt x="639611" y="191416"/>
                        <a:pt x="635525" y="132046"/>
                        <a:pt x="595946" y="111881"/>
                      </a:cubicBezTo>
                      <a:cubicBezTo>
                        <a:pt x="572992" y="100182"/>
                        <a:pt x="545634" y="104325"/>
                        <a:pt x="519893" y="103346"/>
                      </a:cubicBezTo>
                      <a:cubicBezTo>
                        <a:pt x="494151" y="102356"/>
                        <a:pt x="464290" y="91863"/>
                        <a:pt x="457780" y="66941"/>
                      </a:cubicBezTo>
                      <a:cubicBezTo>
                        <a:pt x="453752" y="51521"/>
                        <a:pt x="459977" y="34121"/>
                        <a:pt x="453126" y="19725"/>
                      </a:cubicBezTo>
                      <a:cubicBezTo>
                        <a:pt x="444272" y="1096"/>
                        <a:pt x="418997" y="-2113"/>
                        <a:pt x="398615" y="1084"/>
                      </a:cubicBezTo>
                      <a:cubicBezTo>
                        <a:pt x="334773" y="11099"/>
                        <a:pt x="282846" y="56631"/>
                        <a:pt x="237554" y="102743"/>
                      </a:cubicBezTo>
                      <a:cubicBezTo>
                        <a:pt x="154024" y="187797"/>
                        <a:pt x="75263" y="282627"/>
                        <a:pt x="13879" y="385116"/>
                      </a:cubicBezTo>
                      <a:cubicBezTo>
                        <a:pt x="-2008" y="411631"/>
                        <a:pt x="-13980" y="466142"/>
                        <a:pt x="35091" y="459541"/>
                      </a:cubicBezTo>
                      <a:cubicBezTo>
                        <a:pt x="58204" y="456434"/>
                        <a:pt x="92401" y="427233"/>
                        <a:pt x="114547" y="417196"/>
                      </a:cubicBezTo>
                      <a:cubicBezTo>
                        <a:pt x="142906" y="404359"/>
                        <a:pt x="172084" y="393366"/>
                        <a:pt x="201638" y="383636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73" name="Google Shape;1473;p9"/>
                <p:cNvSpPr/>
                <p:nvPr/>
              </p:nvSpPr>
              <p:spPr>
                <a:xfrm>
                  <a:off x="2437560" y="4328640"/>
                  <a:ext cx="365784" cy="5203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1354" h="520330" extrusionOk="0">
                      <a:moveTo>
                        <a:pt x="344884" y="113951"/>
                      </a:moveTo>
                      <a:cubicBezTo>
                        <a:pt x="358563" y="86400"/>
                        <a:pt x="371354" y="55139"/>
                        <a:pt x="362512" y="25664"/>
                      </a:cubicBezTo>
                      <a:cubicBezTo>
                        <a:pt x="358995" y="13954"/>
                        <a:pt x="350733" y="2335"/>
                        <a:pt x="338670" y="321"/>
                      </a:cubicBezTo>
                      <a:cubicBezTo>
                        <a:pt x="333982" y="-464"/>
                        <a:pt x="329157" y="287"/>
                        <a:pt x="324559" y="1539"/>
                      </a:cubicBezTo>
                      <a:cubicBezTo>
                        <a:pt x="289452" y="11086"/>
                        <a:pt x="265440" y="48220"/>
                        <a:pt x="229342" y="52714"/>
                      </a:cubicBezTo>
                      <a:cubicBezTo>
                        <a:pt x="205603" y="55673"/>
                        <a:pt x="182399" y="43520"/>
                        <a:pt x="158479" y="43565"/>
                      </a:cubicBezTo>
                      <a:cubicBezTo>
                        <a:pt x="119616" y="43634"/>
                        <a:pt x="87194" y="76567"/>
                        <a:pt x="74107" y="113154"/>
                      </a:cubicBezTo>
                      <a:cubicBezTo>
                        <a:pt x="61020" y="149741"/>
                        <a:pt x="62761" y="189685"/>
                        <a:pt x="62863" y="228548"/>
                      </a:cubicBezTo>
                      <a:cubicBezTo>
                        <a:pt x="63125" y="331162"/>
                        <a:pt x="46943" y="428143"/>
                        <a:pt x="0" y="519866"/>
                      </a:cubicBezTo>
                      <a:cubicBezTo>
                        <a:pt x="69817" y="481595"/>
                        <a:pt x="134489" y="408546"/>
                        <a:pt x="186485" y="349506"/>
                      </a:cubicBezTo>
                      <a:cubicBezTo>
                        <a:pt x="249189" y="278290"/>
                        <a:pt x="302687" y="198948"/>
                        <a:pt x="344895" y="11395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74" name="Google Shape;1474;p9"/>
                <p:cNvSpPr/>
                <p:nvPr/>
              </p:nvSpPr>
              <p:spPr>
                <a:xfrm>
                  <a:off x="2472120" y="4368960"/>
                  <a:ext cx="326485" cy="4626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8952" h="466115" extrusionOk="0">
                      <a:moveTo>
                        <a:pt x="326790" y="3409"/>
                      </a:moveTo>
                      <a:cubicBezTo>
                        <a:pt x="324753" y="110370"/>
                        <a:pt x="213183" y="225297"/>
                        <a:pt x="146132" y="302579"/>
                      </a:cubicBezTo>
                      <a:cubicBezTo>
                        <a:pt x="96879" y="353710"/>
                        <a:pt x="60736" y="413910"/>
                        <a:pt x="6453" y="461456"/>
                      </a:cubicBezTo>
                      <a:cubicBezTo>
                        <a:pt x="3062" y="464392"/>
                        <a:pt x="-2150" y="459544"/>
                        <a:pt x="945" y="455983"/>
                      </a:cubicBezTo>
                      <a:cubicBezTo>
                        <a:pt x="43950" y="401256"/>
                        <a:pt x="83553" y="340987"/>
                        <a:pt x="133625" y="291074"/>
                      </a:cubicBezTo>
                      <a:cubicBezTo>
                        <a:pt x="180704" y="242037"/>
                        <a:pt x="235203" y="189450"/>
                        <a:pt x="271688" y="132277"/>
                      </a:cubicBezTo>
                      <a:cubicBezTo>
                        <a:pt x="294459" y="93846"/>
                        <a:pt x="321111" y="49806"/>
                        <a:pt x="319074" y="4194"/>
                      </a:cubicBezTo>
                      <a:cubicBezTo>
                        <a:pt x="318380" y="-744"/>
                        <a:pt x="326471" y="-1723"/>
                        <a:pt x="326802" y="3432"/>
                      </a:cubicBezTo>
                      <a:lnTo>
                        <a:pt x="326802" y="343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75" name="Google Shape;1475;p9"/>
                <p:cNvSpPr/>
                <p:nvPr/>
              </p:nvSpPr>
              <p:spPr>
                <a:xfrm>
                  <a:off x="2512080" y="4564080"/>
                  <a:ext cx="566474" cy="2403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9321" h="241552" extrusionOk="0">
                      <a:moveTo>
                        <a:pt x="562227" y="7833"/>
                      </a:moveTo>
                      <a:cubicBezTo>
                        <a:pt x="511142" y="5705"/>
                        <a:pt x="461093" y="16698"/>
                        <a:pt x="414605" y="37877"/>
                      </a:cubicBezTo>
                      <a:cubicBezTo>
                        <a:pt x="367833" y="58463"/>
                        <a:pt x="320549" y="78697"/>
                        <a:pt x="279843" y="108513"/>
                      </a:cubicBezTo>
                      <a:cubicBezTo>
                        <a:pt x="238169" y="138499"/>
                        <a:pt x="200501" y="174562"/>
                        <a:pt x="153877" y="198233"/>
                      </a:cubicBezTo>
                      <a:cubicBezTo>
                        <a:pt x="105102" y="219411"/>
                        <a:pt x="56657" y="233613"/>
                        <a:pt x="4115" y="240157"/>
                      </a:cubicBezTo>
                      <a:cubicBezTo>
                        <a:pt x="-528" y="240589"/>
                        <a:pt x="-1734" y="233295"/>
                        <a:pt x="3068" y="232453"/>
                      </a:cubicBezTo>
                      <a:cubicBezTo>
                        <a:pt x="50648" y="218364"/>
                        <a:pt x="100527" y="201317"/>
                        <a:pt x="145706" y="181982"/>
                      </a:cubicBezTo>
                      <a:cubicBezTo>
                        <a:pt x="190134" y="159802"/>
                        <a:pt x="228485" y="125298"/>
                        <a:pt x="272036" y="97064"/>
                      </a:cubicBezTo>
                      <a:cubicBezTo>
                        <a:pt x="315781" y="68364"/>
                        <a:pt x="364249" y="49916"/>
                        <a:pt x="411430" y="30309"/>
                      </a:cubicBezTo>
                      <a:cubicBezTo>
                        <a:pt x="458532" y="9153"/>
                        <a:pt x="510676" y="-963"/>
                        <a:pt x="562364" y="72"/>
                      </a:cubicBezTo>
                      <a:cubicBezTo>
                        <a:pt x="567212" y="209"/>
                        <a:pt x="567587" y="7867"/>
                        <a:pt x="562239" y="7833"/>
                      </a:cubicBezTo>
                      <a:lnTo>
                        <a:pt x="562239" y="783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76" name="Google Shape;1476;p9"/>
                <p:cNvSpPr/>
                <p:nvPr/>
              </p:nvSpPr>
              <p:spPr>
                <a:xfrm>
                  <a:off x="2460960" y="4392360"/>
                  <a:ext cx="159171" cy="4306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006" h="432828" extrusionOk="0">
                      <a:moveTo>
                        <a:pt x="157284" y="7152"/>
                      </a:moveTo>
                      <a:cubicBezTo>
                        <a:pt x="108805" y="40734"/>
                        <a:pt x="106460" y="105270"/>
                        <a:pt x="101089" y="158928"/>
                      </a:cubicBezTo>
                      <a:cubicBezTo>
                        <a:pt x="93567" y="216067"/>
                        <a:pt x="75711" y="271010"/>
                        <a:pt x="56286" y="324883"/>
                      </a:cubicBezTo>
                      <a:cubicBezTo>
                        <a:pt x="42925" y="360559"/>
                        <a:pt x="28029" y="395837"/>
                        <a:pt x="7192" y="428316"/>
                      </a:cubicBezTo>
                      <a:cubicBezTo>
                        <a:pt x="6031" y="430126"/>
                        <a:pt x="3607" y="430660"/>
                        <a:pt x="1798" y="429488"/>
                      </a:cubicBezTo>
                      <a:cubicBezTo>
                        <a:pt x="216" y="428475"/>
                        <a:pt x="-387" y="426518"/>
                        <a:pt x="250" y="424822"/>
                      </a:cubicBezTo>
                      <a:cubicBezTo>
                        <a:pt x="18766" y="371245"/>
                        <a:pt x="39807" y="318749"/>
                        <a:pt x="58721" y="265365"/>
                      </a:cubicBezTo>
                      <a:cubicBezTo>
                        <a:pt x="71171" y="230098"/>
                        <a:pt x="84360" y="194319"/>
                        <a:pt x="90699" y="157528"/>
                      </a:cubicBezTo>
                      <a:cubicBezTo>
                        <a:pt x="98938" y="102243"/>
                        <a:pt x="103353" y="36558"/>
                        <a:pt x="152891" y="734"/>
                      </a:cubicBezTo>
                      <a:cubicBezTo>
                        <a:pt x="156988" y="-2168"/>
                        <a:pt x="161619" y="4284"/>
                        <a:pt x="157284" y="7140"/>
                      </a:cubicBezTo>
                      <a:lnTo>
                        <a:pt x="157284" y="714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77" name="Google Shape;1477;p9"/>
                <p:cNvSpPr/>
                <p:nvPr/>
              </p:nvSpPr>
              <p:spPr>
                <a:xfrm>
                  <a:off x="2465640" y="4388040"/>
                  <a:ext cx="237313" cy="440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8495" h="445393" extrusionOk="0">
                      <a:moveTo>
                        <a:pt x="226372" y="863"/>
                      </a:moveTo>
                      <a:cubicBezTo>
                        <a:pt x="246845" y="17648"/>
                        <a:pt x="233155" y="44130"/>
                        <a:pt x="224950" y="62645"/>
                      </a:cubicBezTo>
                      <a:cubicBezTo>
                        <a:pt x="216517" y="81627"/>
                        <a:pt x="208016" y="100598"/>
                        <a:pt x="198867" y="119272"/>
                      </a:cubicBezTo>
                      <a:cubicBezTo>
                        <a:pt x="173250" y="173578"/>
                        <a:pt x="140157" y="231593"/>
                        <a:pt x="108760" y="283213"/>
                      </a:cubicBezTo>
                      <a:cubicBezTo>
                        <a:pt x="77009" y="334367"/>
                        <a:pt x="43495" y="391551"/>
                        <a:pt x="7067" y="439416"/>
                      </a:cubicBezTo>
                      <a:cubicBezTo>
                        <a:pt x="4450" y="443012"/>
                        <a:pt x="-1650" y="439541"/>
                        <a:pt x="421" y="435387"/>
                      </a:cubicBezTo>
                      <a:cubicBezTo>
                        <a:pt x="65754" y="294775"/>
                        <a:pt x="177017" y="178437"/>
                        <a:pt x="229126" y="31487"/>
                      </a:cubicBezTo>
                      <a:cubicBezTo>
                        <a:pt x="231061" y="22348"/>
                        <a:pt x="228751" y="11993"/>
                        <a:pt x="221866" y="7179"/>
                      </a:cubicBezTo>
                      <a:cubicBezTo>
                        <a:pt x="217496" y="4436"/>
                        <a:pt x="222321" y="-2381"/>
                        <a:pt x="226372" y="851"/>
                      </a:cubicBezTo>
                      <a:lnTo>
                        <a:pt x="226372" y="85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78" name="Google Shape;1478;p9"/>
                <p:cNvSpPr/>
                <p:nvPr/>
              </p:nvSpPr>
              <p:spPr>
                <a:xfrm>
                  <a:off x="2520360" y="4410000"/>
                  <a:ext cx="525881" cy="3905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145" h="393511" extrusionOk="0">
                      <a:moveTo>
                        <a:pt x="520403" y="1262"/>
                      </a:moveTo>
                      <a:cubicBezTo>
                        <a:pt x="541695" y="30908"/>
                        <a:pt x="499749" y="53133"/>
                        <a:pt x="480653" y="69031"/>
                      </a:cubicBezTo>
                      <a:cubicBezTo>
                        <a:pt x="458382" y="85407"/>
                        <a:pt x="434791" y="100019"/>
                        <a:pt x="410222" y="112707"/>
                      </a:cubicBezTo>
                      <a:cubicBezTo>
                        <a:pt x="359444" y="135467"/>
                        <a:pt x="317804" y="169141"/>
                        <a:pt x="277803" y="207093"/>
                      </a:cubicBezTo>
                      <a:cubicBezTo>
                        <a:pt x="242070" y="240073"/>
                        <a:pt x="192260" y="287152"/>
                        <a:pt x="154262" y="316717"/>
                      </a:cubicBezTo>
                      <a:cubicBezTo>
                        <a:pt x="110961" y="352531"/>
                        <a:pt x="57019" y="370830"/>
                        <a:pt x="5183" y="390221"/>
                      </a:cubicBezTo>
                      <a:cubicBezTo>
                        <a:pt x="3157" y="390938"/>
                        <a:pt x="938" y="389880"/>
                        <a:pt x="221" y="387854"/>
                      </a:cubicBezTo>
                      <a:cubicBezTo>
                        <a:pt x="-450" y="385942"/>
                        <a:pt x="460" y="383894"/>
                        <a:pt x="2224" y="383040"/>
                      </a:cubicBezTo>
                      <a:cubicBezTo>
                        <a:pt x="49451" y="356218"/>
                        <a:pt x="100764" y="336963"/>
                        <a:pt x="143041" y="302401"/>
                      </a:cubicBezTo>
                      <a:cubicBezTo>
                        <a:pt x="180254" y="273621"/>
                        <a:pt x="232067" y="227521"/>
                        <a:pt x="268665" y="196670"/>
                      </a:cubicBezTo>
                      <a:cubicBezTo>
                        <a:pt x="310282" y="160481"/>
                        <a:pt x="355427" y="127183"/>
                        <a:pt x="406489" y="105401"/>
                      </a:cubicBezTo>
                      <a:cubicBezTo>
                        <a:pt x="430808" y="93122"/>
                        <a:pt x="454160" y="78943"/>
                        <a:pt x="476260" y="62988"/>
                      </a:cubicBezTo>
                      <a:cubicBezTo>
                        <a:pt x="491680" y="49582"/>
                        <a:pt x="530759" y="30612"/>
                        <a:pt x="514850" y="6691"/>
                      </a:cubicBezTo>
                      <a:cubicBezTo>
                        <a:pt x="511049" y="3231"/>
                        <a:pt x="517035" y="-2573"/>
                        <a:pt x="520415" y="1262"/>
                      </a:cubicBezTo>
                      <a:lnTo>
                        <a:pt x="520415" y="126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79" name="Google Shape;1479;p9"/>
                <p:cNvSpPr/>
                <p:nvPr/>
              </p:nvSpPr>
              <p:spPr>
                <a:xfrm>
                  <a:off x="2496240" y="4358880"/>
                  <a:ext cx="465949" cy="4499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0656" h="452175" extrusionOk="0">
                      <a:moveTo>
                        <a:pt x="463252" y="7653"/>
                      </a:moveTo>
                      <a:cubicBezTo>
                        <a:pt x="410130" y="20479"/>
                        <a:pt x="380530" y="71882"/>
                        <a:pt x="349634" y="113112"/>
                      </a:cubicBezTo>
                      <a:cubicBezTo>
                        <a:pt x="304068" y="176158"/>
                        <a:pt x="249216" y="242901"/>
                        <a:pt x="198905" y="302761"/>
                      </a:cubicBezTo>
                      <a:cubicBezTo>
                        <a:pt x="164435" y="344946"/>
                        <a:pt x="121441" y="379542"/>
                        <a:pt x="76842" y="410313"/>
                      </a:cubicBezTo>
                      <a:cubicBezTo>
                        <a:pt x="54185" y="425176"/>
                        <a:pt x="31345" y="440095"/>
                        <a:pt x="5194" y="449654"/>
                      </a:cubicBezTo>
                      <a:cubicBezTo>
                        <a:pt x="949" y="451259"/>
                        <a:pt x="-2215" y="444840"/>
                        <a:pt x="1962" y="442610"/>
                      </a:cubicBezTo>
                      <a:cubicBezTo>
                        <a:pt x="13399" y="436214"/>
                        <a:pt x="24471" y="428715"/>
                        <a:pt x="35260" y="420886"/>
                      </a:cubicBezTo>
                      <a:cubicBezTo>
                        <a:pt x="88484" y="381294"/>
                        <a:pt x="142426" y="341953"/>
                        <a:pt x="186102" y="291574"/>
                      </a:cubicBezTo>
                      <a:cubicBezTo>
                        <a:pt x="238394" y="233718"/>
                        <a:pt x="296455" y="170286"/>
                        <a:pt x="343033" y="108230"/>
                      </a:cubicBezTo>
                      <a:cubicBezTo>
                        <a:pt x="375022" y="65976"/>
                        <a:pt x="406306" y="14538"/>
                        <a:pt x="461465" y="97"/>
                      </a:cubicBezTo>
                      <a:cubicBezTo>
                        <a:pt x="466211" y="-916"/>
                        <a:pt x="468441" y="6333"/>
                        <a:pt x="463252" y="7653"/>
                      </a:cubicBezTo>
                      <a:lnTo>
                        <a:pt x="463252" y="765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80" name="Google Shape;1480;p9"/>
                <p:cNvSpPr/>
                <p:nvPr/>
              </p:nvSpPr>
              <p:spPr>
                <a:xfrm>
                  <a:off x="2471760" y="4726440"/>
                  <a:ext cx="600698" cy="104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5237" h="109521" extrusionOk="0">
                      <a:moveTo>
                        <a:pt x="599646" y="6210"/>
                      </a:moveTo>
                      <a:cubicBezTo>
                        <a:pt x="590918" y="17704"/>
                        <a:pt x="577956" y="23007"/>
                        <a:pt x="566109" y="27582"/>
                      </a:cubicBezTo>
                      <a:cubicBezTo>
                        <a:pt x="529920" y="41556"/>
                        <a:pt x="490386" y="43855"/>
                        <a:pt x="452218" y="44799"/>
                      </a:cubicBezTo>
                      <a:cubicBezTo>
                        <a:pt x="401326" y="46040"/>
                        <a:pt x="350582" y="48327"/>
                        <a:pt x="299941" y="52254"/>
                      </a:cubicBezTo>
                      <a:cubicBezTo>
                        <a:pt x="249357" y="56123"/>
                        <a:pt x="198841" y="60686"/>
                        <a:pt x="148450" y="66444"/>
                      </a:cubicBezTo>
                      <a:cubicBezTo>
                        <a:pt x="100984" y="72601"/>
                        <a:pt x="46325" y="74433"/>
                        <a:pt x="6529" y="103748"/>
                      </a:cubicBezTo>
                      <a:cubicBezTo>
                        <a:pt x="3172" y="106957"/>
                        <a:pt x="-2302" y="101723"/>
                        <a:pt x="1044" y="98252"/>
                      </a:cubicBezTo>
                      <a:cubicBezTo>
                        <a:pt x="39042" y="59298"/>
                        <a:pt x="95635" y="54541"/>
                        <a:pt x="146447" y="48362"/>
                      </a:cubicBezTo>
                      <a:cubicBezTo>
                        <a:pt x="197225" y="42910"/>
                        <a:pt x="248207" y="39770"/>
                        <a:pt x="299224" y="38404"/>
                      </a:cubicBezTo>
                      <a:cubicBezTo>
                        <a:pt x="350207" y="37050"/>
                        <a:pt x="401201" y="36743"/>
                        <a:pt x="452058" y="36595"/>
                      </a:cubicBezTo>
                      <a:cubicBezTo>
                        <a:pt x="489817" y="35923"/>
                        <a:pt x="528066" y="34387"/>
                        <a:pt x="563526" y="20867"/>
                      </a:cubicBezTo>
                      <a:cubicBezTo>
                        <a:pt x="575065" y="16315"/>
                        <a:pt x="586684" y="10933"/>
                        <a:pt x="593376" y="1646"/>
                      </a:cubicBezTo>
                      <a:cubicBezTo>
                        <a:pt x="596084" y="-2564"/>
                        <a:pt x="602935" y="2159"/>
                        <a:pt x="599646" y="6233"/>
                      </a:cubicBezTo>
                      <a:lnTo>
                        <a:pt x="599646" y="623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81" name="Google Shape;1481;p9"/>
                <p:cNvSpPr/>
                <p:nvPr/>
              </p:nvSpPr>
              <p:spPr>
                <a:xfrm>
                  <a:off x="2410200" y="4721400"/>
                  <a:ext cx="135006" cy="1478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746" h="171384" extrusionOk="0">
                      <a:moveTo>
                        <a:pt x="10391" y="83766"/>
                      </a:moveTo>
                      <a:cubicBezTo>
                        <a:pt x="20895" y="67469"/>
                        <a:pt x="35188" y="53165"/>
                        <a:pt x="41311" y="34763"/>
                      </a:cubicBezTo>
                      <a:cubicBezTo>
                        <a:pt x="44156" y="26194"/>
                        <a:pt x="45192" y="16817"/>
                        <a:pt x="50130" y="9249"/>
                      </a:cubicBezTo>
                      <a:cubicBezTo>
                        <a:pt x="55069" y="1682"/>
                        <a:pt x="66085" y="-3144"/>
                        <a:pt x="73221" y="2387"/>
                      </a:cubicBezTo>
                      <a:cubicBezTo>
                        <a:pt x="77977" y="6074"/>
                        <a:pt x="79104" y="12720"/>
                        <a:pt x="79537" y="18729"/>
                      </a:cubicBezTo>
                      <a:cubicBezTo>
                        <a:pt x="80333" y="29654"/>
                        <a:pt x="80026" y="40647"/>
                        <a:pt x="78649" y="51515"/>
                      </a:cubicBezTo>
                      <a:cubicBezTo>
                        <a:pt x="77875" y="57546"/>
                        <a:pt x="76919" y="64226"/>
                        <a:pt x="80379" y="69233"/>
                      </a:cubicBezTo>
                      <a:cubicBezTo>
                        <a:pt x="85158" y="76164"/>
                        <a:pt x="95286" y="75902"/>
                        <a:pt x="103662" y="75015"/>
                      </a:cubicBezTo>
                      <a:cubicBezTo>
                        <a:pt x="109751" y="74377"/>
                        <a:pt x="116010" y="73820"/>
                        <a:pt x="121916" y="75470"/>
                      </a:cubicBezTo>
                      <a:cubicBezTo>
                        <a:pt x="127811" y="77120"/>
                        <a:pt x="133353" y="81467"/>
                        <a:pt x="134639" y="87453"/>
                      </a:cubicBezTo>
                      <a:cubicBezTo>
                        <a:pt x="136073" y="94099"/>
                        <a:pt x="131908" y="100904"/>
                        <a:pt x="126331" y="104785"/>
                      </a:cubicBezTo>
                      <a:cubicBezTo>
                        <a:pt x="120755" y="108666"/>
                        <a:pt x="113973" y="110281"/>
                        <a:pt x="107429" y="112113"/>
                      </a:cubicBezTo>
                      <a:cubicBezTo>
                        <a:pt x="85750" y="118190"/>
                        <a:pt x="64947" y="127397"/>
                        <a:pt x="45874" y="139369"/>
                      </a:cubicBezTo>
                      <a:cubicBezTo>
                        <a:pt x="-135" y="168240"/>
                        <a:pt x="-10673" y="116426"/>
                        <a:pt x="10391" y="8375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82" name="Google Shape;1482;p9"/>
                <p:cNvSpPr/>
                <p:nvPr/>
              </p:nvSpPr>
              <p:spPr>
                <a:xfrm>
                  <a:off x="2226960" y="4538520"/>
                  <a:ext cx="108247" cy="4731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009" h="507380" extrusionOk="0">
                      <a:moveTo>
                        <a:pt x="108063" y="6057"/>
                      </a:moveTo>
                      <a:cubicBezTo>
                        <a:pt x="87226" y="82224"/>
                        <a:pt x="70930" y="159574"/>
                        <a:pt x="57820" y="237425"/>
                      </a:cubicBezTo>
                      <a:cubicBezTo>
                        <a:pt x="43891" y="315275"/>
                        <a:pt x="34457" y="393798"/>
                        <a:pt x="9193" y="469259"/>
                      </a:cubicBezTo>
                      <a:cubicBezTo>
                        <a:pt x="-22250" y="504913"/>
                        <a:pt x="36721" y="245379"/>
                        <a:pt x="40807" y="233829"/>
                      </a:cubicBezTo>
                      <a:cubicBezTo>
                        <a:pt x="60312" y="157047"/>
                        <a:pt x="80102" y="80505"/>
                        <a:pt x="98629" y="3621"/>
                      </a:cubicBezTo>
                      <a:cubicBezTo>
                        <a:pt x="100108" y="-2467"/>
                        <a:pt x="109759" y="-350"/>
                        <a:pt x="108063" y="6046"/>
                      </a:cubicBezTo>
                      <a:lnTo>
                        <a:pt x="108063" y="604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83" name="Google Shape;1483;p9"/>
                <p:cNvSpPr/>
                <p:nvPr/>
              </p:nvSpPr>
              <p:spPr>
                <a:xfrm>
                  <a:off x="2206080" y="5014080"/>
                  <a:ext cx="638150" cy="38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1357" h="39466" extrusionOk="0">
                      <a:moveTo>
                        <a:pt x="633129" y="9735"/>
                      </a:moveTo>
                      <a:cubicBezTo>
                        <a:pt x="476870" y="20683"/>
                        <a:pt x="318607" y="35363"/>
                        <a:pt x="161677" y="38003"/>
                      </a:cubicBezTo>
                      <a:cubicBezTo>
                        <a:pt x="109260" y="38879"/>
                        <a:pt x="56821" y="38458"/>
                        <a:pt x="4325" y="33656"/>
                      </a:cubicBezTo>
                      <a:cubicBezTo>
                        <a:pt x="-1263" y="33269"/>
                        <a:pt x="-1570" y="24438"/>
                        <a:pt x="4188" y="23915"/>
                      </a:cubicBezTo>
                      <a:cubicBezTo>
                        <a:pt x="79649" y="14595"/>
                        <a:pt x="163725" y="15186"/>
                        <a:pt x="239914" y="14629"/>
                      </a:cubicBezTo>
                      <a:cubicBezTo>
                        <a:pt x="370842" y="15675"/>
                        <a:pt x="501917" y="12899"/>
                        <a:pt x="632299" y="28"/>
                      </a:cubicBezTo>
                      <a:cubicBezTo>
                        <a:pt x="638398" y="-587"/>
                        <a:pt x="639787" y="9200"/>
                        <a:pt x="633129" y="9735"/>
                      </a:cubicBezTo>
                      <a:lnTo>
                        <a:pt x="633129" y="973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484" name="Google Shape;1484;p9"/>
            <p:cNvGrpSpPr/>
            <p:nvPr/>
          </p:nvGrpSpPr>
          <p:grpSpPr>
            <a:xfrm>
              <a:off x="-302204" y="-222781"/>
              <a:ext cx="1641290" cy="5927494"/>
              <a:chOff x="-302204" y="-222781"/>
              <a:chExt cx="1641290" cy="5927494"/>
            </a:xfrm>
          </p:grpSpPr>
          <p:grpSp>
            <p:nvGrpSpPr>
              <p:cNvPr id="1485" name="Google Shape;1485;p9"/>
              <p:cNvGrpSpPr/>
              <p:nvPr/>
            </p:nvGrpSpPr>
            <p:grpSpPr>
              <a:xfrm rot="10800000" flipH="1">
                <a:off x="-302204" y="1085330"/>
                <a:ext cx="827834" cy="1036954"/>
                <a:chOff x="6832440" y="4075560"/>
                <a:chExt cx="601143" cy="752998"/>
              </a:xfrm>
            </p:grpSpPr>
            <p:sp>
              <p:nvSpPr>
                <p:cNvPr id="1486" name="Google Shape;1486;p9"/>
                <p:cNvSpPr/>
                <p:nvPr/>
              </p:nvSpPr>
              <p:spPr>
                <a:xfrm>
                  <a:off x="6832440" y="4165920"/>
                  <a:ext cx="477552" cy="6626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7552" h="662638" extrusionOk="0">
                      <a:moveTo>
                        <a:pt x="476289" y="4467"/>
                      </a:moveTo>
                      <a:cubicBezTo>
                        <a:pt x="434205" y="57043"/>
                        <a:pt x="393670" y="110848"/>
                        <a:pt x="353680" y="165051"/>
                      </a:cubicBezTo>
                      <a:cubicBezTo>
                        <a:pt x="313793" y="219334"/>
                        <a:pt x="274498" y="274061"/>
                        <a:pt x="235271" y="328856"/>
                      </a:cubicBezTo>
                      <a:cubicBezTo>
                        <a:pt x="215561" y="356134"/>
                        <a:pt x="196453" y="383787"/>
                        <a:pt x="177380" y="411554"/>
                      </a:cubicBezTo>
                      <a:cubicBezTo>
                        <a:pt x="158216" y="439242"/>
                        <a:pt x="139041" y="466918"/>
                        <a:pt x="120048" y="494720"/>
                      </a:cubicBezTo>
                      <a:cubicBezTo>
                        <a:pt x="101032" y="522499"/>
                        <a:pt x="81822" y="550152"/>
                        <a:pt x="62590" y="577783"/>
                      </a:cubicBezTo>
                      <a:lnTo>
                        <a:pt x="33685" y="619172"/>
                      </a:lnTo>
                      <a:cubicBezTo>
                        <a:pt x="23966" y="632908"/>
                        <a:pt x="14429" y="646769"/>
                        <a:pt x="5030" y="660652"/>
                      </a:cubicBezTo>
                      <a:lnTo>
                        <a:pt x="4995" y="660709"/>
                      </a:lnTo>
                      <a:cubicBezTo>
                        <a:pt x="4153" y="661961"/>
                        <a:pt x="2446" y="662291"/>
                        <a:pt x="1194" y="661438"/>
                      </a:cubicBezTo>
                      <a:cubicBezTo>
                        <a:pt x="22" y="660641"/>
                        <a:pt x="-330" y="659082"/>
                        <a:pt x="330" y="657853"/>
                      </a:cubicBezTo>
                      <a:cubicBezTo>
                        <a:pt x="16671" y="628162"/>
                        <a:pt x="34674" y="599633"/>
                        <a:pt x="53053" y="571353"/>
                      </a:cubicBezTo>
                      <a:cubicBezTo>
                        <a:pt x="71466" y="543108"/>
                        <a:pt x="90289" y="515136"/>
                        <a:pt x="109498" y="487437"/>
                      </a:cubicBezTo>
                      <a:cubicBezTo>
                        <a:pt x="128742" y="459760"/>
                        <a:pt x="148020" y="432118"/>
                        <a:pt x="167571" y="404658"/>
                      </a:cubicBezTo>
                      <a:cubicBezTo>
                        <a:pt x="187247" y="377312"/>
                        <a:pt x="206969" y="349886"/>
                        <a:pt x="227396" y="323052"/>
                      </a:cubicBezTo>
                      <a:lnTo>
                        <a:pt x="349071" y="161603"/>
                      </a:lnTo>
                      <a:cubicBezTo>
                        <a:pt x="389573" y="107741"/>
                        <a:pt x="430507" y="54187"/>
                        <a:pt x="471987" y="1053"/>
                      </a:cubicBezTo>
                      <a:cubicBezTo>
                        <a:pt x="472920" y="-142"/>
                        <a:pt x="474639" y="-347"/>
                        <a:pt x="475822" y="576"/>
                      </a:cubicBezTo>
                      <a:cubicBezTo>
                        <a:pt x="477017" y="1509"/>
                        <a:pt x="477222" y="3227"/>
                        <a:pt x="476300" y="4410"/>
                      </a:cubicBezTo>
                      <a:cubicBezTo>
                        <a:pt x="476300" y="4410"/>
                        <a:pt x="476278" y="4433"/>
                        <a:pt x="476278" y="4433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87" name="Google Shape;1487;p9"/>
                <p:cNvSpPr/>
                <p:nvPr/>
              </p:nvSpPr>
              <p:spPr>
                <a:xfrm>
                  <a:off x="7151760" y="4318560"/>
                  <a:ext cx="227645" cy="60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16" h="60883" extrusionOk="0">
                      <a:moveTo>
                        <a:pt x="225467" y="5436"/>
                      </a:moveTo>
                      <a:cubicBezTo>
                        <a:pt x="206530" y="7974"/>
                        <a:pt x="187753" y="11593"/>
                        <a:pt x="169090" y="15667"/>
                      </a:cubicBezTo>
                      <a:cubicBezTo>
                        <a:pt x="150427" y="19752"/>
                        <a:pt x="131968" y="24737"/>
                        <a:pt x="113669" y="30165"/>
                      </a:cubicBezTo>
                      <a:lnTo>
                        <a:pt x="58885" y="46598"/>
                      </a:lnTo>
                      <a:cubicBezTo>
                        <a:pt x="40609" y="51992"/>
                        <a:pt x="22310" y="57181"/>
                        <a:pt x="3237" y="60402"/>
                      </a:cubicBezTo>
                      <a:cubicBezTo>
                        <a:pt x="1724" y="60664"/>
                        <a:pt x="301" y="59640"/>
                        <a:pt x="39" y="58138"/>
                      </a:cubicBezTo>
                      <a:cubicBezTo>
                        <a:pt x="-166" y="56931"/>
                        <a:pt x="449" y="55782"/>
                        <a:pt x="1462" y="55236"/>
                      </a:cubicBezTo>
                      <a:cubicBezTo>
                        <a:pt x="18600" y="46075"/>
                        <a:pt x="36797" y="39668"/>
                        <a:pt x="55255" y="34262"/>
                      </a:cubicBezTo>
                      <a:cubicBezTo>
                        <a:pt x="73702" y="28834"/>
                        <a:pt x="92457" y="24453"/>
                        <a:pt x="111325" y="20697"/>
                      </a:cubicBezTo>
                      <a:cubicBezTo>
                        <a:pt x="130182" y="16942"/>
                        <a:pt x="149095" y="13539"/>
                        <a:pt x="167952" y="10057"/>
                      </a:cubicBezTo>
                      <a:cubicBezTo>
                        <a:pt x="186820" y="6563"/>
                        <a:pt x="205734" y="3422"/>
                        <a:pt x="224613" y="42"/>
                      </a:cubicBezTo>
                      <a:cubicBezTo>
                        <a:pt x="226104" y="-219"/>
                        <a:pt x="227526" y="759"/>
                        <a:pt x="227788" y="2250"/>
                      </a:cubicBezTo>
                      <a:cubicBezTo>
                        <a:pt x="228050" y="3741"/>
                        <a:pt x="227071" y="5163"/>
                        <a:pt x="225581" y="5425"/>
                      </a:cubicBezTo>
                      <a:cubicBezTo>
                        <a:pt x="225546" y="5425"/>
                        <a:pt x="225501" y="5436"/>
                        <a:pt x="225467" y="544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88" name="Google Shape;1488;p9"/>
                <p:cNvSpPr/>
                <p:nvPr/>
              </p:nvSpPr>
              <p:spPr>
                <a:xfrm>
                  <a:off x="6954480" y="4262760"/>
                  <a:ext cx="101573" cy="2361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341" h="236694" extrusionOk="0">
                      <a:moveTo>
                        <a:pt x="96474" y="234469"/>
                      </a:moveTo>
                      <a:cubicBezTo>
                        <a:pt x="88155" y="215316"/>
                        <a:pt x="79404" y="196380"/>
                        <a:pt x="70755" y="177375"/>
                      </a:cubicBezTo>
                      <a:cubicBezTo>
                        <a:pt x="62106" y="158382"/>
                        <a:pt x="53150" y="139502"/>
                        <a:pt x="44285" y="120566"/>
                      </a:cubicBezTo>
                      <a:cubicBezTo>
                        <a:pt x="35522" y="101595"/>
                        <a:pt x="26873" y="82557"/>
                        <a:pt x="19226" y="63108"/>
                      </a:cubicBezTo>
                      <a:cubicBezTo>
                        <a:pt x="11499" y="43705"/>
                        <a:pt x="4512" y="23983"/>
                        <a:pt x="62" y="3351"/>
                      </a:cubicBezTo>
                      <a:cubicBezTo>
                        <a:pt x="-257" y="1861"/>
                        <a:pt x="688" y="393"/>
                        <a:pt x="2178" y="63"/>
                      </a:cubicBezTo>
                      <a:cubicBezTo>
                        <a:pt x="3396" y="-199"/>
                        <a:pt x="4603" y="381"/>
                        <a:pt x="5171" y="1417"/>
                      </a:cubicBezTo>
                      <a:cubicBezTo>
                        <a:pt x="15448" y="19818"/>
                        <a:pt x="23505" y="38994"/>
                        <a:pt x="31175" y="58362"/>
                      </a:cubicBezTo>
                      <a:cubicBezTo>
                        <a:pt x="38913" y="77686"/>
                        <a:pt x="45992" y="97282"/>
                        <a:pt x="53286" y="116811"/>
                      </a:cubicBezTo>
                      <a:cubicBezTo>
                        <a:pt x="60490" y="136373"/>
                        <a:pt x="67921" y="155856"/>
                        <a:pt x="75989" y="175076"/>
                      </a:cubicBezTo>
                      <a:cubicBezTo>
                        <a:pt x="84069" y="194286"/>
                        <a:pt x="92366" y="213416"/>
                        <a:pt x="101424" y="232182"/>
                      </a:cubicBezTo>
                      <a:cubicBezTo>
                        <a:pt x="102084" y="233547"/>
                        <a:pt x="101515" y="235174"/>
                        <a:pt x="100149" y="235834"/>
                      </a:cubicBezTo>
                      <a:cubicBezTo>
                        <a:pt x="98795" y="236495"/>
                        <a:pt x="97156" y="235926"/>
                        <a:pt x="96496" y="234560"/>
                      </a:cubicBezTo>
                      <a:cubicBezTo>
                        <a:pt x="96485" y="234526"/>
                        <a:pt x="96462" y="234492"/>
                        <a:pt x="96451" y="23445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89" name="Google Shape;1489;p9"/>
                <p:cNvSpPr/>
                <p:nvPr/>
              </p:nvSpPr>
              <p:spPr>
                <a:xfrm>
                  <a:off x="7132680" y="4138560"/>
                  <a:ext cx="15111" cy="2485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9" h="248563" extrusionOk="0">
                      <a:moveTo>
                        <a:pt x="6943" y="245867"/>
                      </a:moveTo>
                      <a:cubicBezTo>
                        <a:pt x="5406" y="225496"/>
                        <a:pt x="4610" y="205115"/>
                        <a:pt x="4371" y="184756"/>
                      </a:cubicBezTo>
                      <a:lnTo>
                        <a:pt x="3551" y="123747"/>
                      </a:lnTo>
                      <a:cubicBezTo>
                        <a:pt x="3142" y="103457"/>
                        <a:pt x="2766" y="83257"/>
                        <a:pt x="2083" y="63171"/>
                      </a:cubicBezTo>
                      <a:cubicBezTo>
                        <a:pt x="1378" y="43063"/>
                        <a:pt x="342" y="23182"/>
                        <a:pt x="1" y="2823"/>
                      </a:cubicBezTo>
                      <a:cubicBezTo>
                        <a:pt x="-33" y="1298"/>
                        <a:pt x="1184" y="35"/>
                        <a:pt x="2709" y="0"/>
                      </a:cubicBezTo>
                      <a:cubicBezTo>
                        <a:pt x="3950" y="-22"/>
                        <a:pt x="5008" y="775"/>
                        <a:pt x="5384" y="1890"/>
                      </a:cubicBezTo>
                      <a:cubicBezTo>
                        <a:pt x="11950" y="21566"/>
                        <a:pt x="14271" y="42266"/>
                        <a:pt x="14931" y="62728"/>
                      </a:cubicBezTo>
                      <a:cubicBezTo>
                        <a:pt x="15626" y="83234"/>
                        <a:pt x="14658" y="103673"/>
                        <a:pt x="13293" y="123963"/>
                      </a:cubicBezTo>
                      <a:cubicBezTo>
                        <a:pt x="11927" y="144265"/>
                        <a:pt x="10448" y="164511"/>
                        <a:pt x="10084" y="184756"/>
                      </a:cubicBezTo>
                      <a:cubicBezTo>
                        <a:pt x="9719" y="204989"/>
                        <a:pt x="10015" y="225269"/>
                        <a:pt x="12371" y="245332"/>
                      </a:cubicBezTo>
                      <a:cubicBezTo>
                        <a:pt x="12542" y="246834"/>
                        <a:pt x="11472" y="248188"/>
                        <a:pt x="9970" y="248370"/>
                      </a:cubicBezTo>
                      <a:cubicBezTo>
                        <a:pt x="8468" y="248541"/>
                        <a:pt x="7113" y="247471"/>
                        <a:pt x="6931" y="245969"/>
                      </a:cubicBezTo>
                      <a:cubicBezTo>
                        <a:pt x="6931" y="245935"/>
                        <a:pt x="6931" y="245889"/>
                        <a:pt x="6931" y="24585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90" name="Google Shape;1490;p9"/>
                <p:cNvSpPr/>
                <p:nvPr/>
              </p:nvSpPr>
              <p:spPr>
                <a:xfrm>
                  <a:off x="7060320" y="4468320"/>
                  <a:ext cx="225427" cy="266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5427" h="26652" extrusionOk="0">
                      <a:moveTo>
                        <a:pt x="222517" y="5463"/>
                      </a:moveTo>
                      <a:cubicBezTo>
                        <a:pt x="204104" y="4666"/>
                        <a:pt x="185646" y="5064"/>
                        <a:pt x="167256" y="6066"/>
                      </a:cubicBezTo>
                      <a:cubicBezTo>
                        <a:pt x="148854" y="7067"/>
                        <a:pt x="130521" y="9116"/>
                        <a:pt x="112301" y="11744"/>
                      </a:cubicBezTo>
                      <a:cubicBezTo>
                        <a:pt x="94082" y="14384"/>
                        <a:pt x="75953" y="17332"/>
                        <a:pt x="57814" y="20131"/>
                      </a:cubicBezTo>
                      <a:cubicBezTo>
                        <a:pt x="39674" y="22965"/>
                        <a:pt x="21557" y="25696"/>
                        <a:pt x="2894" y="26527"/>
                      </a:cubicBezTo>
                      <a:cubicBezTo>
                        <a:pt x="1369" y="26595"/>
                        <a:pt x="71" y="25412"/>
                        <a:pt x="3" y="23887"/>
                      </a:cubicBezTo>
                      <a:cubicBezTo>
                        <a:pt x="-54" y="22681"/>
                        <a:pt x="686" y="21611"/>
                        <a:pt x="1744" y="21190"/>
                      </a:cubicBezTo>
                      <a:cubicBezTo>
                        <a:pt x="19212" y="14237"/>
                        <a:pt x="37466" y="10253"/>
                        <a:pt x="55845" y="7431"/>
                      </a:cubicBezTo>
                      <a:cubicBezTo>
                        <a:pt x="74235" y="4575"/>
                        <a:pt x="92796" y="2925"/>
                        <a:pt x="111368" y="2037"/>
                      </a:cubicBezTo>
                      <a:cubicBezTo>
                        <a:pt x="129940" y="1150"/>
                        <a:pt x="148501" y="729"/>
                        <a:pt x="167039" y="341"/>
                      </a:cubicBezTo>
                      <a:cubicBezTo>
                        <a:pt x="185578" y="-57"/>
                        <a:pt x="204093" y="34"/>
                        <a:pt x="222631" y="0"/>
                      </a:cubicBezTo>
                      <a:cubicBezTo>
                        <a:pt x="224144" y="0"/>
                        <a:pt x="225373" y="1218"/>
                        <a:pt x="225373" y="2731"/>
                      </a:cubicBezTo>
                      <a:cubicBezTo>
                        <a:pt x="225373" y="4245"/>
                        <a:pt x="224156" y="5474"/>
                        <a:pt x="222642" y="5474"/>
                      </a:cubicBezTo>
                      <a:cubicBezTo>
                        <a:pt x="222608" y="5474"/>
                        <a:pt x="222551" y="5474"/>
                        <a:pt x="222517" y="547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91" name="Google Shape;1491;p9"/>
                <p:cNvSpPr/>
                <p:nvPr/>
              </p:nvSpPr>
              <p:spPr>
                <a:xfrm>
                  <a:off x="6976800" y="4599000"/>
                  <a:ext cx="204510" cy="154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510" h="15807" extrusionOk="0">
                      <a:moveTo>
                        <a:pt x="201518" y="6935"/>
                      </a:moveTo>
                      <a:cubicBezTo>
                        <a:pt x="184926" y="6127"/>
                        <a:pt x="168299" y="6230"/>
                        <a:pt x="151696" y="6651"/>
                      </a:cubicBezTo>
                      <a:cubicBezTo>
                        <a:pt x="135092" y="7072"/>
                        <a:pt x="118512" y="8278"/>
                        <a:pt x="101976" y="9826"/>
                      </a:cubicBezTo>
                      <a:cubicBezTo>
                        <a:pt x="85441" y="11373"/>
                        <a:pt x="68951" y="12978"/>
                        <a:pt x="52428" y="14162"/>
                      </a:cubicBezTo>
                      <a:cubicBezTo>
                        <a:pt x="44177" y="14867"/>
                        <a:pt x="35892" y="15254"/>
                        <a:pt x="27597" y="15470"/>
                      </a:cubicBezTo>
                      <a:cubicBezTo>
                        <a:pt x="19289" y="15652"/>
                        <a:pt x="10959" y="15630"/>
                        <a:pt x="2537" y="14844"/>
                      </a:cubicBezTo>
                      <a:cubicBezTo>
                        <a:pt x="1001" y="14708"/>
                        <a:pt x="-125" y="13354"/>
                        <a:pt x="11" y="11817"/>
                      </a:cubicBezTo>
                      <a:cubicBezTo>
                        <a:pt x="114" y="10657"/>
                        <a:pt x="933" y="9723"/>
                        <a:pt x="1980" y="9405"/>
                      </a:cubicBezTo>
                      <a:cubicBezTo>
                        <a:pt x="10105" y="6935"/>
                        <a:pt x="18333" y="5319"/>
                        <a:pt x="26595" y="4022"/>
                      </a:cubicBezTo>
                      <a:cubicBezTo>
                        <a:pt x="30726" y="3407"/>
                        <a:pt x="34880" y="2884"/>
                        <a:pt x="39022" y="2395"/>
                      </a:cubicBezTo>
                      <a:cubicBezTo>
                        <a:pt x="43176" y="1962"/>
                        <a:pt x="47341" y="1609"/>
                        <a:pt x="51506" y="1336"/>
                      </a:cubicBezTo>
                      <a:cubicBezTo>
                        <a:pt x="68166" y="119"/>
                        <a:pt x="84895" y="-155"/>
                        <a:pt x="101601" y="73"/>
                      </a:cubicBezTo>
                      <a:lnTo>
                        <a:pt x="151662" y="927"/>
                      </a:lnTo>
                      <a:cubicBezTo>
                        <a:pt x="168333" y="1109"/>
                        <a:pt x="184983" y="1507"/>
                        <a:pt x="201643" y="1473"/>
                      </a:cubicBezTo>
                      <a:cubicBezTo>
                        <a:pt x="203156" y="1473"/>
                        <a:pt x="204385" y="2690"/>
                        <a:pt x="204385" y="4204"/>
                      </a:cubicBezTo>
                      <a:cubicBezTo>
                        <a:pt x="204385" y="5717"/>
                        <a:pt x="203168" y="6947"/>
                        <a:pt x="201654" y="6947"/>
                      </a:cubicBezTo>
                      <a:cubicBezTo>
                        <a:pt x="201609" y="6947"/>
                        <a:pt x="201563" y="6947"/>
                        <a:pt x="201518" y="694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92" name="Google Shape;1492;p9"/>
                <p:cNvSpPr/>
                <p:nvPr/>
              </p:nvSpPr>
              <p:spPr>
                <a:xfrm>
                  <a:off x="6874200" y="4395240"/>
                  <a:ext cx="93249" cy="2370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954" h="237615" extrusionOk="0">
                      <a:moveTo>
                        <a:pt x="88018" y="235186"/>
                      </a:moveTo>
                      <a:cubicBezTo>
                        <a:pt x="81088" y="215714"/>
                        <a:pt x="73520" y="196482"/>
                        <a:pt x="65907" y="177273"/>
                      </a:cubicBezTo>
                      <a:cubicBezTo>
                        <a:pt x="58282" y="158063"/>
                        <a:pt x="50191" y="139024"/>
                        <a:pt x="42031" y="120020"/>
                      </a:cubicBezTo>
                      <a:cubicBezTo>
                        <a:pt x="33872" y="101015"/>
                        <a:pt x="25917" y="81919"/>
                        <a:pt x="18588" y="62607"/>
                      </a:cubicBezTo>
                      <a:cubicBezTo>
                        <a:pt x="11237" y="43295"/>
                        <a:pt x="4477" y="23767"/>
                        <a:pt x="62" y="3352"/>
                      </a:cubicBezTo>
                      <a:cubicBezTo>
                        <a:pt x="-257" y="1861"/>
                        <a:pt x="688" y="393"/>
                        <a:pt x="2179" y="63"/>
                      </a:cubicBezTo>
                      <a:cubicBezTo>
                        <a:pt x="3396" y="-199"/>
                        <a:pt x="4591" y="381"/>
                        <a:pt x="5172" y="1405"/>
                      </a:cubicBezTo>
                      <a:lnTo>
                        <a:pt x="5172" y="1440"/>
                      </a:lnTo>
                      <a:cubicBezTo>
                        <a:pt x="15436" y="19670"/>
                        <a:pt x="23334" y="38778"/>
                        <a:pt x="30640" y="58112"/>
                      </a:cubicBezTo>
                      <a:cubicBezTo>
                        <a:pt x="37980" y="77424"/>
                        <a:pt x="44671" y="96987"/>
                        <a:pt x="51170" y="116617"/>
                      </a:cubicBezTo>
                      <a:cubicBezTo>
                        <a:pt x="57667" y="136247"/>
                        <a:pt x="64234" y="155856"/>
                        <a:pt x="71267" y="175281"/>
                      </a:cubicBezTo>
                      <a:cubicBezTo>
                        <a:pt x="78311" y="194707"/>
                        <a:pt x="85412" y="214110"/>
                        <a:pt x="93128" y="233285"/>
                      </a:cubicBezTo>
                      <a:cubicBezTo>
                        <a:pt x="93697" y="234685"/>
                        <a:pt x="93014" y="236278"/>
                        <a:pt x="91614" y="236847"/>
                      </a:cubicBezTo>
                      <a:cubicBezTo>
                        <a:pt x="90215" y="237416"/>
                        <a:pt x="88621" y="236734"/>
                        <a:pt x="88052" y="235334"/>
                      </a:cubicBezTo>
                      <a:cubicBezTo>
                        <a:pt x="88041" y="235300"/>
                        <a:pt x="88029" y="235277"/>
                        <a:pt x="88018" y="235243"/>
                      </a:cubicBezTo>
                      <a:lnTo>
                        <a:pt x="88018" y="23520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93" name="Google Shape;1493;p9"/>
                <p:cNvSpPr/>
                <p:nvPr/>
              </p:nvSpPr>
              <p:spPr>
                <a:xfrm>
                  <a:off x="7238520" y="4102200"/>
                  <a:ext cx="147319" cy="1412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858" h="166706" extrusionOk="0">
                      <a:moveTo>
                        <a:pt x="73185" y="133491"/>
                      </a:moveTo>
                      <a:cubicBezTo>
                        <a:pt x="59848" y="139579"/>
                        <a:pt x="44894" y="143517"/>
                        <a:pt x="30510" y="140683"/>
                      </a:cubicBezTo>
                      <a:cubicBezTo>
                        <a:pt x="16125" y="137850"/>
                        <a:pt x="2663" y="126902"/>
                        <a:pt x="375" y="112415"/>
                      </a:cubicBezTo>
                      <a:cubicBezTo>
                        <a:pt x="-933" y="104130"/>
                        <a:pt x="1388" y="95721"/>
                        <a:pt x="4131" y="87789"/>
                      </a:cubicBezTo>
                      <a:cubicBezTo>
                        <a:pt x="11539" y="66315"/>
                        <a:pt x="22339" y="45671"/>
                        <a:pt x="38191" y="29409"/>
                      </a:cubicBezTo>
                      <a:cubicBezTo>
                        <a:pt x="61862" y="5147"/>
                        <a:pt x="138677" y="-23189"/>
                        <a:pt x="146620" y="31116"/>
                      </a:cubicBezTo>
                      <a:cubicBezTo>
                        <a:pt x="152925" y="74212"/>
                        <a:pt x="108429" y="117400"/>
                        <a:pt x="73185" y="13349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94" name="Google Shape;1494;p9"/>
                <p:cNvSpPr/>
                <p:nvPr/>
              </p:nvSpPr>
              <p:spPr>
                <a:xfrm>
                  <a:off x="7278840" y="4276440"/>
                  <a:ext cx="154743" cy="1057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894" h="109020" extrusionOk="0">
                      <a:moveTo>
                        <a:pt x="138809" y="82992"/>
                      </a:moveTo>
                      <a:cubicBezTo>
                        <a:pt x="127417" y="94383"/>
                        <a:pt x="111838" y="100858"/>
                        <a:pt x="96008" y="103874"/>
                      </a:cubicBezTo>
                      <a:cubicBezTo>
                        <a:pt x="73715" y="108107"/>
                        <a:pt x="50226" y="105877"/>
                        <a:pt x="29139" y="97501"/>
                      </a:cubicBezTo>
                      <a:cubicBezTo>
                        <a:pt x="16564" y="92505"/>
                        <a:pt x="3796" y="84005"/>
                        <a:pt x="700" y="70838"/>
                      </a:cubicBezTo>
                      <a:cubicBezTo>
                        <a:pt x="-3317" y="53700"/>
                        <a:pt x="10647" y="37779"/>
                        <a:pt x="24724" y="27218"/>
                      </a:cubicBezTo>
                      <a:cubicBezTo>
                        <a:pt x="45947" y="11274"/>
                        <a:pt x="71405" y="-913"/>
                        <a:pt x="97931" y="54"/>
                      </a:cubicBezTo>
                      <a:cubicBezTo>
                        <a:pt x="143599" y="1715"/>
                        <a:pt x="175577" y="46257"/>
                        <a:pt x="138820" y="83014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95" name="Google Shape;1495;p9"/>
                <p:cNvSpPr/>
                <p:nvPr/>
              </p:nvSpPr>
              <p:spPr>
                <a:xfrm>
                  <a:off x="7066080" y="4075560"/>
                  <a:ext cx="127690" cy="1571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070" h="174115" extrusionOk="0">
                      <a:moveTo>
                        <a:pt x="102538" y="136003"/>
                      </a:moveTo>
                      <a:cubicBezTo>
                        <a:pt x="89701" y="150933"/>
                        <a:pt x="69148" y="160197"/>
                        <a:pt x="49939" y="155861"/>
                      </a:cubicBezTo>
                      <a:cubicBezTo>
                        <a:pt x="28567" y="151036"/>
                        <a:pt x="13659" y="131121"/>
                        <a:pt x="6330" y="110477"/>
                      </a:cubicBezTo>
                      <a:cubicBezTo>
                        <a:pt x="-1670" y="87956"/>
                        <a:pt x="-2705" y="62385"/>
                        <a:pt x="6808" y="40456"/>
                      </a:cubicBezTo>
                      <a:cubicBezTo>
                        <a:pt x="25779" y="-3278"/>
                        <a:pt x="79516" y="-13918"/>
                        <a:pt x="113314" y="20222"/>
                      </a:cubicBezTo>
                      <a:cubicBezTo>
                        <a:pt x="140365" y="47557"/>
                        <a:pt x="124808" y="110102"/>
                        <a:pt x="102549" y="136003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96" name="Google Shape;1496;p9"/>
                <p:cNvSpPr/>
                <p:nvPr/>
              </p:nvSpPr>
              <p:spPr>
                <a:xfrm>
                  <a:off x="7174080" y="4424760"/>
                  <a:ext cx="181519" cy="11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815" h="121072" extrusionOk="0">
                      <a:moveTo>
                        <a:pt x="57279" y="111798"/>
                      </a:moveTo>
                      <a:cubicBezTo>
                        <a:pt x="44989" y="110159"/>
                        <a:pt x="32687" y="106961"/>
                        <a:pt x="22206" y="100361"/>
                      </a:cubicBezTo>
                      <a:cubicBezTo>
                        <a:pt x="11725" y="93760"/>
                        <a:pt x="3167" y="83416"/>
                        <a:pt x="720" y="71262"/>
                      </a:cubicBezTo>
                      <a:cubicBezTo>
                        <a:pt x="-1840" y="58471"/>
                        <a:pt x="2644" y="44940"/>
                        <a:pt x="10701" y="34687"/>
                      </a:cubicBezTo>
                      <a:cubicBezTo>
                        <a:pt x="18758" y="24433"/>
                        <a:pt x="30081" y="17161"/>
                        <a:pt x="41973" y="11813"/>
                      </a:cubicBezTo>
                      <a:cubicBezTo>
                        <a:pt x="78663" y="-4665"/>
                        <a:pt x="130567" y="-5644"/>
                        <a:pt x="163649" y="20063"/>
                      </a:cubicBezTo>
                      <a:cubicBezTo>
                        <a:pt x="200975" y="49071"/>
                        <a:pt x="172685" y="86716"/>
                        <a:pt x="138010" y="101237"/>
                      </a:cubicBezTo>
                      <a:cubicBezTo>
                        <a:pt x="112723" y="111821"/>
                        <a:pt x="84432" y="115428"/>
                        <a:pt x="57279" y="111798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97" name="Google Shape;1497;p9"/>
                <p:cNvSpPr/>
                <p:nvPr/>
              </p:nvSpPr>
              <p:spPr>
                <a:xfrm>
                  <a:off x="6907320" y="4209480"/>
                  <a:ext cx="127059" cy="163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108" h="169404" extrusionOk="0">
                      <a:moveTo>
                        <a:pt x="79370" y="163428"/>
                      </a:moveTo>
                      <a:cubicBezTo>
                        <a:pt x="63813" y="165340"/>
                        <a:pt x="48006" y="158955"/>
                        <a:pt x="36194" y="148656"/>
                      </a:cubicBezTo>
                      <a:cubicBezTo>
                        <a:pt x="24381" y="138357"/>
                        <a:pt x="16199" y="124474"/>
                        <a:pt x="10133" y="110032"/>
                      </a:cubicBezTo>
                      <a:cubicBezTo>
                        <a:pt x="540" y="87136"/>
                        <a:pt x="-4069" y="60802"/>
                        <a:pt x="4557" y="37519"/>
                      </a:cubicBezTo>
                      <a:cubicBezTo>
                        <a:pt x="13183" y="14235"/>
                        <a:pt x="37935" y="-4064"/>
                        <a:pt x="62288" y="784"/>
                      </a:cubicBezTo>
                      <a:cubicBezTo>
                        <a:pt x="93219" y="6952"/>
                        <a:pt x="115740" y="51937"/>
                        <a:pt x="124173" y="80000"/>
                      </a:cubicBezTo>
                      <a:cubicBezTo>
                        <a:pt x="134039" y="112809"/>
                        <a:pt x="116742" y="158830"/>
                        <a:pt x="79370" y="163428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98" name="Google Shape;1498;p9"/>
                <p:cNvSpPr/>
                <p:nvPr/>
              </p:nvSpPr>
              <p:spPr>
                <a:xfrm>
                  <a:off x="6834960" y="4357080"/>
                  <a:ext cx="107349" cy="15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261" h="164294" extrusionOk="0">
                      <a:moveTo>
                        <a:pt x="58841" y="150247"/>
                      </a:moveTo>
                      <a:cubicBezTo>
                        <a:pt x="47802" y="147652"/>
                        <a:pt x="38903" y="139527"/>
                        <a:pt x="31642" y="130810"/>
                      </a:cubicBezTo>
                      <a:cubicBezTo>
                        <a:pt x="13275" y="108733"/>
                        <a:pt x="2100" y="80772"/>
                        <a:pt x="199" y="52117"/>
                      </a:cubicBezTo>
                      <a:cubicBezTo>
                        <a:pt x="-985" y="34285"/>
                        <a:pt x="2874" y="13721"/>
                        <a:pt x="18168" y="4457"/>
                      </a:cubicBezTo>
                      <a:cubicBezTo>
                        <a:pt x="35124" y="-5819"/>
                        <a:pt x="57646" y="3114"/>
                        <a:pt x="72155" y="16623"/>
                      </a:cubicBezTo>
                      <a:cubicBezTo>
                        <a:pt x="91342" y="34478"/>
                        <a:pt x="106387" y="64692"/>
                        <a:pt x="107320" y="91310"/>
                      </a:cubicBezTo>
                      <a:cubicBezTo>
                        <a:pt x="108276" y="118770"/>
                        <a:pt x="93914" y="158475"/>
                        <a:pt x="58852" y="150247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99" name="Google Shape;1499;p9"/>
                <p:cNvSpPr/>
                <p:nvPr/>
              </p:nvSpPr>
              <p:spPr>
                <a:xfrm>
                  <a:off x="7092000" y="4560840"/>
                  <a:ext cx="158974" cy="1067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729" h="114120" extrusionOk="0">
                      <a:moveTo>
                        <a:pt x="108666" y="100660"/>
                      </a:moveTo>
                      <a:cubicBezTo>
                        <a:pt x="91129" y="105235"/>
                        <a:pt x="72796" y="108046"/>
                        <a:pt x="54872" y="105371"/>
                      </a:cubicBezTo>
                      <a:cubicBezTo>
                        <a:pt x="36949" y="102697"/>
                        <a:pt x="19367" y="93980"/>
                        <a:pt x="8908" y="79174"/>
                      </a:cubicBezTo>
                      <a:cubicBezTo>
                        <a:pt x="-1538" y="64369"/>
                        <a:pt x="-3473" y="43100"/>
                        <a:pt x="6735" y="28124"/>
                      </a:cubicBezTo>
                      <a:cubicBezTo>
                        <a:pt x="13791" y="17768"/>
                        <a:pt x="25455" y="11497"/>
                        <a:pt x="37233" y="7230"/>
                      </a:cubicBezTo>
                      <a:cubicBezTo>
                        <a:pt x="73957" y="-6074"/>
                        <a:pt x="118954" y="-1658"/>
                        <a:pt x="146721" y="25825"/>
                      </a:cubicBezTo>
                      <a:cubicBezTo>
                        <a:pt x="179256" y="58031"/>
                        <a:pt x="141213" y="92171"/>
                        <a:pt x="108666" y="10066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500" name="Google Shape;1500;p9"/>
                <p:cNvGrpSpPr/>
                <p:nvPr/>
              </p:nvGrpSpPr>
              <p:grpSpPr>
                <a:xfrm>
                  <a:off x="6880320" y="4104360"/>
                  <a:ext cx="528542" cy="540344"/>
                  <a:chOff x="6880320" y="4104360"/>
                  <a:chExt cx="528542" cy="540344"/>
                </a:xfrm>
              </p:grpSpPr>
              <p:sp>
                <p:nvSpPr>
                  <p:cNvPr id="1501" name="Google Shape;1501;p9"/>
                  <p:cNvSpPr/>
                  <p:nvPr/>
                </p:nvSpPr>
                <p:spPr>
                  <a:xfrm>
                    <a:off x="7159680" y="4104360"/>
                    <a:ext cx="16193" cy="730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523" h="73584" extrusionOk="0">
                        <a:moveTo>
                          <a:pt x="3454" y="241"/>
                        </a:moveTo>
                        <a:cubicBezTo>
                          <a:pt x="6697" y="1777"/>
                          <a:pt x="9189" y="4645"/>
                          <a:pt x="10828" y="7615"/>
                        </a:cubicBezTo>
                        <a:cubicBezTo>
                          <a:pt x="12478" y="10631"/>
                          <a:pt x="13434" y="13795"/>
                          <a:pt x="14105" y="16902"/>
                        </a:cubicBezTo>
                        <a:cubicBezTo>
                          <a:pt x="15369" y="23058"/>
                          <a:pt x="15926" y="29101"/>
                          <a:pt x="16063" y="35269"/>
                        </a:cubicBezTo>
                        <a:cubicBezTo>
                          <a:pt x="16233" y="47537"/>
                          <a:pt x="14390" y="59930"/>
                          <a:pt x="9940" y="71332"/>
                        </a:cubicBezTo>
                        <a:cubicBezTo>
                          <a:pt x="9405" y="72687"/>
                          <a:pt x="7880" y="73358"/>
                          <a:pt x="6515" y="72835"/>
                        </a:cubicBezTo>
                        <a:cubicBezTo>
                          <a:pt x="5354" y="72379"/>
                          <a:pt x="4694" y="71196"/>
                          <a:pt x="4865" y="70001"/>
                        </a:cubicBezTo>
                        <a:lnTo>
                          <a:pt x="4865" y="69956"/>
                        </a:lnTo>
                        <a:cubicBezTo>
                          <a:pt x="5696" y="64140"/>
                          <a:pt x="6481" y="58405"/>
                          <a:pt x="6959" y="52646"/>
                        </a:cubicBezTo>
                        <a:cubicBezTo>
                          <a:pt x="7459" y="46888"/>
                          <a:pt x="7687" y="41130"/>
                          <a:pt x="7653" y="35372"/>
                        </a:cubicBezTo>
                        <a:cubicBezTo>
                          <a:pt x="7630" y="29647"/>
                          <a:pt x="7277" y="23787"/>
                          <a:pt x="6686" y="18176"/>
                        </a:cubicBezTo>
                        <a:cubicBezTo>
                          <a:pt x="6003" y="12691"/>
                          <a:pt x="4671" y="7490"/>
                          <a:pt x="939" y="4338"/>
                        </a:cubicBezTo>
                        <a:lnTo>
                          <a:pt x="859" y="4270"/>
                        </a:lnTo>
                        <a:cubicBezTo>
                          <a:pt x="-165" y="3405"/>
                          <a:pt x="-290" y="1880"/>
                          <a:pt x="574" y="856"/>
                        </a:cubicBezTo>
                        <a:cubicBezTo>
                          <a:pt x="1303" y="2"/>
                          <a:pt x="2486" y="-226"/>
                          <a:pt x="3465" y="23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02" name="Google Shape;1502;p9"/>
                  <p:cNvSpPr/>
                  <p:nvPr/>
                </p:nvSpPr>
                <p:spPr>
                  <a:xfrm>
                    <a:off x="7326000" y="4144320"/>
                    <a:ext cx="46837" cy="5792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954" h="58505" extrusionOk="0">
                        <a:moveTo>
                          <a:pt x="44768" y="488"/>
                        </a:moveTo>
                        <a:cubicBezTo>
                          <a:pt x="45519" y="977"/>
                          <a:pt x="46100" y="1819"/>
                          <a:pt x="46361" y="2571"/>
                        </a:cubicBezTo>
                        <a:cubicBezTo>
                          <a:pt x="46623" y="3333"/>
                          <a:pt x="46680" y="3993"/>
                          <a:pt x="46680" y="4573"/>
                        </a:cubicBezTo>
                        <a:cubicBezTo>
                          <a:pt x="46680" y="5700"/>
                          <a:pt x="46407" y="6724"/>
                          <a:pt x="46259" y="7373"/>
                        </a:cubicBezTo>
                        <a:cubicBezTo>
                          <a:pt x="45895" y="8841"/>
                          <a:pt x="45565" y="10320"/>
                          <a:pt x="45110" y="11766"/>
                        </a:cubicBezTo>
                        <a:cubicBezTo>
                          <a:pt x="44210" y="14656"/>
                          <a:pt x="43175" y="17524"/>
                          <a:pt x="41900" y="20289"/>
                        </a:cubicBezTo>
                        <a:cubicBezTo>
                          <a:pt x="39408" y="25843"/>
                          <a:pt x="36154" y="31066"/>
                          <a:pt x="32387" y="35857"/>
                        </a:cubicBezTo>
                        <a:cubicBezTo>
                          <a:pt x="24819" y="45394"/>
                          <a:pt x="14907" y="53280"/>
                          <a:pt x="3606" y="57662"/>
                        </a:cubicBezTo>
                        <a:cubicBezTo>
                          <a:pt x="2241" y="58185"/>
                          <a:pt x="716" y="57514"/>
                          <a:pt x="181" y="56159"/>
                        </a:cubicBezTo>
                        <a:cubicBezTo>
                          <a:pt x="-274" y="54987"/>
                          <a:pt x="158" y="53701"/>
                          <a:pt x="1148" y="53018"/>
                        </a:cubicBezTo>
                        <a:lnTo>
                          <a:pt x="1171" y="53018"/>
                        </a:lnTo>
                        <a:cubicBezTo>
                          <a:pt x="10514" y="46611"/>
                          <a:pt x="18844" y="39237"/>
                          <a:pt x="25809" y="30600"/>
                        </a:cubicBezTo>
                        <a:cubicBezTo>
                          <a:pt x="29303" y="26309"/>
                          <a:pt x="32409" y="21701"/>
                          <a:pt x="35175" y="16875"/>
                        </a:cubicBezTo>
                        <a:cubicBezTo>
                          <a:pt x="36552" y="14463"/>
                          <a:pt x="37838" y="11982"/>
                          <a:pt x="39033" y="9444"/>
                        </a:cubicBezTo>
                        <a:cubicBezTo>
                          <a:pt x="39681" y="8192"/>
                          <a:pt x="40159" y="6884"/>
                          <a:pt x="40774" y="5609"/>
                        </a:cubicBezTo>
                        <a:cubicBezTo>
                          <a:pt x="41104" y="4892"/>
                          <a:pt x="41274" y="4505"/>
                          <a:pt x="41377" y="4187"/>
                        </a:cubicBezTo>
                        <a:cubicBezTo>
                          <a:pt x="41434" y="4050"/>
                          <a:pt x="41456" y="3970"/>
                          <a:pt x="41513" y="4027"/>
                        </a:cubicBezTo>
                        <a:cubicBezTo>
                          <a:pt x="41559" y="4084"/>
                          <a:pt x="41730" y="4289"/>
                          <a:pt x="41900" y="4335"/>
                        </a:cubicBezTo>
                        <a:cubicBezTo>
                          <a:pt x="40842" y="3538"/>
                          <a:pt x="40615" y="2036"/>
                          <a:pt x="41411" y="966"/>
                        </a:cubicBezTo>
                        <a:cubicBezTo>
                          <a:pt x="42208" y="-92"/>
                          <a:pt x="43721" y="-320"/>
                          <a:pt x="44780" y="477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03" name="Google Shape;1503;p9"/>
                  <p:cNvSpPr/>
                  <p:nvPr/>
                </p:nvSpPr>
                <p:spPr>
                  <a:xfrm>
                    <a:off x="7352280" y="4341960"/>
                    <a:ext cx="56582" cy="172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866" h="18185" extrusionOk="0">
                        <a:moveTo>
                          <a:pt x="55400" y="4434"/>
                        </a:moveTo>
                        <a:cubicBezTo>
                          <a:pt x="47741" y="9669"/>
                          <a:pt x="38933" y="13106"/>
                          <a:pt x="29897" y="15200"/>
                        </a:cubicBezTo>
                        <a:cubicBezTo>
                          <a:pt x="20839" y="17226"/>
                          <a:pt x="11393" y="17897"/>
                          <a:pt x="2221" y="16383"/>
                        </a:cubicBezTo>
                        <a:cubicBezTo>
                          <a:pt x="776" y="16145"/>
                          <a:pt x="-203" y="14779"/>
                          <a:pt x="36" y="13334"/>
                        </a:cubicBezTo>
                        <a:cubicBezTo>
                          <a:pt x="229" y="12150"/>
                          <a:pt x="1174" y="11285"/>
                          <a:pt x="2301" y="11137"/>
                        </a:cubicBezTo>
                        <a:lnTo>
                          <a:pt x="2323" y="11137"/>
                        </a:lnTo>
                        <a:cubicBezTo>
                          <a:pt x="11097" y="9965"/>
                          <a:pt x="19621" y="8827"/>
                          <a:pt x="28088" y="6984"/>
                        </a:cubicBezTo>
                        <a:cubicBezTo>
                          <a:pt x="36566" y="5219"/>
                          <a:pt x="44828" y="2727"/>
                          <a:pt x="53294" y="110"/>
                        </a:cubicBezTo>
                        <a:lnTo>
                          <a:pt x="53306" y="110"/>
                        </a:lnTo>
                        <a:cubicBezTo>
                          <a:pt x="54592" y="-288"/>
                          <a:pt x="55946" y="429"/>
                          <a:pt x="56344" y="1715"/>
                        </a:cubicBezTo>
                        <a:cubicBezTo>
                          <a:pt x="56663" y="2762"/>
                          <a:pt x="56253" y="3854"/>
                          <a:pt x="55389" y="4446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04" name="Google Shape;1504;p9"/>
                  <p:cNvSpPr/>
                  <p:nvPr/>
                </p:nvSpPr>
                <p:spPr>
                  <a:xfrm>
                    <a:off x="7247520" y="4487760"/>
                    <a:ext cx="82840" cy="291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3256" h="30590" extrusionOk="0">
                        <a:moveTo>
                          <a:pt x="82012" y="4202"/>
                        </a:moveTo>
                        <a:cubicBezTo>
                          <a:pt x="71405" y="13704"/>
                          <a:pt x="58398" y="20532"/>
                          <a:pt x="44697" y="24686"/>
                        </a:cubicBezTo>
                        <a:cubicBezTo>
                          <a:pt x="30984" y="28794"/>
                          <a:pt x="16337" y="30251"/>
                          <a:pt x="2238" y="28088"/>
                        </a:cubicBezTo>
                        <a:cubicBezTo>
                          <a:pt x="792" y="27861"/>
                          <a:pt x="-186" y="26518"/>
                          <a:pt x="30" y="25084"/>
                        </a:cubicBezTo>
                        <a:cubicBezTo>
                          <a:pt x="223" y="23809"/>
                          <a:pt x="1305" y="22899"/>
                          <a:pt x="2545" y="22853"/>
                        </a:cubicBezTo>
                        <a:cubicBezTo>
                          <a:pt x="16132" y="22318"/>
                          <a:pt x="29436" y="20407"/>
                          <a:pt x="42307" y="16628"/>
                        </a:cubicBezTo>
                        <a:cubicBezTo>
                          <a:pt x="55189" y="12907"/>
                          <a:pt x="67445" y="7308"/>
                          <a:pt x="79155" y="344"/>
                        </a:cubicBezTo>
                        <a:cubicBezTo>
                          <a:pt x="80305" y="-339"/>
                          <a:pt x="81784" y="25"/>
                          <a:pt x="82467" y="1174"/>
                        </a:cubicBezTo>
                        <a:cubicBezTo>
                          <a:pt x="83070" y="2187"/>
                          <a:pt x="82842" y="3462"/>
                          <a:pt x="82012" y="4224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05" name="Google Shape;1505;p9"/>
                  <p:cNvSpPr/>
                  <p:nvPr/>
                </p:nvSpPr>
                <p:spPr>
                  <a:xfrm>
                    <a:off x="7166160" y="4622400"/>
                    <a:ext cx="60545" cy="223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0849" h="23728" extrusionOk="0">
                        <a:moveTo>
                          <a:pt x="59633" y="4179"/>
                        </a:moveTo>
                        <a:cubicBezTo>
                          <a:pt x="52202" y="11337"/>
                          <a:pt x="42802" y="16367"/>
                          <a:pt x="32890" y="19406"/>
                        </a:cubicBezTo>
                        <a:cubicBezTo>
                          <a:pt x="22966" y="22387"/>
                          <a:pt x="12303" y="23378"/>
                          <a:pt x="2152" y="21443"/>
                        </a:cubicBezTo>
                        <a:cubicBezTo>
                          <a:pt x="718" y="21170"/>
                          <a:pt x="-226" y="19781"/>
                          <a:pt x="47" y="18348"/>
                        </a:cubicBezTo>
                        <a:cubicBezTo>
                          <a:pt x="275" y="17153"/>
                          <a:pt x="1276" y="16299"/>
                          <a:pt x="2437" y="16197"/>
                        </a:cubicBezTo>
                        <a:lnTo>
                          <a:pt x="2459" y="16197"/>
                        </a:lnTo>
                        <a:cubicBezTo>
                          <a:pt x="12098" y="15411"/>
                          <a:pt x="21419" y="13989"/>
                          <a:pt x="30500" y="11337"/>
                        </a:cubicBezTo>
                        <a:cubicBezTo>
                          <a:pt x="39592" y="8743"/>
                          <a:pt x="48241" y="4908"/>
                          <a:pt x="56788" y="299"/>
                        </a:cubicBezTo>
                        <a:lnTo>
                          <a:pt x="56811" y="299"/>
                        </a:lnTo>
                        <a:cubicBezTo>
                          <a:pt x="57994" y="-350"/>
                          <a:pt x="59462" y="94"/>
                          <a:pt x="60099" y="1278"/>
                        </a:cubicBezTo>
                        <a:cubicBezTo>
                          <a:pt x="60623" y="2256"/>
                          <a:pt x="60407" y="3440"/>
                          <a:pt x="59644" y="4179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06" name="Google Shape;1506;p9"/>
                  <p:cNvSpPr/>
                  <p:nvPr/>
                </p:nvSpPr>
                <p:spPr>
                  <a:xfrm>
                    <a:off x="6969600" y="4232880"/>
                    <a:ext cx="41018" cy="568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537" h="57389" extrusionOk="0">
                        <a:moveTo>
                          <a:pt x="3269" y="161"/>
                        </a:moveTo>
                        <a:cubicBezTo>
                          <a:pt x="8663" y="2187"/>
                          <a:pt x="13625" y="5419"/>
                          <a:pt x="17927" y="9288"/>
                        </a:cubicBezTo>
                        <a:cubicBezTo>
                          <a:pt x="22262" y="13146"/>
                          <a:pt x="25916" y="17687"/>
                          <a:pt x="29022" y="22489"/>
                        </a:cubicBezTo>
                        <a:cubicBezTo>
                          <a:pt x="32106" y="27314"/>
                          <a:pt x="34633" y="32435"/>
                          <a:pt x="36613" y="37716"/>
                        </a:cubicBezTo>
                        <a:cubicBezTo>
                          <a:pt x="38604" y="42996"/>
                          <a:pt x="40106" y="48413"/>
                          <a:pt x="40983" y="53943"/>
                        </a:cubicBezTo>
                        <a:cubicBezTo>
                          <a:pt x="41210" y="55389"/>
                          <a:pt x="40232" y="56743"/>
                          <a:pt x="38786" y="56970"/>
                        </a:cubicBezTo>
                        <a:cubicBezTo>
                          <a:pt x="37569" y="57164"/>
                          <a:pt x="36408" y="56493"/>
                          <a:pt x="35941" y="55400"/>
                        </a:cubicBezTo>
                        <a:cubicBezTo>
                          <a:pt x="31662" y="45488"/>
                          <a:pt x="27452" y="35792"/>
                          <a:pt x="21921" y="26996"/>
                        </a:cubicBezTo>
                        <a:cubicBezTo>
                          <a:pt x="16436" y="18176"/>
                          <a:pt x="9631" y="10449"/>
                          <a:pt x="1039" y="4418"/>
                        </a:cubicBezTo>
                        <a:cubicBezTo>
                          <a:pt x="-65" y="3655"/>
                          <a:pt x="-327" y="2141"/>
                          <a:pt x="436" y="1038"/>
                        </a:cubicBezTo>
                        <a:cubicBezTo>
                          <a:pt x="1084" y="116"/>
                          <a:pt x="2268" y="-225"/>
                          <a:pt x="3281" y="15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07" name="Google Shape;1507;p9"/>
                  <p:cNvSpPr/>
                  <p:nvPr/>
                </p:nvSpPr>
                <p:spPr>
                  <a:xfrm>
                    <a:off x="6880320" y="4375440"/>
                    <a:ext cx="39578" cy="427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9978" h="43222" extrusionOk="0">
                        <a:moveTo>
                          <a:pt x="3049" y="79"/>
                        </a:moveTo>
                        <a:cubicBezTo>
                          <a:pt x="12131" y="2469"/>
                          <a:pt x="20324" y="7931"/>
                          <a:pt x="26742" y="14862"/>
                        </a:cubicBezTo>
                        <a:cubicBezTo>
                          <a:pt x="33127" y="21826"/>
                          <a:pt x="37872" y="30498"/>
                          <a:pt x="39397" y="39795"/>
                        </a:cubicBezTo>
                        <a:cubicBezTo>
                          <a:pt x="39636" y="41241"/>
                          <a:pt x="38657" y="42606"/>
                          <a:pt x="37212" y="42845"/>
                        </a:cubicBezTo>
                        <a:cubicBezTo>
                          <a:pt x="36040" y="43039"/>
                          <a:pt x="34914" y="42424"/>
                          <a:pt x="34413" y="41423"/>
                        </a:cubicBezTo>
                        <a:lnTo>
                          <a:pt x="34390" y="41388"/>
                        </a:lnTo>
                        <a:cubicBezTo>
                          <a:pt x="30555" y="33719"/>
                          <a:pt x="26083" y="26720"/>
                          <a:pt x="20506" y="20529"/>
                        </a:cubicBezTo>
                        <a:cubicBezTo>
                          <a:pt x="14976" y="14304"/>
                          <a:pt x="8455" y="9092"/>
                          <a:pt x="1160" y="4506"/>
                        </a:cubicBezTo>
                        <a:lnTo>
                          <a:pt x="1137" y="4506"/>
                        </a:lnTo>
                        <a:cubicBezTo>
                          <a:pt x="0" y="3777"/>
                          <a:pt x="-342" y="2275"/>
                          <a:pt x="375" y="1137"/>
                        </a:cubicBezTo>
                        <a:cubicBezTo>
                          <a:pt x="955" y="216"/>
                          <a:pt x="2048" y="-183"/>
                          <a:pt x="3049" y="79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1508" name="Google Shape;1508;p9"/>
              <p:cNvGrpSpPr/>
              <p:nvPr/>
            </p:nvGrpSpPr>
            <p:grpSpPr>
              <a:xfrm rot="477410">
                <a:off x="-103862" y="3261569"/>
                <a:ext cx="1072595" cy="2019044"/>
                <a:chOff x="8193600" y="4707000"/>
                <a:chExt cx="714515" cy="1344996"/>
              </a:xfrm>
            </p:grpSpPr>
            <p:sp>
              <p:nvSpPr>
                <p:cNvPr id="1509" name="Google Shape;1509;p9"/>
                <p:cNvSpPr/>
                <p:nvPr/>
              </p:nvSpPr>
              <p:spPr>
                <a:xfrm>
                  <a:off x="8244720" y="5399640"/>
                  <a:ext cx="362343" cy="332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251" h="334790" extrusionOk="0">
                      <a:moveTo>
                        <a:pt x="288143" y="5283"/>
                      </a:moveTo>
                      <a:cubicBezTo>
                        <a:pt x="302800" y="867"/>
                        <a:pt x="318800" y="-2638"/>
                        <a:pt x="333151" y="2688"/>
                      </a:cubicBezTo>
                      <a:cubicBezTo>
                        <a:pt x="352452" y="9846"/>
                        <a:pt x="363251" y="31901"/>
                        <a:pt x="362477" y="52476"/>
                      </a:cubicBezTo>
                      <a:cubicBezTo>
                        <a:pt x="361703" y="73051"/>
                        <a:pt x="351518" y="92135"/>
                        <a:pt x="339398" y="108773"/>
                      </a:cubicBezTo>
                      <a:cubicBezTo>
                        <a:pt x="259033" y="219182"/>
                        <a:pt x="101966" y="241305"/>
                        <a:pt x="0" y="332152"/>
                      </a:cubicBezTo>
                      <a:cubicBezTo>
                        <a:pt x="10060" y="323184"/>
                        <a:pt x="14703" y="279189"/>
                        <a:pt x="19517" y="265340"/>
                      </a:cubicBezTo>
                      <a:cubicBezTo>
                        <a:pt x="25389" y="248429"/>
                        <a:pt x="31409" y="231052"/>
                        <a:pt x="39659" y="215108"/>
                      </a:cubicBezTo>
                      <a:cubicBezTo>
                        <a:pt x="53588" y="188194"/>
                        <a:pt x="73799" y="162828"/>
                        <a:pt x="92543" y="139180"/>
                      </a:cubicBezTo>
                      <a:cubicBezTo>
                        <a:pt x="142353" y="76294"/>
                        <a:pt x="211214" y="28430"/>
                        <a:pt x="288143" y="5283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10" name="Google Shape;1510;p9"/>
                <p:cNvSpPr/>
                <p:nvPr/>
              </p:nvSpPr>
              <p:spPr>
                <a:xfrm>
                  <a:off x="8279280" y="5140800"/>
                  <a:ext cx="89993" cy="4266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007" h="427731" extrusionOk="0">
                      <a:moveTo>
                        <a:pt x="77132" y="38737"/>
                      </a:moveTo>
                      <a:cubicBezTo>
                        <a:pt x="73182" y="20665"/>
                        <a:pt x="62815" y="-1253"/>
                        <a:pt x="44357" y="56"/>
                      </a:cubicBezTo>
                      <a:cubicBezTo>
                        <a:pt x="31452" y="978"/>
                        <a:pt x="22701" y="13439"/>
                        <a:pt x="17340" y="25217"/>
                      </a:cubicBezTo>
                      <a:cubicBezTo>
                        <a:pt x="-11520" y="88684"/>
                        <a:pt x="2239" y="162188"/>
                        <a:pt x="11753" y="231253"/>
                      </a:cubicBezTo>
                      <a:cubicBezTo>
                        <a:pt x="20686" y="296074"/>
                        <a:pt x="21563" y="361782"/>
                        <a:pt x="29915" y="426478"/>
                      </a:cubicBezTo>
                      <a:cubicBezTo>
                        <a:pt x="90389" y="317058"/>
                        <a:pt x="103487" y="159252"/>
                        <a:pt x="77132" y="3873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11" name="Google Shape;1511;p9"/>
                <p:cNvSpPr/>
                <p:nvPr/>
              </p:nvSpPr>
              <p:spPr>
                <a:xfrm>
                  <a:off x="8254080" y="5450400"/>
                  <a:ext cx="313247" cy="2316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032" h="232233" extrusionOk="0">
                      <a:moveTo>
                        <a:pt x="312283" y="3903"/>
                      </a:moveTo>
                      <a:cubicBezTo>
                        <a:pt x="282318" y="15875"/>
                        <a:pt x="253288" y="30169"/>
                        <a:pt x="225293" y="46192"/>
                      </a:cubicBezTo>
                      <a:cubicBezTo>
                        <a:pt x="197299" y="62226"/>
                        <a:pt x="170487" y="80286"/>
                        <a:pt x="144939" y="99894"/>
                      </a:cubicBezTo>
                      <a:lnTo>
                        <a:pt x="125968" y="114836"/>
                      </a:lnTo>
                      <a:lnTo>
                        <a:pt x="107453" y="130313"/>
                      </a:lnTo>
                      <a:lnTo>
                        <a:pt x="89324" y="146222"/>
                      </a:lnTo>
                      <a:lnTo>
                        <a:pt x="71583" y="162564"/>
                      </a:lnTo>
                      <a:cubicBezTo>
                        <a:pt x="65859" y="168208"/>
                        <a:pt x="60021" y="173728"/>
                        <a:pt x="54228" y="179304"/>
                      </a:cubicBezTo>
                      <a:cubicBezTo>
                        <a:pt x="48584" y="185028"/>
                        <a:pt x="42882" y="190695"/>
                        <a:pt x="37158" y="196351"/>
                      </a:cubicBezTo>
                      <a:lnTo>
                        <a:pt x="28782" y="205046"/>
                      </a:lnTo>
                      <a:lnTo>
                        <a:pt x="20304" y="213660"/>
                      </a:lnTo>
                      <a:cubicBezTo>
                        <a:pt x="14785" y="219532"/>
                        <a:pt x="9266" y="225404"/>
                        <a:pt x="3519" y="231117"/>
                      </a:cubicBezTo>
                      <a:lnTo>
                        <a:pt x="3473" y="231163"/>
                      </a:lnTo>
                      <a:cubicBezTo>
                        <a:pt x="2676" y="231960"/>
                        <a:pt x="1391" y="231948"/>
                        <a:pt x="594" y="231163"/>
                      </a:cubicBezTo>
                      <a:cubicBezTo>
                        <a:pt x="-123" y="230446"/>
                        <a:pt x="-191" y="229331"/>
                        <a:pt x="389" y="228534"/>
                      </a:cubicBezTo>
                      <a:cubicBezTo>
                        <a:pt x="5158" y="221957"/>
                        <a:pt x="10142" y="215538"/>
                        <a:pt x="15127" y="209108"/>
                      </a:cubicBezTo>
                      <a:lnTo>
                        <a:pt x="22979" y="199777"/>
                      </a:lnTo>
                      <a:lnTo>
                        <a:pt x="30934" y="190525"/>
                      </a:lnTo>
                      <a:cubicBezTo>
                        <a:pt x="36453" y="184550"/>
                        <a:pt x="41995" y="178599"/>
                        <a:pt x="47594" y="172704"/>
                      </a:cubicBezTo>
                      <a:cubicBezTo>
                        <a:pt x="53398" y="167014"/>
                        <a:pt x="59156" y="161255"/>
                        <a:pt x="65028" y="155634"/>
                      </a:cubicBezTo>
                      <a:lnTo>
                        <a:pt x="83100" y="139235"/>
                      </a:lnTo>
                      <a:lnTo>
                        <a:pt x="101763" y="123508"/>
                      </a:lnTo>
                      <a:lnTo>
                        <a:pt x="120984" y="108486"/>
                      </a:lnTo>
                      <a:lnTo>
                        <a:pt x="140648" y="94079"/>
                      </a:lnTo>
                      <a:cubicBezTo>
                        <a:pt x="167209" y="75347"/>
                        <a:pt x="194841" y="58220"/>
                        <a:pt x="223211" y="42504"/>
                      </a:cubicBezTo>
                      <a:cubicBezTo>
                        <a:pt x="251581" y="26777"/>
                        <a:pt x="280874" y="12768"/>
                        <a:pt x="310746" y="159"/>
                      </a:cubicBezTo>
                      <a:cubicBezTo>
                        <a:pt x="311782" y="-273"/>
                        <a:pt x="312966" y="205"/>
                        <a:pt x="313409" y="1240"/>
                      </a:cubicBezTo>
                      <a:cubicBezTo>
                        <a:pt x="313841" y="2276"/>
                        <a:pt x="313364" y="3459"/>
                        <a:pt x="312328" y="3903"/>
                      </a:cubicBezTo>
                      <a:cubicBezTo>
                        <a:pt x="312328" y="3903"/>
                        <a:pt x="312305" y="3903"/>
                        <a:pt x="312294" y="391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12" name="Google Shape;1512;p9"/>
                <p:cNvSpPr/>
                <p:nvPr/>
              </p:nvSpPr>
              <p:spPr>
                <a:xfrm>
                  <a:off x="8313120" y="5185080"/>
                  <a:ext cx="14747" cy="3401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10" h="340116" extrusionOk="0">
                      <a:moveTo>
                        <a:pt x="4048" y="1875"/>
                      </a:moveTo>
                      <a:cubicBezTo>
                        <a:pt x="5926" y="29859"/>
                        <a:pt x="7861" y="57831"/>
                        <a:pt x="9397" y="85826"/>
                      </a:cubicBezTo>
                      <a:cubicBezTo>
                        <a:pt x="10945" y="113821"/>
                        <a:pt x="12447" y="141838"/>
                        <a:pt x="13551" y="169890"/>
                      </a:cubicBezTo>
                      <a:lnTo>
                        <a:pt x="14234" y="190932"/>
                      </a:lnTo>
                      <a:lnTo>
                        <a:pt x="14734" y="211973"/>
                      </a:lnTo>
                      <a:lnTo>
                        <a:pt x="14916" y="233027"/>
                      </a:lnTo>
                      <a:lnTo>
                        <a:pt x="14780" y="254080"/>
                      </a:lnTo>
                      <a:cubicBezTo>
                        <a:pt x="14700" y="261101"/>
                        <a:pt x="14461" y="268111"/>
                        <a:pt x="14302" y="275121"/>
                      </a:cubicBezTo>
                      <a:cubicBezTo>
                        <a:pt x="14040" y="282132"/>
                        <a:pt x="13699" y="289142"/>
                        <a:pt x="13334" y="296152"/>
                      </a:cubicBezTo>
                      <a:lnTo>
                        <a:pt x="12628" y="306656"/>
                      </a:lnTo>
                      <a:lnTo>
                        <a:pt x="11798" y="317159"/>
                      </a:lnTo>
                      <a:cubicBezTo>
                        <a:pt x="11127" y="324158"/>
                        <a:pt x="10444" y="331145"/>
                        <a:pt x="9510" y="338121"/>
                      </a:cubicBezTo>
                      <a:cubicBezTo>
                        <a:pt x="9363" y="339237"/>
                        <a:pt x="8339" y="340022"/>
                        <a:pt x="7223" y="339863"/>
                      </a:cubicBezTo>
                      <a:cubicBezTo>
                        <a:pt x="6233" y="339726"/>
                        <a:pt x="5505" y="338906"/>
                        <a:pt x="5459" y="337951"/>
                      </a:cubicBezTo>
                      <a:lnTo>
                        <a:pt x="5459" y="337951"/>
                      </a:lnTo>
                      <a:cubicBezTo>
                        <a:pt x="5107" y="330906"/>
                        <a:pt x="5016" y="323908"/>
                        <a:pt x="4924" y="316898"/>
                      </a:cubicBezTo>
                      <a:lnTo>
                        <a:pt x="4811" y="306394"/>
                      </a:lnTo>
                      <a:lnTo>
                        <a:pt x="4811" y="295901"/>
                      </a:lnTo>
                      <a:cubicBezTo>
                        <a:pt x="4811" y="288903"/>
                        <a:pt x="4845" y="281904"/>
                        <a:pt x="4947" y="274917"/>
                      </a:cubicBezTo>
                      <a:cubicBezTo>
                        <a:pt x="5038" y="267929"/>
                        <a:pt x="5061" y="260930"/>
                        <a:pt x="5243" y="253943"/>
                      </a:cubicBezTo>
                      <a:lnTo>
                        <a:pt x="5869" y="211985"/>
                      </a:lnTo>
                      <a:lnTo>
                        <a:pt x="6165" y="191000"/>
                      </a:lnTo>
                      <a:lnTo>
                        <a:pt x="6324" y="170015"/>
                      </a:lnTo>
                      <a:cubicBezTo>
                        <a:pt x="6529" y="142020"/>
                        <a:pt x="6245" y="114014"/>
                        <a:pt x="5164" y="86042"/>
                      </a:cubicBezTo>
                      <a:cubicBezTo>
                        <a:pt x="4071" y="58070"/>
                        <a:pt x="2501" y="30098"/>
                        <a:pt x="9" y="2205"/>
                      </a:cubicBezTo>
                      <a:cubicBezTo>
                        <a:pt x="-94" y="1090"/>
                        <a:pt x="737" y="100"/>
                        <a:pt x="1852" y="9"/>
                      </a:cubicBezTo>
                      <a:cubicBezTo>
                        <a:pt x="2967" y="-94"/>
                        <a:pt x="3957" y="737"/>
                        <a:pt x="4048" y="1852"/>
                      </a:cubicBezTo>
                      <a:cubicBezTo>
                        <a:pt x="4048" y="1863"/>
                        <a:pt x="4048" y="1886"/>
                        <a:pt x="4048" y="189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13" name="Google Shape;1513;p9"/>
                <p:cNvSpPr/>
                <p:nvPr/>
              </p:nvSpPr>
              <p:spPr>
                <a:xfrm>
                  <a:off x="8193600" y="5275080"/>
                  <a:ext cx="299319" cy="77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0069" h="776916" extrusionOk="0">
                      <a:moveTo>
                        <a:pt x="298590" y="6697"/>
                      </a:moveTo>
                      <a:cubicBezTo>
                        <a:pt x="253320" y="59489"/>
                        <a:pt x="213456" y="116867"/>
                        <a:pt x="178803" y="177125"/>
                      </a:cubicBezTo>
                      <a:lnTo>
                        <a:pt x="166069" y="199873"/>
                      </a:lnTo>
                      <a:lnTo>
                        <a:pt x="153893" y="222918"/>
                      </a:lnTo>
                      <a:lnTo>
                        <a:pt x="142217" y="246213"/>
                      </a:lnTo>
                      <a:lnTo>
                        <a:pt x="131121" y="269781"/>
                      </a:lnTo>
                      <a:cubicBezTo>
                        <a:pt x="116611" y="301338"/>
                        <a:pt x="103661" y="333589"/>
                        <a:pt x="91951" y="366227"/>
                      </a:cubicBezTo>
                      <a:cubicBezTo>
                        <a:pt x="68633" y="431571"/>
                        <a:pt x="50482" y="498588"/>
                        <a:pt x="37053" y="566493"/>
                      </a:cubicBezTo>
                      <a:cubicBezTo>
                        <a:pt x="30430" y="600463"/>
                        <a:pt x="24911" y="634637"/>
                        <a:pt x="20256" y="668970"/>
                      </a:cubicBezTo>
                      <a:lnTo>
                        <a:pt x="16990" y="694758"/>
                      </a:lnTo>
                      <a:lnTo>
                        <a:pt x="14020" y="720602"/>
                      </a:lnTo>
                      <a:lnTo>
                        <a:pt x="11346" y="746514"/>
                      </a:lnTo>
                      <a:lnTo>
                        <a:pt x="10162" y="759499"/>
                      </a:lnTo>
                      <a:cubicBezTo>
                        <a:pt x="9719" y="763823"/>
                        <a:pt x="9320" y="768159"/>
                        <a:pt x="8831" y="772495"/>
                      </a:cubicBezTo>
                      <a:lnTo>
                        <a:pt x="8831" y="772586"/>
                      </a:lnTo>
                      <a:cubicBezTo>
                        <a:pt x="8569" y="774816"/>
                        <a:pt x="6555" y="776421"/>
                        <a:pt x="4324" y="776171"/>
                      </a:cubicBezTo>
                      <a:cubicBezTo>
                        <a:pt x="2310" y="775943"/>
                        <a:pt x="797" y="774270"/>
                        <a:pt x="717" y="772301"/>
                      </a:cubicBezTo>
                      <a:cubicBezTo>
                        <a:pt x="535" y="767920"/>
                        <a:pt x="432" y="763538"/>
                        <a:pt x="284" y="759157"/>
                      </a:cubicBezTo>
                      <a:lnTo>
                        <a:pt x="0" y="746002"/>
                      </a:lnTo>
                      <a:lnTo>
                        <a:pt x="273" y="719680"/>
                      </a:lnTo>
                      <a:lnTo>
                        <a:pt x="1377" y="693369"/>
                      </a:lnTo>
                      <a:lnTo>
                        <a:pt x="3300" y="667093"/>
                      </a:lnTo>
                      <a:cubicBezTo>
                        <a:pt x="6305" y="632088"/>
                        <a:pt x="11437" y="597253"/>
                        <a:pt x="18333" y="562795"/>
                      </a:cubicBezTo>
                      <a:cubicBezTo>
                        <a:pt x="31944" y="493820"/>
                        <a:pt x="52348" y="426245"/>
                        <a:pt x="78409" y="361106"/>
                      </a:cubicBezTo>
                      <a:cubicBezTo>
                        <a:pt x="91381" y="328502"/>
                        <a:pt x="105834" y="296536"/>
                        <a:pt x="121334" y="265115"/>
                      </a:cubicBezTo>
                      <a:lnTo>
                        <a:pt x="133238" y="241695"/>
                      </a:lnTo>
                      <a:lnTo>
                        <a:pt x="145528" y="218491"/>
                      </a:lnTo>
                      <a:lnTo>
                        <a:pt x="158296" y="195549"/>
                      </a:lnTo>
                      <a:lnTo>
                        <a:pt x="171463" y="172834"/>
                      </a:lnTo>
                      <a:cubicBezTo>
                        <a:pt x="207151" y="112600"/>
                        <a:pt x="247778" y="55404"/>
                        <a:pt x="292388" y="1473"/>
                      </a:cubicBezTo>
                      <a:cubicBezTo>
                        <a:pt x="293810" y="-256"/>
                        <a:pt x="296370" y="-495"/>
                        <a:pt x="298101" y="927"/>
                      </a:cubicBezTo>
                      <a:cubicBezTo>
                        <a:pt x="299830" y="2350"/>
                        <a:pt x="300069" y="4910"/>
                        <a:pt x="298646" y="6640"/>
                      </a:cubicBezTo>
                      <a:cubicBezTo>
                        <a:pt x="298646" y="6652"/>
                        <a:pt x="298612" y="6686"/>
                        <a:pt x="298601" y="669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514" name="Google Shape;1514;p9"/>
                <p:cNvGrpSpPr/>
                <p:nvPr/>
              </p:nvGrpSpPr>
              <p:grpSpPr>
                <a:xfrm>
                  <a:off x="8403840" y="4707000"/>
                  <a:ext cx="504275" cy="608300"/>
                  <a:chOff x="8403840" y="4707000"/>
                  <a:chExt cx="504275" cy="608300"/>
                </a:xfrm>
              </p:grpSpPr>
              <p:sp>
                <p:nvSpPr>
                  <p:cNvPr id="1515" name="Google Shape;1515;p9"/>
                  <p:cNvSpPr/>
                  <p:nvPr/>
                </p:nvSpPr>
                <p:spPr>
                  <a:xfrm>
                    <a:off x="8497080" y="4724280"/>
                    <a:ext cx="411035" cy="5002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29279" h="504034" extrusionOk="0">
                        <a:moveTo>
                          <a:pt x="409259" y="343454"/>
                        </a:moveTo>
                        <a:cubicBezTo>
                          <a:pt x="406369" y="323107"/>
                          <a:pt x="402784" y="301428"/>
                          <a:pt x="388798" y="286372"/>
                        </a:cubicBezTo>
                        <a:cubicBezTo>
                          <a:pt x="360871" y="256317"/>
                          <a:pt x="303424" y="264909"/>
                          <a:pt x="282474" y="229631"/>
                        </a:cubicBezTo>
                        <a:cubicBezTo>
                          <a:pt x="275543" y="217978"/>
                          <a:pt x="274473" y="203901"/>
                          <a:pt x="272789" y="190450"/>
                        </a:cubicBezTo>
                        <a:cubicBezTo>
                          <a:pt x="268363" y="154898"/>
                          <a:pt x="256163" y="116627"/>
                          <a:pt x="225528" y="98055"/>
                        </a:cubicBezTo>
                        <a:cubicBezTo>
                          <a:pt x="207149" y="86914"/>
                          <a:pt x="183604" y="83898"/>
                          <a:pt x="168832" y="68285"/>
                        </a:cubicBezTo>
                        <a:cubicBezTo>
                          <a:pt x="152138" y="50623"/>
                          <a:pt x="150886" y="20898"/>
                          <a:pt x="131062" y="6855"/>
                        </a:cubicBezTo>
                        <a:cubicBezTo>
                          <a:pt x="115779" y="-3967"/>
                          <a:pt x="93872" y="-1088"/>
                          <a:pt x="78293" y="9302"/>
                        </a:cubicBezTo>
                        <a:cubicBezTo>
                          <a:pt x="62714" y="19692"/>
                          <a:pt x="52312" y="36148"/>
                          <a:pt x="43584" y="52717"/>
                        </a:cubicBezTo>
                        <a:cubicBezTo>
                          <a:pt x="-2164" y="139569"/>
                          <a:pt x="-13306" y="244801"/>
                          <a:pt x="16875" y="338208"/>
                        </a:cubicBezTo>
                        <a:cubicBezTo>
                          <a:pt x="23919" y="359989"/>
                          <a:pt x="33182" y="381247"/>
                          <a:pt x="46543" y="399854"/>
                        </a:cubicBezTo>
                        <a:cubicBezTo>
                          <a:pt x="56705" y="413999"/>
                          <a:pt x="69098" y="426426"/>
                          <a:pt x="82446" y="437624"/>
                        </a:cubicBezTo>
                        <a:cubicBezTo>
                          <a:pt x="128092" y="475907"/>
                          <a:pt x="186540" y="500067"/>
                          <a:pt x="246114" y="499805"/>
                        </a:cubicBezTo>
                        <a:cubicBezTo>
                          <a:pt x="289928" y="499611"/>
                          <a:pt x="333991" y="485557"/>
                          <a:pt x="369144" y="459246"/>
                        </a:cubicBezTo>
                        <a:cubicBezTo>
                          <a:pt x="408075" y="430113"/>
                          <a:pt x="415973" y="390613"/>
                          <a:pt x="409271" y="343466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16" name="Google Shape;1516;p9"/>
                  <p:cNvSpPr/>
                  <p:nvPr/>
                </p:nvSpPr>
                <p:spPr>
                  <a:xfrm>
                    <a:off x="8649000" y="5024520"/>
                    <a:ext cx="212140" cy="1529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3206" h="153289" extrusionOk="0">
                        <a:moveTo>
                          <a:pt x="211065" y="1723"/>
                        </a:moveTo>
                        <a:cubicBezTo>
                          <a:pt x="213034" y="13512"/>
                          <a:pt x="211804" y="25632"/>
                          <a:pt x="208231" y="36887"/>
                        </a:cubicBezTo>
                        <a:cubicBezTo>
                          <a:pt x="204590" y="48130"/>
                          <a:pt x="198718" y="58646"/>
                          <a:pt x="191127" y="67682"/>
                        </a:cubicBezTo>
                        <a:cubicBezTo>
                          <a:pt x="183593" y="76785"/>
                          <a:pt x="174546" y="84513"/>
                          <a:pt x="164873" y="91192"/>
                        </a:cubicBezTo>
                        <a:cubicBezTo>
                          <a:pt x="155166" y="97850"/>
                          <a:pt x="144719" y="103415"/>
                          <a:pt x="134022" y="108172"/>
                        </a:cubicBezTo>
                        <a:cubicBezTo>
                          <a:pt x="123325" y="112951"/>
                          <a:pt x="112400" y="117025"/>
                          <a:pt x="101566" y="121020"/>
                        </a:cubicBezTo>
                        <a:cubicBezTo>
                          <a:pt x="90709" y="124991"/>
                          <a:pt x="79830" y="128895"/>
                          <a:pt x="68917" y="132696"/>
                        </a:cubicBezTo>
                        <a:cubicBezTo>
                          <a:pt x="58026" y="136554"/>
                          <a:pt x="47033" y="140149"/>
                          <a:pt x="35994" y="143586"/>
                        </a:cubicBezTo>
                        <a:cubicBezTo>
                          <a:pt x="24944" y="146989"/>
                          <a:pt x="13826" y="150209"/>
                          <a:pt x="2503" y="152850"/>
                        </a:cubicBezTo>
                        <a:cubicBezTo>
                          <a:pt x="1410" y="153111"/>
                          <a:pt x="307" y="152429"/>
                          <a:pt x="56" y="151325"/>
                        </a:cubicBezTo>
                        <a:cubicBezTo>
                          <a:pt x="-172" y="150369"/>
                          <a:pt x="318" y="149413"/>
                          <a:pt x="1171" y="149015"/>
                        </a:cubicBezTo>
                        <a:cubicBezTo>
                          <a:pt x="11687" y="144076"/>
                          <a:pt x="22406" y="139706"/>
                          <a:pt x="33194" y="135529"/>
                        </a:cubicBezTo>
                        <a:cubicBezTo>
                          <a:pt x="43994" y="131387"/>
                          <a:pt x="54840" y="127392"/>
                          <a:pt x="65787" y="123671"/>
                        </a:cubicBezTo>
                        <a:cubicBezTo>
                          <a:pt x="76712" y="119893"/>
                          <a:pt x="87659" y="116206"/>
                          <a:pt x="98653" y="112598"/>
                        </a:cubicBezTo>
                        <a:cubicBezTo>
                          <a:pt x="109646" y="109002"/>
                          <a:pt x="120593" y="105543"/>
                          <a:pt x="131256" y="101469"/>
                        </a:cubicBezTo>
                        <a:cubicBezTo>
                          <a:pt x="141908" y="97383"/>
                          <a:pt x="152287" y="92672"/>
                          <a:pt x="161914" y="86641"/>
                        </a:cubicBezTo>
                        <a:cubicBezTo>
                          <a:pt x="166740" y="83648"/>
                          <a:pt x="171371" y="80370"/>
                          <a:pt x="175730" y="76740"/>
                        </a:cubicBezTo>
                        <a:cubicBezTo>
                          <a:pt x="180088" y="73133"/>
                          <a:pt x="184219" y="69218"/>
                          <a:pt x="187895" y="64916"/>
                        </a:cubicBezTo>
                        <a:cubicBezTo>
                          <a:pt x="195269" y="56370"/>
                          <a:pt x="201221" y="46503"/>
                          <a:pt x="204669" y="35715"/>
                        </a:cubicBezTo>
                        <a:cubicBezTo>
                          <a:pt x="208140" y="24995"/>
                          <a:pt x="209255" y="13433"/>
                          <a:pt x="207093" y="2428"/>
                        </a:cubicBezTo>
                        <a:lnTo>
                          <a:pt x="207093" y="2428"/>
                        </a:lnTo>
                        <a:cubicBezTo>
                          <a:pt x="206877" y="1324"/>
                          <a:pt x="207594" y="255"/>
                          <a:pt x="208697" y="39"/>
                        </a:cubicBezTo>
                        <a:cubicBezTo>
                          <a:pt x="209802" y="-178"/>
                          <a:pt x="210860" y="539"/>
                          <a:pt x="211076" y="1643"/>
                        </a:cubicBezTo>
                        <a:cubicBezTo>
                          <a:pt x="211076" y="1654"/>
                          <a:pt x="211076" y="1689"/>
                          <a:pt x="211076" y="170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17" name="Google Shape;1517;p9"/>
                  <p:cNvSpPr/>
                  <p:nvPr/>
                </p:nvSpPr>
                <p:spPr>
                  <a:xfrm>
                    <a:off x="8581320" y="4838400"/>
                    <a:ext cx="114760" cy="24363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337" h="243636" extrusionOk="0">
                        <a:moveTo>
                          <a:pt x="112401" y="4589"/>
                        </a:moveTo>
                        <a:cubicBezTo>
                          <a:pt x="109794" y="3998"/>
                          <a:pt x="107109" y="3781"/>
                          <a:pt x="104411" y="3986"/>
                        </a:cubicBezTo>
                        <a:cubicBezTo>
                          <a:pt x="101726" y="4259"/>
                          <a:pt x="99063" y="4919"/>
                          <a:pt x="96491" y="5875"/>
                        </a:cubicBezTo>
                        <a:cubicBezTo>
                          <a:pt x="93919" y="6854"/>
                          <a:pt x="91484" y="8208"/>
                          <a:pt x="89140" y="9699"/>
                        </a:cubicBezTo>
                        <a:cubicBezTo>
                          <a:pt x="86818" y="11247"/>
                          <a:pt x="84622" y="12976"/>
                          <a:pt x="82539" y="14854"/>
                        </a:cubicBezTo>
                        <a:cubicBezTo>
                          <a:pt x="80491" y="16777"/>
                          <a:pt x="78522" y="18780"/>
                          <a:pt x="76735" y="20965"/>
                        </a:cubicBezTo>
                        <a:cubicBezTo>
                          <a:pt x="74938" y="23127"/>
                          <a:pt x="73367" y="25495"/>
                          <a:pt x="71751" y="27827"/>
                        </a:cubicBezTo>
                        <a:cubicBezTo>
                          <a:pt x="68679" y="32607"/>
                          <a:pt x="65879" y="37569"/>
                          <a:pt x="63512" y="42758"/>
                        </a:cubicBezTo>
                        <a:cubicBezTo>
                          <a:pt x="58778" y="53137"/>
                          <a:pt x="55443" y="64141"/>
                          <a:pt x="52848" y="75328"/>
                        </a:cubicBezTo>
                        <a:cubicBezTo>
                          <a:pt x="50197" y="86514"/>
                          <a:pt x="48297" y="97894"/>
                          <a:pt x="46146" y="109320"/>
                        </a:cubicBezTo>
                        <a:cubicBezTo>
                          <a:pt x="41924" y="132217"/>
                          <a:pt x="36564" y="154943"/>
                          <a:pt x="29736" y="177236"/>
                        </a:cubicBezTo>
                        <a:cubicBezTo>
                          <a:pt x="26390" y="188400"/>
                          <a:pt x="22544" y="199416"/>
                          <a:pt x="18299" y="210272"/>
                        </a:cubicBezTo>
                        <a:cubicBezTo>
                          <a:pt x="14020" y="221117"/>
                          <a:pt x="9320" y="231792"/>
                          <a:pt x="3835" y="242114"/>
                        </a:cubicBezTo>
                        <a:cubicBezTo>
                          <a:pt x="3311" y="243104"/>
                          <a:pt x="2071" y="243491"/>
                          <a:pt x="1081" y="242956"/>
                        </a:cubicBezTo>
                        <a:cubicBezTo>
                          <a:pt x="216" y="242501"/>
                          <a:pt x="-182" y="241499"/>
                          <a:pt x="80" y="240589"/>
                        </a:cubicBezTo>
                        <a:cubicBezTo>
                          <a:pt x="3288" y="229413"/>
                          <a:pt x="6793" y="218420"/>
                          <a:pt x="10265" y="207427"/>
                        </a:cubicBezTo>
                        <a:lnTo>
                          <a:pt x="20620" y="174448"/>
                        </a:lnTo>
                        <a:cubicBezTo>
                          <a:pt x="27357" y="152416"/>
                          <a:pt x="33616" y="130236"/>
                          <a:pt x="39079" y="107807"/>
                        </a:cubicBezTo>
                        <a:cubicBezTo>
                          <a:pt x="41799" y="96574"/>
                          <a:pt x="44450" y="85228"/>
                          <a:pt x="47614" y="73973"/>
                        </a:cubicBezTo>
                        <a:cubicBezTo>
                          <a:pt x="49173" y="68340"/>
                          <a:pt x="50982" y="62764"/>
                          <a:pt x="52917" y="57222"/>
                        </a:cubicBezTo>
                        <a:cubicBezTo>
                          <a:pt x="54852" y="51680"/>
                          <a:pt x="57185" y="46274"/>
                          <a:pt x="59688" y="40949"/>
                        </a:cubicBezTo>
                        <a:cubicBezTo>
                          <a:pt x="62214" y="35634"/>
                          <a:pt x="65219" y="30524"/>
                          <a:pt x="68496" y="25631"/>
                        </a:cubicBezTo>
                        <a:cubicBezTo>
                          <a:pt x="71820" y="20772"/>
                          <a:pt x="75620" y="16106"/>
                          <a:pt x="80024" y="12077"/>
                        </a:cubicBezTo>
                        <a:cubicBezTo>
                          <a:pt x="82243" y="10075"/>
                          <a:pt x="84610" y="8220"/>
                          <a:pt x="87114" y="6558"/>
                        </a:cubicBezTo>
                        <a:cubicBezTo>
                          <a:pt x="89652" y="4942"/>
                          <a:pt x="92326" y="3508"/>
                          <a:pt x="95148" y="2370"/>
                        </a:cubicBezTo>
                        <a:cubicBezTo>
                          <a:pt x="97994" y="1278"/>
                          <a:pt x="100975" y="481"/>
                          <a:pt x="104059" y="128"/>
                        </a:cubicBezTo>
                        <a:cubicBezTo>
                          <a:pt x="107143" y="-145"/>
                          <a:pt x="110283" y="15"/>
                          <a:pt x="113345" y="640"/>
                        </a:cubicBezTo>
                        <a:cubicBezTo>
                          <a:pt x="114449" y="857"/>
                          <a:pt x="115155" y="1926"/>
                          <a:pt x="114939" y="3030"/>
                        </a:cubicBezTo>
                        <a:cubicBezTo>
                          <a:pt x="114722" y="4134"/>
                          <a:pt x="113652" y="4840"/>
                          <a:pt x="112548" y="4623"/>
                        </a:cubicBezTo>
                        <a:cubicBezTo>
                          <a:pt x="112537" y="4623"/>
                          <a:pt x="112526" y="4623"/>
                          <a:pt x="112503" y="4623"/>
                        </a:cubicBezTo>
                        <a:lnTo>
                          <a:pt x="112423" y="4601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18" name="Google Shape;1518;p9"/>
                  <p:cNvSpPr/>
                  <p:nvPr/>
                </p:nvSpPr>
                <p:spPr>
                  <a:xfrm>
                    <a:off x="8628120" y="4968360"/>
                    <a:ext cx="137933" cy="1154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8279" h="116020" extrusionOk="0">
                        <a:moveTo>
                          <a:pt x="137564" y="3001"/>
                        </a:moveTo>
                        <a:cubicBezTo>
                          <a:pt x="134036" y="9636"/>
                          <a:pt x="129803" y="15860"/>
                          <a:pt x="125034" y="21607"/>
                        </a:cubicBezTo>
                        <a:cubicBezTo>
                          <a:pt x="120232" y="27332"/>
                          <a:pt x="114975" y="32646"/>
                          <a:pt x="109399" y="37574"/>
                        </a:cubicBezTo>
                        <a:cubicBezTo>
                          <a:pt x="98235" y="47429"/>
                          <a:pt x="86058" y="56009"/>
                          <a:pt x="73756" y="64192"/>
                        </a:cubicBezTo>
                        <a:cubicBezTo>
                          <a:pt x="61466" y="72363"/>
                          <a:pt x="49028" y="80056"/>
                          <a:pt x="37181" y="88249"/>
                        </a:cubicBezTo>
                        <a:cubicBezTo>
                          <a:pt x="31286" y="92391"/>
                          <a:pt x="25505" y="96613"/>
                          <a:pt x="19883" y="101017"/>
                        </a:cubicBezTo>
                        <a:cubicBezTo>
                          <a:pt x="14250" y="105433"/>
                          <a:pt x="8856" y="110088"/>
                          <a:pt x="3428" y="114969"/>
                        </a:cubicBezTo>
                        <a:lnTo>
                          <a:pt x="3428" y="114969"/>
                        </a:lnTo>
                        <a:cubicBezTo>
                          <a:pt x="2586" y="115732"/>
                          <a:pt x="1288" y="115664"/>
                          <a:pt x="526" y="114822"/>
                        </a:cubicBezTo>
                        <a:cubicBezTo>
                          <a:pt x="-77" y="114150"/>
                          <a:pt x="-157" y="113194"/>
                          <a:pt x="264" y="112443"/>
                        </a:cubicBezTo>
                        <a:cubicBezTo>
                          <a:pt x="3962" y="105820"/>
                          <a:pt x="8868" y="99914"/>
                          <a:pt x="14250" y="94611"/>
                        </a:cubicBezTo>
                        <a:cubicBezTo>
                          <a:pt x="19644" y="89296"/>
                          <a:pt x="25585" y="84619"/>
                          <a:pt x="31764" y="80397"/>
                        </a:cubicBezTo>
                        <a:cubicBezTo>
                          <a:pt x="44077" y="71862"/>
                          <a:pt x="57176" y="64954"/>
                          <a:pt x="70035" y="57978"/>
                        </a:cubicBezTo>
                        <a:cubicBezTo>
                          <a:pt x="82872" y="51014"/>
                          <a:pt x="95458" y="43571"/>
                          <a:pt x="106668" y="34342"/>
                        </a:cubicBezTo>
                        <a:cubicBezTo>
                          <a:pt x="112255" y="29733"/>
                          <a:pt x="117535" y="24737"/>
                          <a:pt x="122167" y="19184"/>
                        </a:cubicBezTo>
                        <a:cubicBezTo>
                          <a:pt x="126822" y="13664"/>
                          <a:pt x="130872" y="7644"/>
                          <a:pt x="133968" y="1157"/>
                        </a:cubicBezTo>
                        <a:cubicBezTo>
                          <a:pt x="134446" y="145"/>
                          <a:pt x="135664" y="-288"/>
                          <a:pt x="136676" y="202"/>
                        </a:cubicBezTo>
                        <a:cubicBezTo>
                          <a:pt x="137689" y="680"/>
                          <a:pt x="138122" y="1897"/>
                          <a:pt x="137633" y="2910"/>
                        </a:cubicBezTo>
                        <a:cubicBezTo>
                          <a:pt x="137633" y="2933"/>
                          <a:pt x="137598" y="2967"/>
                          <a:pt x="137587" y="299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19" name="Google Shape;1519;p9"/>
                  <p:cNvSpPr/>
                  <p:nvPr/>
                </p:nvSpPr>
                <p:spPr>
                  <a:xfrm>
                    <a:off x="8403840" y="4707000"/>
                    <a:ext cx="449947" cy="5833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1484" h="590750" extrusionOk="0">
                        <a:moveTo>
                          <a:pt x="713" y="276432"/>
                        </a:moveTo>
                        <a:cubicBezTo>
                          <a:pt x="-4169" y="194200"/>
                          <a:pt x="15792" y="108418"/>
                          <a:pt x="67559" y="44336"/>
                        </a:cubicBezTo>
                        <a:cubicBezTo>
                          <a:pt x="79395" y="29690"/>
                          <a:pt x="93096" y="16046"/>
                          <a:pt x="109984" y="7716"/>
                        </a:cubicBezTo>
                        <a:cubicBezTo>
                          <a:pt x="126872" y="-615"/>
                          <a:pt x="147402" y="-3050"/>
                          <a:pt x="164574" y="4666"/>
                        </a:cubicBezTo>
                        <a:cubicBezTo>
                          <a:pt x="190498" y="16319"/>
                          <a:pt x="202105" y="46999"/>
                          <a:pt x="204916" y="75279"/>
                        </a:cubicBezTo>
                        <a:cubicBezTo>
                          <a:pt x="207727" y="103558"/>
                          <a:pt x="204495" y="132725"/>
                          <a:pt x="212473" y="160003"/>
                        </a:cubicBezTo>
                        <a:cubicBezTo>
                          <a:pt x="215375" y="169927"/>
                          <a:pt x="219950" y="179713"/>
                          <a:pt x="227745" y="186496"/>
                        </a:cubicBezTo>
                        <a:cubicBezTo>
                          <a:pt x="242539" y="199378"/>
                          <a:pt x="264730" y="198468"/>
                          <a:pt x="282449" y="206900"/>
                        </a:cubicBezTo>
                        <a:cubicBezTo>
                          <a:pt x="297470" y="214047"/>
                          <a:pt x="308896" y="228340"/>
                          <a:pt x="312572" y="244568"/>
                        </a:cubicBezTo>
                        <a:cubicBezTo>
                          <a:pt x="318968" y="272814"/>
                          <a:pt x="302762" y="301366"/>
                          <a:pt x="303217" y="330317"/>
                        </a:cubicBezTo>
                        <a:cubicBezTo>
                          <a:pt x="303695" y="360554"/>
                          <a:pt x="324373" y="389459"/>
                          <a:pt x="352835" y="399690"/>
                        </a:cubicBezTo>
                        <a:cubicBezTo>
                          <a:pt x="366980" y="404765"/>
                          <a:pt x="382343" y="405505"/>
                          <a:pt x="396637" y="410125"/>
                        </a:cubicBezTo>
                        <a:cubicBezTo>
                          <a:pt x="431858" y="421517"/>
                          <a:pt x="457315" y="461290"/>
                          <a:pt x="447277" y="496932"/>
                        </a:cubicBezTo>
                        <a:cubicBezTo>
                          <a:pt x="442168" y="515061"/>
                          <a:pt x="429240" y="530094"/>
                          <a:pt x="414503" y="541838"/>
                        </a:cubicBezTo>
                        <a:cubicBezTo>
                          <a:pt x="358957" y="586095"/>
                          <a:pt x="281197" y="587700"/>
                          <a:pt x="210538" y="580564"/>
                        </a:cubicBezTo>
                        <a:cubicBezTo>
                          <a:pt x="144773" y="573930"/>
                          <a:pt x="83298" y="550259"/>
                          <a:pt x="56157" y="485962"/>
                        </a:cubicBezTo>
                        <a:cubicBezTo>
                          <a:pt x="27946" y="419115"/>
                          <a:pt x="5049" y="349333"/>
                          <a:pt x="713" y="276432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20" name="Google Shape;1520;p9"/>
                  <p:cNvSpPr/>
                  <p:nvPr/>
                </p:nvSpPr>
                <p:spPr>
                  <a:xfrm>
                    <a:off x="8448480" y="4739760"/>
                    <a:ext cx="109868" cy="4574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420" h="457490" extrusionOk="0">
                        <a:moveTo>
                          <a:pt x="108435" y="3910"/>
                        </a:moveTo>
                        <a:lnTo>
                          <a:pt x="105043" y="5344"/>
                        </a:lnTo>
                        <a:lnTo>
                          <a:pt x="103348" y="6061"/>
                        </a:lnTo>
                        <a:cubicBezTo>
                          <a:pt x="102790" y="6323"/>
                          <a:pt x="102255" y="6619"/>
                          <a:pt x="101709" y="6903"/>
                        </a:cubicBezTo>
                        <a:lnTo>
                          <a:pt x="98432" y="8599"/>
                        </a:lnTo>
                        <a:cubicBezTo>
                          <a:pt x="97374" y="9224"/>
                          <a:pt x="96326" y="9885"/>
                          <a:pt x="95280" y="10522"/>
                        </a:cubicBezTo>
                        <a:lnTo>
                          <a:pt x="93709" y="11489"/>
                        </a:lnTo>
                        <a:cubicBezTo>
                          <a:pt x="93185" y="11819"/>
                          <a:pt x="92707" y="12206"/>
                          <a:pt x="92196" y="12559"/>
                        </a:cubicBezTo>
                        <a:lnTo>
                          <a:pt x="89191" y="14721"/>
                        </a:lnTo>
                        <a:cubicBezTo>
                          <a:pt x="88212" y="15472"/>
                          <a:pt x="87279" y="16280"/>
                          <a:pt x="86312" y="17066"/>
                        </a:cubicBezTo>
                        <a:cubicBezTo>
                          <a:pt x="85356" y="17851"/>
                          <a:pt x="84388" y="18625"/>
                          <a:pt x="83501" y="19501"/>
                        </a:cubicBezTo>
                        <a:cubicBezTo>
                          <a:pt x="76184" y="26192"/>
                          <a:pt x="69890" y="34010"/>
                          <a:pt x="64439" y="42375"/>
                        </a:cubicBezTo>
                        <a:cubicBezTo>
                          <a:pt x="61663" y="46528"/>
                          <a:pt x="59170" y="50875"/>
                          <a:pt x="56735" y="55245"/>
                        </a:cubicBezTo>
                        <a:cubicBezTo>
                          <a:pt x="54403" y="59684"/>
                          <a:pt x="52126" y="64145"/>
                          <a:pt x="50044" y="68720"/>
                        </a:cubicBezTo>
                        <a:cubicBezTo>
                          <a:pt x="47938" y="73272"/>
                          <a:pt x="46004" y="77926"/>
                          <a:pt x="44001" y="82535"/>
                        </a:cubicBezTo>
                        <a:lnTo>
                          <a:pt x="41201" y="89545"/>
                        </a:lnTo>
                        <a:cubicBezTo>
                          <a:pt x="40257" y="91878"/>
                          <a:pt x="39335" y="94211"/>
                          <a:pt x="38493" y="96589"/>
                        </a:cubicBezTo>
                        <a:cubicBezTo>
                          <a:pt x="24507" y="134337"/>
                          <a:pt x="16200" y="174008"/>
                          <a:pt x="12319" y="213986"/>
                        </a:cubicBezTo>
                        <a:cubicBezTo>
                          <a:pt x="10384" y="233980"/>
                          <a:pt x="9269" y="254055"/>
                          <a:pt x="9189" y="274152"/>
                        </a:cubicBezTo>
                        <a:cubicBezTo>
                          <a:pt x="9121" y="284201"/>
                          <a:pt x="9132" y="294249"/>
                          <a:pt x="9428" y="304298"/>
                        </a:cubicBezTo>
                        <a:cubicBezTo>
                          <a:pt x="9519" y="309317"/>
                          <a:pt x="9747" y="314346"/>
                          <a:pt x="9895" y="319365"/>
                        </a:cubicBezTo>
                        <a:cubicBezTo>
                          <a:pt x="10122" y="324383"/>
                          <a:pt x="10339" y="329414"/>
                          <a:pt x="10623" y="334432"/>
                        </a:cubicBezTo>
                        <a:cubicBezTo>
                          <a:pt x="11249" y="344469"/>
                          <a:pt x="11795" y="354507"/>
                          <a:pt x="12660" y="364544"/>
                        </a:cubicBezTo>
                        <a:lnTo>
                          <a:pt x="13867" y="379588"/>
                        </a:lnTo>
                        <a:lnTo>
                          <a:pt x="15220" y="394633"/>
                        </a:lnTo>
                        <a:lnTo>
                          <a:pt x="21150" y="454890"/>
                        </a:lnTo>
                        <a:cubicBezTo>
                          <a:pt x="21263" y="456005"/>
                          <a:pt x="20444" y="457007"/>
                          <a:pt x="19329" y="457109"/>
                        </a:cubicBezTo>
                        <a:cubicBezTo>
                          <a:pt x="18293" y="457212"/>
                          <a:pt x="17360" y="456517"/>
                          <a:pt x="17144" y="455516"/>
                        </a:cubicBezTo>
                        <a:cubicBezTo>
                          <a:pt x="8609" y="415879"/>
                          <a:pt x="3294" y="375537"/>
                          <a:pt x="1098" y="334956"/>
                        </a:cubicBezTo>
                        <a:cubicBezTo>
                          <a:pt x="-17" y="314665"/>
                          <a:pt x="-290" y="294317"/>
                          <a:pt x="313" y="273981"/>
                        </a:cubicBezTo>
                        <a:cubicBezTo>
                          <a:pt x="950" y="253656"/>
                          <a:pt x="2544" y="233343"/>
                          <a:pt x="5127" y="213166"/>
                        </a:cubicBezTo>
                        <a:cubicBezTo>
                          <a:pt x="10418" y="172847"/>
                          <a:pt x="19784" y="132971"/>
                          <a:pt x="34522" y="95087"/>
                        </a:cubicBezTo>
                        <a:cubicBezTo>
                          <a:pt x="35397" y="92697"/>
                          <a:pt x="36354" y="90353"/>
                          <a:pt x="37333" y="88008"/>
                        </a:cubicBezTo>
                        <a:lnTo>
                          <a:pt x="40223" y="80964"/>
                        </a:lnTo>
                        <a:cubicBezTo>
                          <a:pt x="42294" y="76321"/>
                          <a:pt x="44297" y="71667"/>
                          <a:pt x="46482" y="67069"/>
                        </a:cubicBezTo>
                        <a:cubicBezTo>
                          <a:pt x="50840" y="57874"/>
                          <a:pt x="55677" y="48873"/>
                          <a:pt x="61310" y="40338"/>
                        </a:cubicBezTo>
                        <a:cubicBezTo>
                          <a:pt x="64086" y="36047"/>
                          <a:pt x="67159" y="31939"/>
                          <a:pt x="70391" y="27956"/>
                        </a:cubicBezTo>
                        <a:cubicBezTo>
                          <a:pt x="72076" y="26021"/>
                          <a:pt x="73680" y="24019"/>
                          <a:pt x="75501" y="22186"/>
                        </a:cubicBezTo>
                        <a:cubicBezTo>
                          <a:pt x="76388" y="21265"/>
                          <a:pt x="77254" y="20309"/>
                          <a:pt x="78175" y="19410"/>
                        </a:cubicBezTo>
                        <a:lnTo>
                          <a:pt x="80975" y="16747"/>
                        </a:lnTo>
                        <a:cubicBezTo>
                          <a:pt x="81885" y="15836"/>
                          <a:pt x="82875" y="15017"/>
                          <a:pt x="83877" y="14186"/>
                        </a:cubicBezTo>
                        <a:cubicBezTo>
                          <a:pt x="84867" y="13367"/>
                          <a:pt x="85846" y="12513"/>
                          <a:pt x="86858" y="11717"/>
                        </a:cubicBezTo>
                        <a:lnTo>
                          <a:pt x="89987" y="9429"/>
                        </a:lnTo>
                        <a:cubicBezTo>
                          <a:pt x="90511" y="9054"/>
                          <a:pt x="91023" y="8655"/>
                          <a:pt x="91558" y="8303"/>
                        </a:cubicBezTo>
                        <a:lnTo>
                          <a:pt x="93197" y="7267"/>
                        </a:lnTo>
                        <a:cubicBezTo>
                          <a:pt x="94301" y="6584"/>
                          <a:pt x="95382" y="5879"/>
                          <a:pt x="96497" y="5207"/>
                        </a:cubicBezTo>
                        <a:lnTo>
                          <a:pt x="99934" y="3386"/>
                        </a:lnTo>
                        <a:cubicBezTo>
                          <a:pt x="100515" y="3091"/>
                          <a:pt x="101072" y="2772"/>
                          <a:pt x="101663" y="2488"/>
                        </a:cubicBezTo>
                        <a:lnTo>
                          <a:pt x="103451" y="1714"/>
                        </a:lnTo>
                        <a:lnTo>
                          <a:pt x="107024" y="166"/>
                        </a:lnTo>
                        <a:cubicBezTo>
                          <a:pt x="108048" y="-278"/>
                          <a:pt x="109243" y="200"/>
                          <a:pt x="109687" y="1225"/>
                        </a:cubicBezTo>
                        <a:cubicBezTo>
                          <a:pt x="110130" y="2249"/>
                          <a:pt x="109653" y="3443"/>
                          <a:pt x="108628" y="3887"/>
                        </a:cubicBezTo>
                        <a:lnTo>
                          <a:pt x="108617" y="3887"/>
                        </a:lnTo>
                        <a:cubicBezTo>
                          <a:pt x="108617" y="3887"/>
                          <a:pt x="108469" y="3956"/>
                          <a:pt x="108469" y="3956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21" name="Google Shape;1521;p9"/>
                  <p:cNvSpPr/>
                  <p:nvPr/>
                </p:nvSpPr>
                <p:spPr>
                  <a:xfrm>
                    <a:off x="8490960" y="4852440"/>
                    <a:ext cx="94572" cy="3871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5047" h="387104" extrusionOk="0">
                        <a:moveTo>
                          <a:pt x="94228" y="3130"/>
                        </a:moveTo>
                        <a:cubicBezTo>
                          <a:pt x="76316" y="30773"/>
                          <a:pt x="63809" y="61874"/>
                          <a:pt x="57027" y="94057"/>
                        </a:cubicBezTo>
                        <a:cubicBezTo>
                          <a:pt x="55343" y="102114"/>
                          <a:pt x="53965" y="110228"/>
                          <a:pt x="53078" y="118399"/>
                        </a:cubicBezTo>
                        <a:cubicBezTo>
                          <a:pt x="52805" y="120436"/>
                          <a:pt x="52623" y="122484"/>
                          <a:pt x="52441" y="124533"/>
                        </a:cubicBezTo>
                        <a:cubicBezTo>
                          <a:pt x="52270" y="126581"/>
                          <a:pt x="52031" y="128618"/>
                          <a:pt x="51917" y="130678"/>
                        </a:cubicBezTo>
                        <a:cubicBezTo>
                          <a:pt x="51644" y="134775"/>
                          <a:pt x="51462" y="138883"/>
                          <a:pt x="51337" y="143003"/>
                        </a:cubicBezTo>
                        <a:cubicBezTo>
                          <a:pt x="50825" y="159469"/>
                          <a:pt x="51507" y="175993"/>
                          <a:pt x="51712" y="192631"/>
                        </a:cubicBezTo>
                        <a:cubicBezTo>
                          <a:pt x="51940" y="209246"/>
                          <a:pt x="51667" y="226088"/>
                          <a:pt x="49607" y="242817"/>
                        </a:cubicBezTo>
                        <a:cubicBezTo>
                          <a:pt x="47559" y="259512"/>
                          <a:pt x="44179" y="276024"/>
                          <a:pt x="39706" y="292161"/>
                        </a:cubicBezTo>
                        <a:cubicBezTo>
                          <a:pt x="35280" y="308320"/>
                          <a:pt x="29874" y="324150"/>
                          <a:pt x="23820" y="339661"/>
                        </a:cubicBezTo>
                        <a:cubicBezTo>
                          <a:pt x="17732" y="355172"/>
                          <a:pt x="11085" y="370410"/>
                          <a:pt x="3871" y="385386"/>
                        </a:cubicBezTo>
                        <a:cubicBezTo>
                          <a:pt x="3381" y="386399"/>
                          <a:pt x="2163" y="386820"/>
                          <a:pt x="1151" y="386331"/>
                        </a:cubicBezTo>
                        <a:cubicBezTo>
                          <a:pt x="229" y="385887"/>
                          <a:pt x="-204" y="384840"/>
                          <a:pt x="92" y="383896"/>
                        </a:cubicBezTo>
                        <a:cubicBezTo>
                          <a:pt x="5054" y="368032"/>
                          <a:pt x="10539" y="352395"/>
                          <a:pt x="15797" y="336748"/>
                        </a:cubicBezTo>
                        <a:lnTo>
                          <a:pt x="19711" y="325015"/>
                        </a:lnTo>
                        <a:lnTo>
                          <a:pt x="23479" y="313248"/>
                        </a:lnTo>
                        <a:cubicBezTo>
                          <a:pt x="26028" y="305419"/>
                          <a:pt x="28269" y="297521"/>
                          <a:pt x="30512" y="289623"/>
                        </a:cubicBezTo>
                        <a:cubicBezTo>
                          <a:pt x="31627" y="285674"/>
                          <a:pt x="32606" y="281691"/>
                          <a:pt x="33652" y="277731"/>
                        </a:cubicBezTo>
                        <a:cubicBezTo>
                          <a:pt x="34563" y="273737"/>
                          <a:pt x="35576" y="269765"/>
                          <a:pt x="36406" y="265759"/>
                        </a:cubicBezTo>
                        <a:cubicBezTo>
                          <a:pt x="37260" y="261753"/>
                          <a:pt x="38136" y="257759"/>
                          <a:pt x="38808" y="253730"/>
                        </a:cubicBezTo>
                        <a:cubicBezTo>
                          <a:pt x="39160" y="251716"/>
                          <a:pt x="39570" y="249713"/>
                          <a:pt x="39877" y="247688"/>
                        </a:cubicBezTo>
                        <a:lnTo>
                          <a:pt x="40810" y="241633"/>
                        </a:lnTo>
                        <a:cubicBezTo>
                          <a:pt x="43348" y="225497"/>
                          <a:pt x="44077" y="209109"/>
                          <a:pt x="44475" y="192585"/>
                        </a:cubicBezTo>
                        <a:cubicBezTo>
                          <a:pt x="44862" y="176062"/>
                          <a:pt x="44930" y="159424"/>
                          <a:pt x="45920" y="142752"/>
                        </a:cubicBezTo>
                        <a:cubicBezTo>
                          <a:pt x="46899" y="126080"/>
                          <a:pt x="49175" y="109431"/>
                          <a:pt x="52873" y="93146"/>
                        </a:cubicBezTo>
                        <a:cubicBezTo>
                          <a:pt x="60213" y="60543"/>
                          <a:pt x="73187" y="29316"/>
                          <a:pt x="90803" y="957"/>
                        </a:cubicBezTo>
                        <a:cubicBezTo>
                          <a:pt x="91394" y="1"/>
                          <a:pt x="92647" y="-284"/>
                          <a:pt x="93603" y="308"/>
                        </a:cubicBezTo>
                        <a:cubicBezTo>
                          <a:pt x="94558" y="900"/>
                          <a:pt x="94843" y="2152"/>
                          <a:pt x="94251" y="3108"/>
                        </a:cubicBezTo>
                        <a:cubicBezTo>
                          <a:pt x="94251" y="3108"/>
                          <a:pt x="94240" y="3130"/>
                          <a:pt x="94228" y="3142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22" name="Google Shape;1522;p9"/>
                  <p:cNvSpPr/>
                  <p:nvPr/>
                </p:nvSpPr>
                <p:spPr>
                  <a:xfrm>
                    <a:off x="8505000" y="5076720"/>
                    <a:ext cx="314009" cy="1870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4796" h="187987" extrusionOk="0">
                        <a:moveTo>
                          <a:pt x="194439" y="2935"/>
                        </a:moveTo>
                        <a:cubicBezTo>
                          <a:pt x="191685" y="8147"/>
                          <a:pt x="187771" y="12630"/>
                          <a:pt x="183309" y="16295"/>
                        </a:cubicBezTo>
                        <a:cubicBezTo>
                          <a:pt x="178814" y="19925"/>
                          <a:pt x="173887" y="22827"/>
                          <a:pt x="168857" y="25387"/>
                        </a:cubicBezTo>
                        <a:cubicBezTo>
                          <a:pt x="163815" y="27925"/>
                          <a:pt x="158672" y="30144"/>
                          <a:pt x="153596" y="32397"/>
                        </a:cubicBezTo>
                        <a:lnTo>
                          <a:pt x="149795" y="34093"/>
                        </a:lnTo>
                        <a:lnTo>
                          <a:pt x="146074" y="35869"/>
                        </a:lnTo>
                        <a:cubicBezTo>
                          <a:pt x="143570" y="37006"/>
                          <a:pt x="141169" y="38349"/>
                          <a:pt x="138723" y="39612"/>
                        </a:cubicBezTo>
                        <a:cubicBezTo>
                          <a:pt x="129049" y="44859"/>
                          <a:pt x="119911" y="51083"/>
                          <a:pt x="111319" y="57991"/>
                        </a:cubicBezTo>
                        <a:cubicBezTo>
                          <a:pt x="102773" y="64956"/>
                          <a:pt x="94761" y="72580"/>
                          <a:pt x="87194" y="80626"/>
                        </a:cubicBezTo>
                        <a:cubicBezTo>
                          <a:pt x="79648" y="88706"/>
                          <a:pt x="72491" y="97150"/>
                          <a:pt x="65639" y="105867"/>
                        </a:cubicBezTo>
                        <a:cubicBezTo>
                          <a:pt x="58812" y="114596"/>
                          <a:pt x="52211" y="123529"/>
                          <a:pt x="45679" y="132519"/>
                        </a:cubicBezTo>
                        <a:cubicBezTo>
                          <a:pt x="32626" y="150511"/>
                          <a:pt x="19698" y="168696"/>
                          <a:pt x="5610" y="186119"/>
                        </a:cubicBezTo>
                        <a:lnTo>
                          <a:pt x="1161" y="181670"/>
                        </a:lnTo>
                        <a:cubicBezTo>
                          <a:pt x="6782" y="176981"/>
                          <a:pt x="12848" y="172839"/>
                          <a:pt x="19243" y="169265"/>
                        </a:cubicBezTo>
                        <a:cubicBezTo>
                          <a:pt x="25684" y="165795"/>
                          <a:pt x="32410" y="162927"/>
                          <a:pt x="39295" y="160537"/>
                        </a:cubicBezTo>
                        <a:cubicBezTo>
                          <a:pt x="46203" y="158204"/>
                          <a:pt x="53258" y="156463"/>
                          <a:pt x="60371" y="155052"/>
                        </a:cubicBezTo>
                        <a:cubicBezTo>
                          <a:pt x="67495" y="153709"/>
                          <a:pt x="74675" y="152799"/>
                          <a:pt x="81868" y="152138"/>
                        </a:cubicBezTo>
                        <a:cubicBezTo>
                          <a:pt x="89060" y="151558"/>
                          <a:pt x="96264" y="151274"/>
                          <a:pt x="103456" y="151194"/>
                        </a:cubicBezTo>
                        <a:cubicBezTo>
                          <a:pt x="110660" y="151171"/>
                          <a:pt x="117806" y="151365"/>
                          <a:pt x="124942" y="151706"/>
                        </a:cubicBezTo>
                        <a:cubicBezTo>
                          <a:pt x="139201" y="152400"/>
                          <a:pt x="153346" y="153424"/>
                          <a:pt x="167412" y="154141"/>
                        </a:cubicBezTo>
                        <a:cubicBezTo>
                          <a:pt x="174445" y="154460"/>
                          <a:pt x="181454" y="154676"/>
                          <a:pt x="188454" y="154699"/>
                        </a:cubicBezTo>
                        <a:cubicBezTo>
                          <a:pt x="195440" y="154653"/>
                          <a:pt x="202405" y="154471"/>
                          <a:pt x="209324" y="153971"/>
                        </a:cubicBezTo>
                        <a:cubicBezTo>
                          <a:pt x="216232" y="153413"/>
                          <a:pt x="223129" y="152537"/>
                          <a:pt x="229854" y="151296"/>
                        </a:cubicBezTo>
                        <a:cubicBezTo>
                          <a:pt x="236591" y="149942"/>
                          <a:pt x="243249" y="148212"/>
                          <a:pt x="249746" y="145959"/>
                        </a:cubicBezTo>
                        <a:cubicBezTo>
                          <a:pt x="256187" y="143603"/>
                          <a:pt x="262560" y="141009"/>
                          <a:pt x="268592" y="137743"/>
                        </a:cubicBezTo>
                        <a:cubicBezTo>
                          <a:pt x="274566" y="134408"/>
                          <a:pt x="280393" y="130767"/>
                          <a:pt x="285707" y="126442"/>
                        </a:cubicBezTo>
                        <a:cubicBezTo>
                          <a:pt x="290942" y="122061"/>
                          <a:pt x="295858" y="117270"/>
                          <a:pt x="300057" y="111853"/>
                        </a:cubicBezTo>
                        <a:cubicBezTo>
                          <a:pt x="304177" y="106391"/>
                          <a:pt x="307648" y="100450"/>
                          <a:pt x="310402" y="94100"/>
                        </a:cubicBezTo>
                        <a:lnTo>
                          <a:pt x="310424" y="94032"/>
                        </a:lnTo>
                        <a:cubicBezTo>
                          <a:pt x="310868" y="93008"/>
                          <a:pt x="312064" y="92530"/>
                          <a:pt x="313087" y="92974"/>
                        </a:cubicBezTo>
                        <a:cubicBezTo>
                          <a:pt x="314055" y="93395"/>
                          <a:pt x="314522" y="94476"/>
                          <a:pt x="314214" y="95454"/>
                        </a:cubicBezTo>
                        <a:cubicBezTo>
                          <a:pt x="311995" y="102408"/>
                          <a:pt x="308809" y="109076"/>
                          <a:pt x="304803" y="115244"/>
                        </a:cubicBezTo>
                        <a:cubicBezTo>
                          <a:pt x="300661" y="121321"/>
                          <a:pt x="295767" y="126875"/>
                          <a:pt x="290339" y="131836"/>
                        </a:cubicBezTo>
                        <a:cubicBezTo>
                          <a:pt x="284876" y="136764"/>
                          <a:pt x="278856" y="141020"/>
                          <a:pt x="272563" y="144775"/>
                        </a:cubicBezTo>
                        <a:lnTo>
                          <a:pt x="267761" y="147450"/>
                        </a:lnTo>
                        <a:cubicBezTo>
                          <a:pt x="266168" y="148349"/>
                          <a:pt x="264483" y="149077"/>
                          <a:pt x="262845" y="149897"/>
                        </a:cubicBezTo>
                        <a:lnTo>
                          <a:pt x="260364" y="151092"/>
                        </a:lnTo>
                        <a:cubicBezTo>
                          <a:pt x="259533" y="151467"/>
                          <a:pt x="258679" y="151808"/>
                          <a:pt x="257838" y="152161"/>
                        </a:cubicBezTo>
                        <a:cubicBezTo>
                          <a:pt x="256142" y="152855"/>
                          <a:pt x="254458" y="153572"/>
                          <a:pt x="252750" y="154221"/>
                        </a:cubicBezTo>
                        <a:cubicBezTo>
                          <a:pt x="245889" y="156770"/>
                          <a:pt x="238844" y="158773"/>
                          <a:pt x="231698" y="160377"/>
                        </a:cubicBezTo>
                        <a:cubicBezTo>
                          <a:pt x="224505" y="161845"/>
                          <a:pt x="217302" y="162756"/>
                          <a:pt x="210087" y="163416"/>
                        </a:cubicBezTo>
                        <a:cubicBezTo>
                          <a:pt x="202861" y="163985"/>
                          <a:pt x="195645" y="164258"/>
                          <a:pt x="188442" y="164247"/>
                        </a:cubicBezTo>
                        <a:cubicBezTo>
                          <a:pt x="181250" y="164213"/>
                          <a:pt x="174081" y="163962"/>
                          <a:pt x="166945" y="163609"/>
                        </a:cubicBezTo>
                        <a:cubicBezTo>
                          <a:pt x="152674" y="162881"/>
                          <a:pt x="138540" y="161629"/>
                          <a:pt x="124463" y="160799"/>
                        </a:cubicBezTo>
                        <a:cubicBezTo>
                          <a:pt x="117430" y="160412"/>
                          <a:pt x="110409" y="160082"/>
                          <a:pt x="103421" y="159945"/>
                        </a:cubicBezTo>
                        <a:cubicBezTo>
                          <a:pt x="96434" y="159866"/>
                          <a:pt x="89447" y="160002"/>
                          <a:pt x="82493" y="160423"/>
                        </a:cubicBezTo>
                        <a:cubicBezTo>
                          <a:pt x="75552" y="160912"/>
                          <a:pt x="68621" y="161641"/>
                          <a:pt x="61782" y="162790"/>
                        </a:cubicBezTo>
                        <a:cubicBezTo>
                          <a:pt x="54954" y="163997"/>
                          <a:pt x="48194" y="165544"/>
                          <a:pt x="41594" y="167570"/>
                        </a:cubicBezTo>
                        <a:cubicBezTo>
                          <a:pt x="35028" y="169675"/>
                          <a:pt x="28609" y="172224"/>
                          <a:pt x="22464" y="175331"/>
                        </a:cubicBezTo>
                        <a:cubicBezTo>
                          <a:pt x="16387" y="178529"/>
                          <a:pt x="10606" y="182273"/>
                          <a:pt x="5211" y="186540"/>
                        </a:cubicBezTo>
                        <a:lnTo>
                          <a:pt x="5120" y="186620"/>
                        </a:lnTo>
                        <a:cubicBezTo>
                          <a:pt x="3755" y="187701"/>
                          <a:pt x="1763" y="187473"/>
                          <a:pt x="683" y="186108"/>
                        </a:cubicBezTo>
                        <a:cubicBezTo>
                          <a:pt x="-274" y="184901"/>
                          <a:pt x="-205" y="183217"/>
                          <a:pt x="762" y="182091"/>
                        </a:cubicBezTo>
                        <a:cubicBezTo>
                          <a:pt x="15147" y="165294"/>
                          <a:pt x="28267" y="147347"/>
                          <a:pt x="41674" y="129572"/>
                        </a:cubicBezTo>
                        <a:cubicBezTo>
                          <a:pt x="48376" y="120673"/>
                          <a:pt x="55170" y="111819"/>
                          <a:pt x="62203" y="103147"/>
                        </a:cubicBezTo>
                        <a:cubicBezTo>
                          <a:pt x="69213" y="94453"/>
                          <a:pt x="76496" y="85952"/>
                          <a:pt x="84212" y="77838"/>
                        </a:cubicBezTo>
                        <a:cubicBezTo>
                          <a:pt x="91950" y="69735"/>
                          <a:pt x="100155" y="62054"/>
                          <a:pt x="108918" y="55032"/>
                        </a:cubicBezTo>
                        <a:cubicBezTo>
                          <a:pt x="117726" y="48079"/>
                          <a:pt x="127024" y="41672"/>
                          <a:pt x="136925" y="36346"/>
                        </a:cubicBezTo>
                        <a:cubicBezTo>
                          <a:pt x="139428" y="35060"/>
                          <a:pt x="141886" y="33683"/>
                          <a:pt x="144447" y="32523"/>
                        </a:cubicBezTo>
                        <a:lnTo>
                          <a:pt x="148259" y="30713"/>
                        </a:lnTo>
                        <a:lnTo>
                          <a:pt x="152082" y="29018"/>
                        </a:lnTo>
                        <a:cubicBezTo>
                          <a:pt x="157181" y="26776"/>
                          <a:pt x="162257" y="24557"/>
                          <a:pt x="167127" y="22042"/>
                        </a:cubicBezTo>
                        <a:cubicBezTo>
                          <a:pt x="171986" y="19515"/>
                          <a:pt x="176664" y="16693"/>
                          <a:pt x="180806" y="13290"/>
                        </a:cubicBezTo>
                        <a:cubicBezTo>
                          <a:pt x="184914" y="9865"/>
                          <a:pt x="188397" y="5780"/>
                          <a:pt x="190820" y="1114"/>
                        </a:cubicBezTo>
                        <a:lnTo>
                          <a:pt x="190820" y="1091"/>
                        </a:lnTo>
                        <a:cubicBezTo>
                          <a:pt x="191356" y="101"/>
                          <a:pt x="192573" y="-286"/>
                          <a:pt x="193574" y="226"/>
                        </a:cubicBezTo>
                        <a:cubicBezTo>
                          <a:pt x="194564" y="738"/>
                          <a:pt x="194951" y="1967"/>
                          <a:pt x="194439" y="2957"/>
                        </a:cubicBezTo>
                        <a:lnTo>
                          <a:pt x="194439" y="2957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23" name="Google Shape;1523;p9"/>
                  <p:cNvSpPr/>
                  <p:nvPr/>
                </p:nvSpPr>
                <p:spPr>
                  <a:xfrm>
                    <a:off x="8429760" y="5165640"/>
                    <a:ext cx="158678" cy="14966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0621" h="161358" extrusionOk="0">
                        <a:moveTo>
                          <a:pt x="132452" y="141306"/>
                        </a:moveTo>
                        <a:cubicBezTo>
                          <a:pt x="140589" y="139144"/>
                          <a:pt x="148896" y="136196"/>
                          <a:pt x="154006" y="130131"/>
                        </a:cubicBezTo>
                        <a:cubicBezTo>
                          <a:pt x="163781" y="118523"/>
                          <a:pt x="157784" y="99587"/>
                          <a:pt x="145619" y="88161"/>
                        </a:cubicBezTo>
                        <a:cubicBezTo>
                          <a:pt x="133454" y="76724"/>
                          <a:pt x="116873" y="70784"/>
                          <a:pt x="101134" y="64514"/>
                        </a:cubicBezTo>
                        <a:cubicBezTo>
                          <a:pt x="85395" y="58243"/>
                          <a:pt x="69065" y="50630"/>
                          <a:pt x="59290" y="37452"/>
                        </a:cubicBezTo>
                        <a:cubicBezTo>
                          <a:pt x="53247" y="29303"/>
                          <a:pt x="50231" y="19642"/>
                          <a:pt x="44018" y="11596"/>
                        </a:cubicBezTo>
                        <a:cubicBezTo>
                          <a:pt x="37816" y="3550"/>
                          <a:pt x="26163" y="-2800"/>
                          <a:pt x="17275" y="1263"/>
                        </a:cubicBezTo>
                        <a:cubicBezTo>
                          <a:pt x="13212" y="3118"/>
                          <a:pt x="10583" y="6771"/>
                          <a:pt x="8535" y="10504"/>
                        </a:cubicBezTo>
                        <a:cubicBezTo>
                          <a:pt x="-6840" y="38408"/>
                          <a:pt x="-1628" y="108987"/>
                          <a:pt x="25673" y="134842"/>
                        </a:cubicBezTo>
                        <a:cubicBezTo>
                          <a:pt x="50709" y="158558"/>
                          <a:pt x="103581" y="149010"/>
                          <a:pt x="132464" y="141329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1524" name="Google Shape;1524;p9"/>
              <p:cNvGrpSpPr/>
              <p:nvPr/>
            </p:nvGrpSpPr>
            <p:grpSpPr>
              <a:xfrm rot="10800000">
                <a:off x="-268684" y="2435755"/>
                <a:ext cx="834927" cy="761110"/>
                <a:chOff x="4399920" y="3221280"/>
                <a:chExt cx="834927" cy="761110"/>
              </a:xfrm>
            </p:grpSpPr>
            <p:sp>
              <p:nvSpPr>
                <p:cNvPr id="1525" name="Google Shape;1525;p9"/>
                <p:cNvSpPr/>
                <p:nvPr/>
              </p:nvSpPr>
              <p:spPr>
                <a:xfrm>
                  <a:off x="4442040" y="3670920"/>
                  <a:ext cx="220872" cy="3114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227" h="334016" extrusionOk="0">
                      <a:moveTo>
                        <a:pt x="86646" y="100737"/>
                      </a:moveTo>
                      <a:cubicBezTo>
                        <a:pt x="52711" y="148795"/>
                        <a:pt x="28472" y="202987"/>
                        <a:pt x="6963" y="257748"/>
                      </a:cubicBezTo>
                      <a:cubicBezTo>
                        <a:pt x="3219" y="267273"/>
                        <a:pt x="-502" y="277185"/>
                        <a:pt x="56" y="287404"/>
                      </a:cubicBezTo>
                      <a:cubicBezTo>
                        <a:pt x="625" y="297624"/>
                        <a:pt x="6667" y="308275"/>
                        <a:pt x="16568" y="310893"/>
                      </a:cubicBezTo>
                      <a:cubicBezTo>
                        <a:pt x="27778" y="313863"/>
                        <a:pt x="38782" y="305999"/>
                        <a:pt x="47283" y="298113"/>
                      </a:cubicBezTo>
                      <a:cubicBezTo>
                        <a:pt x="84370" y="263688"/>
                        <a:pt x="111455" y="220091"/>
                        <a:pt x="138073" y="177052"/>
                      </a:cubicBezTo>
                      <a:cubicBezTo>
                        <a:pt x="160127" y="141398"/>
                        <a:pt x="182171" y="105756"/>
                        <a:pt x="204225" y="70102"/>
                      </a:cubicBezTo>
                      <a:cubicBezTo>
                        <a:pt x="223423" y="39057"/>
                        <a:pt x="235725" y="-20153"/>
                        <a:pt x="181784" y="6886"/>
                      </a:cubicBezTo>
                      <a:cubicBezTo>
                        <a:pt x="143740" y="25959"/>
                        <a:pt x="110647" y="66745"/>
                        <a:pt x="86646" y="10073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26" name="Google Shape;1526;p9"/>
                <p:cNvSpPr/>
                <p:nvPr/>
              </p:nvSpPr>
              <p:spPr>
                <a:xfrm>
                  <a:off x="4399920" y="3542040"/>
                  <a:ext cx="344892" cy="101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9002" h="111900" extrusionOk="0">
                      <a:moveTo>
                        <a:pt x="44954" y="40757"/>
                      </a:moveTo>
                      <a:cubicBezTo>
                        <a:pt x="32447" y="46299"/>
                        <a:pt x="20031" y="52479"/>
                        <a:pt x="9607" y="61355"/>
                      </a:cubicBezTo>
                      <a:cubicBezTo>
                        <a:pt x="5283" y="65031"/>
                        <a:pt x="1140" y="69526"/>
                        <a:pt x="207" y="75137"/>
                      </a:cubicBezTo>
                      <a:cubicBezTo>
                        <a:pt x="-2160" y="89521"/>
                        <a:pt x="16230" y="97566"/>
                        <a:pt x="30706" y="99285"/>
                      </a:cubicBezTo>
                      <a:cubicBezTo>
                        <a:pt x="97632" y="107228"/>
                        <a:pt x="164945" y="92229"/>
                        <a:pt x="230540" y="76753"/>
                      </a:cubicBezTo>
                      <a:cubicBezTo>
                        <a:pt x="263815" y="68900"/>
                        <a:pt x="300572" y="60581"/>
                        <a:pt x="328670" y="39983"/>
                      </a:cubicBezTo>
                      <a:cubicBezTo>
                        <a:pt x="376842" y="4671"/>
                        <a:pt x="306456" y="3784"/>
                        <a:pt x="276299" y="1439"/>
                      </a:cubicBezTo>
                      <a:cubicBezTo>
                        <a:pt x="197537" y="-4672"/>
                        <a:pt x="117206" y="8723"/>
                        <a:pt x="44954" y="4075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27" name="Google Shape;1527;p9"/>
                <p:cNvSpPr/>
                <p:nvPr/>
              </p:nvSpPr>
              <p:spPr>
                <a:xfrm>
                  <a:off x="4459680" y="3410640"/>
                  <a:ext cx="407782" cy="75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7782" h="78238" extrusionOk="0">
                      <a:moveTo>
                        <a:pt x="407390" y="36533"/>
                      </a:moveTo>
                      <a:cubicBezTo>
                        <a:pt x="347929" y="10416"/>
                        <a:pt x="282391" y="-224"/>
                        <a:pt x="217445" y="4"/>
                      </a:cubicBezTo>
                      <a:cubicBezTo>
                        <a:pt x="152499" y="231"/>
                        <a:pt x="87963" y="11076"/>
                        <a:pt x="24884" y="26508"/>
                      </a:cubicBezTo>
                      <a:cubicBezTo>
                        <a:pt x="13788" y="29216"/>
                        <a:pt x="348" y="34849"/>
                        <a:pt x="7" y="46264"/>
                      </a:cubicBezTo>
                      <a:cubicBezTo>
                        <a:pt x="-392" y="59578"/>
                        <a:pt x="16770" y="65018"/>
                        <a:pt x="30039" y="66213"/>
                      </a:cubicBezTo>
                      <a:cubicBezTo>
                        <a:pt x="142531" y="76364"/>
                        <a:pt x="255785" y="78014"/>
                        <a:pt x="368515" y="71152"/>
                      </a:cubicBez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28" name="Google Shape;1528;p9"/>
                <p:cNvSpPr/>
                <p:nvPr/>
              </p:nvSpPr>
              <p:spPr>
                <a:xfrm>
                  <a:off x="4678560" y="3569040"/>
                  <a:ext cx="72730" cy="3620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963" h="362933" extrusionOk="0">
                      <a:moveTo>
                        <a:pt x="29879" y="59119"/>
                      </a:moveTo>
                      <a:cubicBezTo>
                        <a:pt x="7324" y="130654"/>
                        <a:pt x="-2645" y="206138"/>
                        <a:pt x="598" y="281064"/>
                      </a:cubicBezTo>
                      <a:cubicBezTo>
                        <a:pt x="1645" y="305350"/>
                        <a:pt x="4331" y="330408"/>
                        <a:pt x="16371" y="351518"/>
                      </a:cubicBezTo>
                      <a:cubicBezTo>
                        <a:pt x="19535" y="357061"/>
                        <a:pt x="24929" y="362933"/>
                        <a:pt x="31131" y="361453"/>
                      </a:cubicBezTo>
                      <a:cubicBezTo>
                        <a:pt x="35125" y="360508"/>
                        <a:pt x="37754" y="356799"/>
                        <a:pt x="39871" y="353294"/>
                      </a:cubicBezTo>
                      <a:cubicBezTo>
                        <a:pt x="63849" y="313452"/>
                        <a:pt x="68162" y="265121"/>
                        <a:pt x="70244" y="218656"/>
                      </a:cubicBezTo>
                      <a:cubicBezTo>
                        <a:pt x="73465" y="146154"/>
                        <a:pt x="74318" y="72354"/>
                        <a:pt x="67832" y="0"/>
                      </a:cubicBezTo>
                      <a:cubicBezTo>
                        <a:pt x="47086" y="15943"/>
                        <a:pt x="37891" y="33719"/>
                        <a:pt x="29879" y="5910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29" name="Google Shape;1529;p9"/>
                <p:cNvSpPr/>
                <p:nvPr/>
              </p:nvSpPr>
              <p:spPr>
                <a:xfrm>
                  <a:off x="4784400" y="3454560"/>
                  <a:ext cx="87794" cy="3939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457" h="394888" extrusionOk="0">
                      <a:moveTo>
                        <a:pt x="7335" y="362636"/>
                      </a:moveTo>
                      <a:cubicBezTo>
                        <a:pt x="9463" y="376941"/>
                        <a:pt x="16303" y="394888"/>
                        <a:pt x="30744" y="394353"/>
                      </a:cubicBezTo>
                      <a:cubicBezTo>
                        <a:pt x="39643" y="394023"/>
                        <a:pt x="46312" y="386228"/>
                        <a:pt x="51000" y="378660"/>
                      </a:cubicBezTo>
                      <a:cubicBezTo>
                        <a:pt x="78665" y="334004"/>
                        <a:pt x="78096" y="278163"/>
                        <a:pt x="78187" y="225632"/>
                      </a:cubicBezTo>
                      <a:cubicBezTo>
                        <a:pt x="78312" y="150331"/>
                        <a:pt x="81590" y="75029"/>
                        <a:pt x="87985" y="0"/>
                      </a:cubicBezTo>
                      <a:cubicBezTo>
                        <a:pt x="87326" y="7682"/>
                        <a:pt x="47643" y="26151"/>
                        <a:pt x="40519" y="35699"/>
                      </a:cubicBezTo>
                      <a:cubicBezTo>
                        <a:pt x="26806" y="54089"/>
                        <a:pt x="22971" y="85077"/>
                        <a:pt x="17873" y="107007"/>
                      </a:cubicBezTo>
                      <a:cubicBezTo>
                        <a:pt x="5526" y="160129"/>
                        <a:pt x="-472" y="214730"/>
                        <a:pt x="29" y="269275"/>
                      </a:cubicBezTo>
                      <a:cubicBezTo>
                        <a:pt x="314" y="300513"/>
                        <a:pt x="2737" y="331740"/>
                        <a:pt x="7324" y="36263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30" name="Google Shape;1530;p9"/>
                <p:cNvSpPr/>
                <p:nvPr/>
              </p:nvSpPr>
              <p:spPr>
                <a:xfrm>
                  <a:off x="4586760" y="3301560"/>
                  <a:ext cx="371646" cy="1083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175" h="109692" extrusionOk="0">
                      <a:moveTo>
                        <a:pt x="68236" y="11"/>
                      </a:moveTo>
                      <a:cubicBezTo>
                        <a:pt x="47979" y="148"/>
                        <a:pt x="27529" y="1650"/>
                        <a:pt x="8183" y="7624"/>
                      </a:cubicBezTo>
                      <a:cubicBezTo>
                        <a:pt x="4849" y="8660"/>
                        <a:pt x="1093" y="10287"/>
                        <a:pt x="194" y="13656"/>
                      </a:cubicBezTo>
                      <a:cubicBezTo>
                        <a:pt x="-341" y="15659"/>
                        <a:pt x="308" y="17787"/>
                        <a:pt x="1173" y="19676"/>
                      </a:cubicBezTo>
                      <a:cubicBezTo>
                        <a:pt x="7887" y="34390"/>
                        <a:pt x="25401" y="40183"/>
                        <a:pt x="41037" y="44336"/>
                      </a:cubicBezTo>
                      <a:cubicBezTo>
                        <a:pt x="127617" y="67358"/>
                        <a:pt x="214913" y="87706"/>
                        <a:pt x="302744" y="105345"/>
                      </a:cubicBezTo>
                      <a:cubicBezTo>
                        <a:pt x="312554" y="107314"/>
                        <a:pt x="322637" y="109259"/>
                        <a:pt x="332514" y="107643"/>
                      </a:cubicBezTo>
                      <a:cubicBezTo>
                        <a:pt x="345101" y="105584"/>
                        <a:pt x="357164" y="97754"/>
                        <a:pt x="366006" y="88741"/>
                      </a:cubicBezTo>
                      <a:cubicBezTo>
                        <a:pt x="380834" y="73629"/>
                        <a:pt x="363810" y="72707"/>
                        <a:pt x="348913" y="66470"/>
                      </a:cubicBezTo>
                      <a:cubicBezTo>
                        <a:pt x="318677" y="53793"/>
                        <a:pt x="288030" y="42060"/>
                        <a:pt x="256803" y="32057"/>
                      </a:cubicBezTo>
                      <a:cubicBezTo>
                        <a:pt x="195897" y="12552"/>
                        <a:pt x="132419" y="-433"/>
                        <a:pt x="68236" y="1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31" name="Google Shape;1531;p9"/>
                <p:cNvSpPr/>
                <p:nvPr/>
              </p:nvSpPr>
              <p:spPr>
                <a:xfrm>
                  <a:off x="4891680" y="3367440"/>
                  <a:ext cx="99393" cy="3973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67" h="400384" extrusionOk="0">
                      <a:moveTo>
                        <a:pt x="1012" y="323159"/>
                      </a:moveTo>
                      <a:cubicBezTo>
                        <a:pt x="2469" y="346306"/>
                        <a:pt x="5769" y="370102"/>
                        <a:pt x="17593" y="390051"/>
                      </a:cubicBezTo>
                      <a:cubicBezTo>
                        <a:pt x="19027" y="392464"/>
                        <a:pt x="20689" y="394922"/>
                        <a:pt x="23192" y="396197"/>
                      </a:cubicBezTo>
                      <a:cubicBezTo>
                        <a:pt x="31386" y="400384"/>
                        <a:pt x="39079" y="389755"/>
                        <a:pt x="42015" y="381027"/>
                      </a:cubicBezTo>
                      <a:cubicBezTo>
                        <a:pt x="83108" y="259067"/>
                        <a:pt x="73173" y="125966"/>
                        <a:pt x="99530" y="0"/>
                      </a:cubicBezTo>
                      <a:cubicBezTo>
                        <a:pt x="98574" y="4563"/>
                        <a:pt x="64536" y="17286"/>
                        <a:pt x="59062" y="20723"/>
                      </a:cubicBezTo>
                      <a:cubicBezTo>
                        <a:pt x="47523" y="27972"/>
                        <a:pt x="46635" y="31136"/>
                        <a:pt x="42948" y="44052"/>
                      </a:cubicBezTo>
                      <a:cubicBezTo>
                        <a:pt x="34185" y="74676"/>
                        <a:pt x="25422" y="105209"/>
                        <a:pt x="18526" y="136322"/>
                      </a:cubicBezTo>
                      <a:cubicBezTo>
                        <a:pt x="4950" y="197524"/>
                        <a:pt x="-2937" y="260410"/>
                        <a:pt x="1024" y="32315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32" name="Google Shape;1532;p9"/>
                <p:cNvSpPr/>
                <p:nvPr/>
              </p:nvSpPr>
              <p:spPr>
                <a:xfrm>
                  <a:off x="4715280" y="3221280"/>
                  <a:ext cx="331550" cy="1266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9182" h="128924" extrusionOk="0">
                      <a:moveTo>
                        <a:pt x="73159" y="1626"/>
                      </a:moveTo>
                      <a:cubicBezTo>
                        <a:pt x="49170" y="-752"/>
                        <a:pt x="24475" y="-1378"/>
                        <a:pt x="1465" y="5791"/>
                      </a:cubicBezTo>
                      <a:cubicBezTo>
                        <a:pt x="-2609" y="9524"/>
                        <a:pt x="2614" y="15840"/>
                        <a:pt x="7371" y="18651"/>
                      </a:cubicBezTo>
                      <a:cubicBezTo>
                        <a:pt x="62200" y="50982"/>
                        <a:pt x="121502" y="75062"/>
                        <a:pt x="181600" y="96035"/>
                      </a:cubicBezTo>
                      <a:cubicBezTo>
                        <a:pt x="204178" y="103910"/>
                        <a:pt x="226904" y="111375"/>
                        <a:pt x="249755" y="118408"/>
                      </a:cubicBezTo>
                      <a:cubicBezTo>
                        <a:pt x="264833" y="123051"/>
                        <a:pt x="280333" y="127546"/>
                        <a:pt x="296095" y="126795"/>
                      </a:cubicBezTo>
                      <a:cubicBezTo>
                        <a:pt x="305585" y="126340"/>
                        <a:pt x="324169" y="122949"/>
                        <a:pt x="329404" y="113538"/>
                      </a:cubicBezTo>
                      <a:cubicBezTo>
                        <a:pt x="336573" y="100644"/>
                        <a:pt x="322053" y="94829"/>
                        <a:pt x="312334" y="88262"/>
                      </a:cubicBezTo>
                      <a:cubicBezTo>
                        <a:pt x="288675" y="72273"/>
                        <a:pt x="263695" y="58242"/>
                        <a:pt x="237737" y="46350"/>
                      </a:cubicBezTo>
                      <a:cubicBezTo>
                        <a:pt x="185822" y="22565"/>
                        <a:pt x="129991" y="7271"/>
                        <a:pt x="73148" y="163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33" name="Google Shape;1533;p9"/>
                <p:cNvSpPr/>
                <p:nvPr/>
              </p:nvSpPr>
              <p:spPr>
                <a:xfrm>
                  <a:off x="4996800" y="3312360"/>
                  <a:ext cx="97251" cy="3933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482" h="394353" extrusionOk="0">
                      <a:moveTo>
                        <a:pt x="1572" y="275932"/>
                      </a:moveTo>
                      <a:cubicBezTo>
                        <a:pt x="-931" y="310323"/>
                        <a:pt x="-1420" y="345418"/>
                        <a:pt x="7592" y="378705"/>
                      </a:cubicBezTo>
                      <a:cubicBezTo>
                        <a:pt x="9516" y="385829"/>
                        <a:pt x="14045" y="394353"/>
                        <a:pt x="21374" y="393534"/>
                      </a:cubicBezTo>
                      <a:cubicBezTo>
                        <a:pt x="24549" y="393181"/>
                        <a:pt x="27223" y="391019"/>
                        <a:pt x="29465" y="388742"/>
                      </a:cubicBezTo>
                      <a:cubicBezTo>
                        <a:pt x="37977" y="380082"/>
                        <a:pt x="43064" y="368679"/>
                        <a:pt x="47332" y="357311"/>
                      </a:cubicBezTo>
                      <a:cubicBezTo>
                        <a:pt x="89677" y="244341"/>
                        <a:pt x="66405" y="116691"/>
                        <a:pt x="97062" y="0"/>
                      </a:cubicBezTo>
                      <a:cubicBezTo>
                        <a:pt x="95401" y="5929"/>
                        <a:pt x="69591" y="11983"/>
                        <a:pt x="64174" y="16376"/>
                      </a:cubicBezTo>
                      <a:cubicBezTo>
                        <a:pt x="57141" y="22066"/>
                        <a:pt x="55935" y="26026"/>
                        <a:pt x="52783" y="34413"/>
                      </a:cubicBezTo>
                      <a:cubicBezTo>
                        <a:pt x="43258" y="59791"/>
                        <a:pt x="35565" y="86033"/>
                        <a:pt x="28714" y="112241"/>
                      </a:cubicBezTo>
                      <a:cubicBezTo>
                        <a:pt x="14716" y="165830"/>
                        <a:pt x="5601" y="220693"/>
                        <a:pt x="1572" y="27593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34" name="Google Shape;1534;p9"/>
                <p:cNvSpPr/>
                <p:nvPr/>
              </p:nvSpPr>
              <p:spPr>
                <a:xfrm>
                  <a:off x="4544640" y="3264840"/>
                  <a:ext cx="690207" cy="5408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5423" h="543556" extrusionOk="0">
                      <a:moveTo>
                        <a:pt x="684323" y="15435"/>
                      </a:moveTo>
                      <a:cubicBezTo>
                        <a:pt x="467317" y="56631"/>
                        <a:pt x="295705" y="210546"/>
                        <a:pt x="156766" y="373850"/>
                      </a:cubicBezTo>
                      <a:cubicBezTo>
                        <a:pt x="109368" y="428486"/>
                        <a:pt x="63768" y="484760"/>
                        <a:pt x="13560" y="538337"/>
                      </a:cubicBezTo>
                      <a:cubicBezTo>
                        <a:pt x="10601" y="541501"/>
                        <a:pt x="5639" y="541660"/>
                        <a:pt x="2475" y="538701"/>
                      </a:cubicBezTo>
                      <a:cubicBezTo>
                        <a:pt x="-210" y="536186"/>
                        <a:pt x="-722" y="532215"/>
                        <a:pt x="996" y="529142"/>
                      </a:cubicBezTo>
                      <a:cubicBezTo>
                        <a:pt x="111257" y="337957"/>
                        <a:pt x="278169" y="177897"/>
                        <a:pt x="474042" y="76102"/>
                      </a:cubicBezTo>
                      <a:cubicBezTo>
                        <a:pt x="539512" y="42281"/>
                        <a:pt x="609078" y="16380"/>
                        <a:pt x="681147" y="197"/>
                      </a:cubicBezTo>
                      <a:cubicBezTo>
                        <a:pt x="690980" y="-1896"/>
                        <a:pt x="694701" y="13307"/>
                        <a:pt x="684323" y="15447"/>
                      </a:cubicBezTo>
                      <a:lnTo>
                        <a:pt x="684323" y="1544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35" name="Google Shape;1535;p9"/>
                <p:cNvSpPr/>
                <p:nvPr/>
              </p:nvSpPr>
              <p:spPr>
                <a:xfrm>
                  <a:off x="4462200" y="3564720"/>
                  <a:ext cx="272901" cy="281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5658" h="290999" extrusionOk="0">
                      <a:moveTo>
                        <a:pt x="3075" y="43713"/>
                      </a:moveTo>
                      <a:cubicBezTo>
                        <a:pt x="65904" y="31286"/>
                        <a:pt x="135982" y="18540"/>
                        <a:pt x="199437" y="7274"/>
                      </a:cubicBezTo>
                      <a:cubicBezTo>
                        <a:pt x="211512" y="5988"/>
                        <a:pt x="273703" y="-9443"/>
                        <a:pt x="273271" y="8969"/>
                      </a:cubicBezTo>
                      <a:cubicBezTo>
                        <a:pt x="264156" y="98132"/>
                        <a:pt x="262335" y="188080"/>
                        <a:pt x="253845" y="277459"/>
                      </a:cubicBezTo>
                      <a:cubicBezTo>
                        <a:pt x="253618" y="279815"/>
                        <a:pt x="251535" y="281556"/>
                        <a:pt x="249168" y="281328"/>
                      </a:cubicBezTo>
                      <a:cubicBezTo>
                        <a:pt x="246881" y="281112"/>
                        <a:pt x="245174" y="279121"/>
                        <a:pt x="245276" y="276844"/>
                      </a:cubicBezTo>
                      <a:cubicBezTo>
                        <a:pt x="249453" y="187067"/>
                        <a:pt x="250636" y="97176"/>
                        <a:pt x="259626" y="7558"/>
                      </a:cubicBezTo>
                      <a:cubicBezTo>
                        <a:pt x="259626" y="7558"/>
                        <a:pt x="265305" y="15024"/>
                        <a:pt x="265305" y="15024"/>
                      </a:cubicBezTo>
                      <a:cubicBezTo>
                        <a:pt x="245401" y="11689"/>
                        <a:pt x="223381" y="16833"/>
                        <a:pt x="201520" y="20247"/>
                      </a:cubicBezTo>
                      <a:lnTo>
                        <a:pt x="135937" y="31058"/>
                      </a:lnTo>
                      <a:cubicBezTo>
                        <a:pt x="92203" y="38182"/>
                        <a:pt x="48390" y="44930"/>
                        <a:pt x="4520" y="51451"/>
                      </a:cubicBezTo>
                      <a:cubicBezTo>
                        <a:pt x="-351" y="52418"/>
                        <a:pt x="-1955" y="44601"/>
                        <a:pt x="3086" y="43713"/>
                      </a:cubicBezTo>
                      <a:lnTo>
                        <a:pt x="3086" y="4371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36" name="Google Shape;1536;p9"/>
                <p:cNvSpPr/>
                <p:nvPr/>
              </p:nvSpPr>
              <p:spPr>
                <a:xfrm>
                  <a:off x="4815720" y="3473280"/>
                  <a:ext cx="29179" cy="2803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124" h="281758" extrusionOk="0">
                      <a:moveTo>
                        <a:pt x="29291" y="4281"/>
                      </a:moveTo>
                      <a:cubicBezTo>
                        <a:pt x="21234" y="71992"/>
                        <a:pt x="15054" y="139635"/>
                        <a:pt x="12755" y="207722"/>
                      </a:cubicBezTo>
                      <a:cubicBezTo>
                        <a:pt x="11845" y="230391"/>
                        <a:pt x="11401" y="253071"/>
                        <a:pt x="10844" y="275797"/>
                      </a:cubicBezTo>
                      <a:cubicBezTo>
                        <a:pt x="10787" y="278175"/>
                        <a:pt x="8818" y="280053"/>
                        <a:pt x="6440" y="279996"/>
                      </a:cubicBezTo>
                      <a:cubicBezTo>
                        <a:pt x="4220" y="279940"/>
                        <a:pt x="2434" y="278198"/>
                        <a:pt x="2252" y="276025"/>
                      </a:cubicBezTo>
                      <a:cubicBezTo>
                        <a:pt x="-1185" y="230379"/>
                        <a:pt x="-388" y="184506"/>
                        <a:pt x="2627" y="138850"/>
                      </a:cubicBezTo>
                      <a:cubicBezTo>
                        <a:pt x="6155" y="93227"/>
                        <a:pt x="11777" y="47695"/>
                        <a:pt x="21529" y="2995"/>
                      </a:cubicBezTo>
                      <a:cubicBezTo>
                        <a:pt x="22474" y="-1705"/>
                        <a:pt x="29939" y="-567"/>
                        <a:pt x="29291" y="4281"/>
                      </a:cubicBezTo>
                      <a:lnTo>
                        <a:pt x="29291" y="428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37" name="Google Shape;1537;p9"/>
                <p:cNvSpPr/>
                <p:nvPr/>
              </p:nvSpPr>
              <p:spPr>
                <a:xfrm>
                  <a:off x="4518000" y="3434760"/>
                  <a:ext cx="343869" cy="280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342" h="29543" extrusionOk="0">
                      <a:moveTo>
                        <a:pt x="340154" y="27979"/>
                      </a:moveTo>
                      <a:cubicBezTo>
                        <a:pt x="231360" y="18568"/>
                        <a:pt x="113235" y="12559"/>
                        <a:pt x="4078" y="10374"/>
                      </a:cubicBezTo>
                      <a:cubicBezTo>
                        <a:pt x="-1225" y="10340"/>
                        <a:pt x="-1453" y="1976"/>
                        <a:pt x="3964" y="1782"/>
                      </a:cubicBezTo>
                      <a:cubicBezTo>
                        <a:pt x="60261" y="-1097"/>
                        <a:pt x="116695" y="-255"/>
                        <a:pt x="172981" y="2647"/>
                      </a:cubicBezTo>
                      <a:cubicBezTo>
                        <a:pt x="229244" y="5947"/>
                        <a:pt x="285416" y="11273"/>
                        <a:pt x="341087" y="20161"/>
                      </a:cubicBezTo>
                      <a:cubicBezTo>
                        <a:pt x="345889" y="20844"/>
                        <a:pt x="345092" y="28446"/>
                        <a:pt x="340142" y="27968"/>
                      </a:cubicBezTo>
                      <a:lnTo>
                        <a:pt x="340142" y="2796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38" name="Google Shape;1538;p9"/>
                <p:cNvSpPr/>
                <p:nvPr/>
              </p:nvSpPr>
              <p:spPr>
                <a:xfrm>
                  <a:off x="4686120" y="3330360"/>
                  <a:ext cx="279447" cy="3732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2270" h="375109" extrusionOk="0">
                      <a:moveTo>
                        <a:pt x="227007" y="369028"/>
                      </a:moveTo>
                      <a:cubicBezTo>
                        <a:pt x="229886" y="263581"/>
                        <a:pt x="243531" y="158429"/>
                        <a:pt x="266222" y="55406"/>
                      </a:cubicBezTo>
                      <a:cubicBezTo>
                        <a:pt x="266222" y="55406"/>
                        <a:pt x="271138" y="63508"/>
                        <a:pt x="271138" y="63508"/>
                      </a:cubicBezTo>
                      <a:cubicBezTo>
                        <a:pt x="183171" y="40043"/>
                        <a:pt x="93006" y="25032"/>
                        <a:pt x="3411" y="8543"/>
                      </a:cubicBezTo>
                      <a:cubicBezTo>
                        <a:pt x="-1880" y="7735"/>
                        <a:pt x="-697" y="-823"/>
                        <a:pt x="4766" y="64"/>
                      </a:cubicBezTo>
                      <a:cubicBezTo>
                        <a:pt x="95260" y="12582"/>
                        <a:pt x="185777" y="26967"/>
                        <a:pt x="274689" y="50262"/>
                      </a:cubicBezTo>
                      <a:cubicBezTo>
                        <a:pt x="278240" y="51195"/>
                        <a:pt x="280390" y="54814"/>
                        <a:pt x="279605" y="58364"/>
                      </a:cubicBezTo>
                      <a:cubicBezTo>
                        <a:pt x="268214" y="109506"/>
                        <a:pt x="258837" y="161092"/>
                        <a:pt x="251496" y="212997"/>
                      </a:cubicBezTo>
                      <a:cubicBezTo>
                        <a:pt x="244088" y="264878"/>
                        <a:pt x="238546" y="317056"/>
                        <a:pt x="234859" y="369415"/>
                      </a:cubicBezTo>
                      <a:cubicBezTo>
                        <a:pt x="234563" y="374286"/>
                        <a:pt x="226802" y="374104"/>
                        <a:pt x="227007" y="369028"/>
                      </a:cubicBezTo>
                      <a:lnTo>
                        <a:pt x="227007" y="3690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39" name="Google Shape;1539;p9"/>
                <p:cNvSpPr/>
                <p:nvPr/>
              </p:nvSpPr>
              <p:spPr>
                <a:xfrm>
                  <a:off x="5030640" y="3328200"/>
                  <a:ext cx="43225" cy="2971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144" h="299364" extrusionOk="0">
                      <a:moveTo>
                        <a:pt x="43077" y="4550"/>
                      </a:moveTo>
                      <a:cubicBezTo>
                        <a:pt x="29967" y="76130"/>
                        <a:pt x="19713" y="148155"/>
                        <a:pt x="13978" y="220703"/>
                      </a:cubicBezTo>
                      <a:cubicBezTo>
                        <a:pt x="12009" y="244862"/>
                        <a:pt x="10336" y="269056"/>
                        <a:pt x="8948" y="293307"/>
                      </a:cubicBezTo>
                      <a:cubicBezTo>
                        <a:pt x="8811" y="295674"/>
                        <a:pt x="6786" y="297484"/>
                        <a:pt x="4419" y="297359"/>
                      </a:cubicBezTo>
                      <a:cubicBezTo>
                        <a:pt x="2177" y="297233"/>
                        <a:pt x="436" y="295390"/>
                        <a:pt x="367" y="293182"/>
                      </a:cubicBezTo>
                      <a:cubicBezTo>
                        <a:pt x="-1089" y="244282"/>
                        <a:pt x="1881" y="195314"/>
                        <a:pt x="7571" y="146744"/>
                      </a:cubicBezTo>
                      <a:cubicBezTo>
                        <a:pt x="13659" y="98219"/>
                        <a:pt x="22456" y="49979"/>
                        <a:pt x="35407" y="2809"/>
                      </a:cubicBezTo>
                      <a:cubicBezTo>
                        <a:pt x="36590" y="-1880"/>
                        <a:pt x="44055" y="-287"/>
                        <a:pt x="43077" y="4550"/>
                      </a:cubicBezTo>
                      <a:lnTo>
                        <a:pt x="43077" y="455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40" name="Google Shape;1540;p9"/>
                <p:cNvSpPr/>
                <p:nvPr/>
              </p:nvSpPr>
              <p:spPr>
                <a:xfrm>
                  <a:off x="4803120" y="3246120"/>
                  <a:ext cx="232674" cy="953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422" h="98301" extrusionOk="0">
                      <a:moveTo>
                        <a:pt x="227972" y="95239"/>
                      </a:moveTo>
                      <a:cubicBezTo>
                        <a:pt x="150645" y="72217"/>
                        <a:pt x="75013" y="43232"/>
                        <a:pt x="2329" y="8204"/>
                      </a:cubicBezTo>
                      <a:cubicBezTo>
                        <a:pt x="-2406" y="5973"/>
                        <a:pt x="770" y="-1606"/>
                        <a:pt x="5697" y="306"/>
                      </a:cubicBezTo>
                      <a:cubicBezTo>
                        <a:pt x="79963" y="27971"/>
                        <a:pt x="157108" y="58208"/>
                        <a:pt x="230567" y="87819"/>
                      </a:cubicBezTo>
                      <a:cubicBezTo>
                        <a:pt x="235016" y="89560"/>
                        <a:pt x="232615" y="96695"/>
                        <a:pt x="227972" y="95250"/>
                      </a:cubicBezTo>
                      <a:lnTo>
                        <a:pt x="227972" y="9525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541" name="Google Shape;1541;p9"/>
              <p:cNvGrpSpPr/>
              <p:nvPr/>
            </p:nvGrpSpPr>
            <p:grpSpPr>
              <a:xfrm flipH="1">
                <a:off x="455948" y="4332011"/>
                <a:ext cx="883138" cy="1372703"/>
                <a:chOff x="2034975" y="2853165"/>
                <a:chExt cx="490060" cy="761724"/>
              </a:xfrm>
            </p:grpSpPr>
            <p:grpSp>
              <p:nvGrpSpPr>
                <p:cNvPr id="1542" name="Google Shape;1542;p9"/>
                <p:cNvGrpSpPr/>
                <p:nvPr/>
              </p:nvGrpSpPr>
              <p:grpSpPr>
                <a:xfrm>
                  <a:off x="2298855" y="2853165"/>
                  <a:ext cx="226180" cy="761724"/>
                  <a:chOff x="4148280" y="2615040"/>
                  <a:chExt cx="226180" cy="761724"/>
                </a:xfrm>
              </p:grpSpPr>
              <p:sp>
                <p:nvSpPr>
                  <p:cNvPr id="1543" name="Google Shape;1543;p9"/>
                  <p:cNvSpPr/>
                  <p:nvPr/>
                </p:nvSpPr>
                <p:spPr>
                  <a:xfrm>
                    <a:off x="4148280" y="2615040"/>
                    <a:ext cx="226180" cy="7617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3767" h="761724" extrusionOk="0">
                        <a:moveTo>
                          <a:pt x="158066" y="761724"/>
                        </a:moveTo>
                        <a:cubicBezTo>
                          <a:pt x="232901" y="585458"/>
                          <a:pt x="246956" y="384042"/>
                          <a:pt x="197327" y="199083"/>
                        </a:cubicBezTo>
                        <a:cubicBezTo>
                          <a:pt x="177014" y="123405"/>
                          <a:pt x="143648" y="46897"/>
                          <a:pt x="80875" y="0"/>
                        </a:cubicBezTo>
                        <a:cubicBezTo>
                          <a:pt x="9318" y="118352"/>
                          <a:pt x="-16811" y="261468"/>
                          <a:pt x="10763" y="396993"/>
                        </a:cubicBezTo>
                        <a:cubicBezTo>
                          <a:pt x="38337" y="532518"/>
                          <a:pt x="72408" y="653124"/>
                          <a:pt x="158066" y="761712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44" name="Google Shape;1544;p9"/>
                  <p:cNvSpPr/>
                  <p:nvPr/>
                </p:nvSpPr>
                <p:spPr>
                  <a:xfrm>
                    <a:off x="4221360" y="2642760"/>
                    <a:ext cx="67710" cy="7034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8394" h="705245" extrusionOk="0">
                        <a:moveTo>
                          <a:pt x="6472" y="2922"/>
                        </a:moveTo>
                        <a:cubicBezTo>
                          <a:pt x="29243" y="226369"/>
                          <a:pt x="47474" y="475342"/>
                          <a:pt x="67537" y="699176"/>
                        </a:cubicBezTo>
                        <a:cubicBezTo>
                          <a:pt x="68277" y="703546"/>
                          <a:pt x="61153" y="705128"/>
                          <a:pt x="60527" y="700189"/>
                        </a:cubicBezTo>
                        <a:cubicBezTo>
                          <a:pt x="47952" y="603447"/>
                          <a:pt x="36231" y="450260"/>
                          <a:pt x="27161" y="352005"/>
                        </a:cubicBezTo>
                        <a:cubicBezTo>
                          <a:pt x="19104" y="249652"/>
                          <a:pt x="6848" y="104568"/>
                          <a:pt x="8" y="3479"/>
                        </a:cubicBezTo>
                        <a:cubicBezTo>
                          <a:pt x="-117" y="1692"/>
                          <a:pt x="1237" y="133"/>
                          <a:pt x="3024" y="8"/>
                        </a:cubicBezTo>
                        <a:cubicBezTo>
                          <a:pt x="4776" y="-117"/>
                          <a:pt x="6301" y="1192"/>
                          <a:pt x="6483" y="2922"/>
                        </a:cubicBezTo>
                        <a:lnTo>
                          <a:pt x="6483" y="2922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45" name="Google Shape;1545;p9"/>
                  <p:cNvSpPr/>
                  <p:nvPr/>
                </p:nvSpPr>
                <p:spPr>
                  <a:xfrm>
                    <a:off x="4232160" y="2733120"/>
                    <a:ext cx="64123" cy="738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5936" h="76087" extrusionOk="0">
                        <a:moveTo>
                          <a:pt x="63540" y="5066"/>
                        </a:moveTo>
                        <a:cubicBezTo>
                          <a:pt x="46641" y="29624"/>
                          <a:pt x="27556" y="52475"/>
                          <a:pt x="5957" y="73027"/>
                        </a:cubicBezTo>
                        <a:cubicBezTo>
                          <a:pt x="4500" y="74347"/>
                          <a:pt x="2236" y="74245"/>
                          <a:pt x="915" y="72788"/>
                        </a:cubicBezTo>
                        <a:cubicBezTo>
                          <a:pt x="-200" y="71559"/>
                          <a:pt x="-279" y="69727"/>
                          <a:pt x="586" y="68407"/>
                        </a:cubicBezTo>
                        <a:cubicBezTo>
                          <a:pt x="8768" y="55877"/>
                          <a:pt x="18350" y="44566"/>
                          <a:pt x="27852" y="33174"/>
                        </a:cubicBezTo>
                        <a:cubicBezTo>
                          <a:pt x="37707" y="22090"/>
                          <a:pt x="47505" y="10949"/>
                          <a:pt x="58578" y="889"/>
                        </a:cubicBezTo>
                        <a:cubicBezTo>
                          <a:pt x="61275" y="-1740"/>
                          <a:pt x="65657" y="2004"/>
                          <a:pt x="63540" y="5077"/>
                        </a:cubicBezTo>
                        <a:lnTo>
                          <a:pt x="63540" y="5077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46" name="Google Shape;1546;p9"/>
                  <p:cNvSpPr/>
                  <p:nvPr/>
                </p:nvSpPr>
                <p:spPr>
                  <a:xfrm>
                    <a:off x="4239360" y="2795040"/>
                    <a:ext cx="80565" cy="759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2631" h="77862" extrusionOk="0">
                        <a:moveTo>
                          <a:pt x="79668" y="5549"/>
                        </a:moveTo>
                        <a:cubicBezTo>
                          <a:pt x="55747" y="29629"/>
                          <a:pt x="31473" y="52742"/>
                          <a:pt x="5845" y="75001"/>
                        </a:cubicBezTo>
                        <a:cubicBezTo>
                          <a:pt x="4332" y="76264"/>
                          <a:pt x="2090" y="76059"/>
                          <a:pt x="827" y="74546"/>
                        </a:cubicBezTo>
                        <a:cubicBezTo>
                          <a:pt x="-266" y="73237"/>
                          <a:pt x="-254" y="71394"/>
                          <a:pt x="736" y="70096"/>
                        </a:cubicBezTo>
                        <a:cubicBezTo>
                          <a:pt x="22051" y="43399"/>
                          <a:pt x="47462" y="20047"/>
                          <a:pt x="75503" y="575"/>
                        </a:cubicBezTo>
                        <a:cubicBezTo>
                          <a:pt x="78609" y="-1598"/>
                          <a:pt x="82365" y="2897"/>
                          <a:pt x="79668" y="5549"/>
                        </a:cubicBezTo>
                        <a:lnTo>
                          <a:pt x="79668" y="5549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47" name="Google Shape;1547;p9"/>
                  <p:cNvSpPr/>
                  <p:nvPr/>
                </p:nvSpPr>
                <p:spPr>
                  <a:xfrm>
                    <a:off x="4243320" y="2862360"/>
                    <a:ext cx="88114" cy="7624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142" h="78602" extrusionOk="0">
                        <a:moveTo>
                          <a:pt x="87115" y="5547"/>
                        </a:moveTo>
                        <a:cubicBezTo>
                          <a:pt x="61897" y="31243"/>
                          <a:pt x="34835" y="54857"/>
                          <a:pt x="5589" y="75853"/>
                        </a:cubicBezTo>
                        <a:cubicBezTo>
                          <a:pt x="3973" y="76968"/>
                          <a:pt x="1753" y="76558"/>
                          <a:pt x="627" y="74942"/>
                        </a:cubicBezTo>
                        <a:cubicBezTo>
                          <a:pt x="-341" y="73531"/>
                          <a:pt x="-158" y="71665"/>
                          <a:pt x="968" y="70470"/>
                        </a:cubicBezTo>
                        <a:cubicBezTo>
                          <a:pt x="13350" y="57349"/>
                          <a:pt x="26937" y="45627"/>
                          <a:pt x="40445" y="33815"/>
                        </a:cubicBezTo>
                        <a:cubicBezTo>
                          <a:pt x="54261" y="22367"/>
                          <a:pt x="68031" y="10861"/>
                          <a:pt x="82882" y="608"/>
                        </a:cubicBezTo>
                        <a:cubicBezTo>
                          <a:pt x="85966" y="-1634"/>
                          <a:pt x="89801" y="2850"/>
                          <a:pt x="87104" y="5535"/>
                        </a:cubicBezTo>
                        <a:lnTo>
                          <a:pt x="87104" y="5535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48" name="Google Shape;1548;p9"/>
                  <p:cNvSpPr/>
                  <p:nvPr/>
                </p:nvSpPr>
                <p:spPr>
                  <a:xfrm>
                    <a:off x="4253400" y="2937960"/>
                    <a:ext cx="93491" cy="716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5888" h="73629" extrusionOk="0">
                        <a:moveTo>
                          <a:pt x="92634" y="5692"/>
                        </a:moveTo>
                        <a:cubicBezTo>
                          <a:pt x="65356" y="29875"/>
                          <a:pt x="36371" y="51861"/>
                          <a:pt x="5383" y="71093"/>
                        </a:cubicBezTo>
                        <a:cubicBezTo>
                          <a:pt x="3688" y="72095"/>
                          <a:pt x="1503" y="71537"/>
                          <a:pt x="501" y="69853"/>
                        </a:cubicBezTo>
                        <a:cubicBezTo>
                          <a:pt x="-375" y="68373"/>
                          <a:pt x="-68" y="66530"/>
                          <a:pt x="1150" y="65414"/>
                        </a:cubicBezTo>
                        <a:cubicBezTo>
                          <a:pt x="14590" y="53033"/>
                          <a:pt x="29122" y="42120"/>
                          <a:pt x="43598" y="31126"/>
                        </a:cubicBezTo>
                        <a:cubicBezTo>
                          <a:pt x="58346" y="20509"/>
                          <a:pt x="73061" y="9834"/>
                          <a:pt x="88754" y="491"/>
                        </a:cubicBezTo>
                        <a:cubicBezTo>
                          <a:pt x="91986" y="-1534"/>
                          <a:pt x="95513" y="3200"/>
                          <a:pt x="92634" y="5692"/>
                        </a:cubicBezTo>
                        <a:lnTo>
                          <a:pt x="92634" y="5692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49" name="Google Shape;1549;p9"/>
                  <p:cNvSpPr/>
                  <p:nvPr/>
                </p:nvSpPr>
                <p:spPr>
                  <a:xfrm>
                    <a:off x="4259520" y="3015000"/>
                    <a:ext cx="87507" cy="652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7370" h="105686" extrusionOk="0">
                        <a:moveTo>
                          <a:pt x="86574" y="4986"/>
                        </a:moveTo>
                        <a:cubicBezTo>
                          <a:pt x="82387" y="9482"/>
                          <a:pt x="-10076" y="85978"/>
                          <a:pt x="905" y="59599"/>
                        </a:cubicBezTo>
                        <a:cubicBezTo>
                          <a:pt x="4797" y="55116"/>
                          <a:pt x="97294" y="-19708"/>
                          <a:pt x="86574" y="4986"/>
                        </a:cubicBezTo>
                        <a:lnTo>
                          <a:pt x="86574" y="4986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50" name="Google Shape;1550;p9"/>
                  <p:cNvSpPr/>
                  <p:nvPr/>
                </p:nvSpPr>
                <p:spPr>
                  <a:xfrm>
                    <a:off x="4262400" y="3090240"/>
                    <a:ext cx="84938" cy="605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8708" h="63399" extrusionOk="0">
                        <a:moveTo>
                          <a:pt x="83870" y="5756"/>
                        </a:moveTo>
                        <a:cubicBezTo>
                          <a:pt x="59403" y="26252"/>
                          <a:pt x="33172" y="44585"/>
                          <a:pt x="5211" y="59982"/>
                        </a:cubicBezTo>
                        <a:cubicBezTo>
                          <a:pt x="1626" y="61974"/>
                          <a:pt x="-1936" y="56750"/>
                          <a:pt x="1217" y="54144"/>
                        </a:cubicBezTo>
                        <a:cubicBezTo>
                          <a:pt x="25763" y="33558"/>
                          <a:pt x="52154" y="15850"/>
                          <a:pt x="80217" y="408"/>
                        </a:cubicBezTo>
                        <a:cubicBezTo>
                          <a:pt x="83506" y="-1425"/>
                          <a:pt x="86772" y="3378"/>
                          <a:pt x="83881" y="5756"/>
                        </a:cubicBezTo>
                        <a:lnTo>
                          <a:pt x="83881" y="5756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51" name="Google Shape;1551;p9"/>
                  <p:cNvSpPr/>
                  <p:nvPr/>
                </p:nvSpPr>
                <p:spPr>
                  <a:xfrm>
                    <a:off x="4268880" y="3170520"/>
                    <a:ext cx="74939" cy="489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6861" h="50584" extrusionOk="0">
                        <a:moveTo>
                          <a:pt x="73602" y="5831"/>
                        </a:moveTo>
                        <a:cubicBezTo>
                          <a:pt x="52333" y="22582"/>
                          <a:pt x="29539" y="37012"/>
                          <a:pt x="5015" y="48517"/>
                        </a:cubicBezTo>
                        <a:cubicBezTo>
                          <a:pt x="3205" y="49314"/>
                          <a:pt x="1089" y="48483"/>
                          <a:pt x="304" y="46674"/>
                        </a:cubicBezTo>
                        <a:cubicBezTo>
                          <a:pt x="-357" y="45183"/>
                          <a:pt x="99" y="43476"/>
                          <a:pt x="1294" y="42486"/>
                        </a:cubicBezTo>
                        <a:cubicBezTo>
                          <a:pt x="11752" y="33803"/>
                          <a:pt x="23177" y="26679"/>
                          <a:pt x="34546" y="19464"/>
                        </a:cubicBezTo>
                        <a:cubicBezTo>
                          <a:pt x="46165" y="12647"/>
                          <a:pt x="57739" y="5774"/>
                          <a:pt x="70188" y="311"/>
                        </a:cubicBezTo>
                        <a:cubicBezTo>
                          <a:pt x="73534" y="-1270"/>
                          <a:pt x="76504" y="3577"/>
                          <a:pt x="73602" y="5831"/>
                        </a:cubicBezTo>
                        <a:lnTo>
                          <a:pt x="73602" y="583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52" name="Google Shape;1552;p9"/>
                  <p:cNvSpPr/>
                  <p:nvPr/>
                </p:nvSpPr>
                <p:spPr>
                  <a:xfrm>
                    <a:off x="4169880" y="2745360"/>
                    <a:ext cx="66568" cy="579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8804" h="59746" extrusionOk="0">
                        <a:moveTo>
                          <a:pt x="61750" y="57624"/>
                        </a:moveTo>
                        <a:cubicBezTo>
                          <a:pt x="38546" y="44150"/>
                          <a:pt x="17630" y="26636"/>
                          <a:pt x="742" y="5754"/>
                        </a:cubicBezTo>
                        <a:cubicBezTo>
                          <a:pt x="-464" y="4184"/>
                          <a:pt x="-168" y="1942"/>
                          <a:pt x="1402" y="735"/>
                        </a:cubicBezTo>
                        <a:cubicBezTo>
                          <a:pt x="2688" y="-255"/>
                          <a:pt x="4452" y="-220"/>
                          <a:pt x="5704" y="690"/>
                        </a:cubicBezTo>
                        <a:cubicBezTo>
                          <a:pt x="16458" y="8565"/>
                          <a:pt x="26176" y="17384"/>
                          <a:pt x="36282" y="25828"/>
                        </a:cubicBezTo>
                        <a:cubicBezTo>
                          <a:pt x="46080" y="34625"/>
                          <a:pt x="56197" y="43012"/>
                          <a:pt x="65642" y="52424"/>
                        </a:cubicBezTo>
                        <a:cubicBezTo>
                          <a:pt x="68340" y="54961"/>
                          <a:pt x="64925" y="59491"/>
                          <a:pt x="61762" y="57624"/>
                        </a:cubicBezTo>
                        <a:lnTo>
                          <a:pt x="61762" y="57624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53" name="Google Shape;1553;p9"/>
                  <p:cNvSpPr/>
                  <p:nvPr/>
                </p:nvSpPr>
                <p:spPr>
                  <a:xfrm>
                    <a:off x="4157280" y="2802960"/>
                    <a:ext cx="89996" cy="7172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304" h="73754" extrusionOk="0">
                        <a:moveTo>
                          <a:pt x="85078" y="71271"/>
                        </a:moveTo>
                        <a:cubicBezTo>
                          <a:pt x="55353" y="51993"/>
                          <a:pt x="27005" y="30257"/>
                          <a:pt x="1082" y="6097"/>
                        </a:cubicBezTo>
                        <a:cubicBezTo>
                          <a:pt x="-330" y="4732"/>
                          <a:pt x="-364" y="2490"/>
                          <a:pt x="1002" y="1079"/>
                        </a:cubicBezTo>
                        <a:cubicBezTo>
                          <a:pt x="2185" y="-139"/>
                          <a:pt x="4029" y="-332"/>
                          <a:pt x="5417" y="532"/>
                        </a:cubicBezTo>
                        <a:cubicBezTo>
                          <a:pt x="35301" y="19879"/>
                          <a:pt x="62818" y="41740"/>
                          <a:pt x="88879" y="66002"/>
                        </a:cubicBezTo>
                        <a:cubicBezTo>
                          <a:pt x="91940" y="68471"/>
                          <a:pt x="88378" y="73422"/>
                          <a:pt x="85078" y="71271"/>
                        </a:cubicBezTo>
                        <a:lnTo>
                          <a:pt x="85078" y="7127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54" name="Google Shape;1554;p9"/>
                  <p:cNvSpPr/>
                  <p:nvPr/>
                </p:nvSpPr>
                <p:spPr>
                  <a:xfrm>
                    <a:off x="4149720" y="2876760"/>
                    <a:ext cx="100344" cy="651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4253" h="68234" extrusionOk="0">
                        <a:moveTo>
                          <a:pt x="96073" y="65081"/>
                        </a:moveTo>
                        <a:cubicBezTo>
                          <a:pt x="61443" y="51061"/>
                          <a:pt x="28976" y="31157"/>
                          <a:pt x="1141" y="6212"/>
                        </a:cubicBezTo>
                        <a:cubicBezTo>
                          <a:pt x="-1978" y="3447"/>
                          <a:pt x="1914" y="-1697"/>
                          <a:pt x="5419" y="556"/>
                        </a:cubicBezTo>
                        <a:cubicBezTo>
                          <a:pt x="36715" y="20335"/>
                          <a:pt x="67475" y="39874"/>
                          <a:pt x="99009" y="59277"/>
                        </a:cubicBezTo>
                        <a:cubicBezTo>
                          <a:pt x="102275" y="61257"/>
                          <a:pt x="99601" y="66537"/>
                          <a:pt x="96084" y="65069"/>
                        </a:cubicBezTo>
                        <a:lnTo>
                          <a:pt x="96084" y="65069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55" name="Google Shape;1555;p9"/>
                  <p:cNvSpPr/>
                  <p:nvPr/>
                </p:nvSpPr>
                <p:spPr>
                  <a:xfrm>
                    <a:off x="4160520" y="2956680"/>
                    <a:ext cx="101554" cy="554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627" h="57150" extrusionOk="0">
                        <a:moveTo>
                          <a:pt x="96930" y="55340"/>
                        </a:moveTo>
                        <a:cubicBezTo>
                          <a:pt x="63860" y="41775"/>
                          <a:pt x="31837" y="25604"/>
                          <a:pt x="1600" y="6531"/>
                        </a:cubicBezTo>
                        <a:cubicBezTo>
                          <a:pt x="-39" y="5450"/>
                          <a:pt x="-494" y="3242"/>
                          <a:pt x="587" y="1603"/>
                        </a:cubicBezTo>
                        <a:cubicBezTo>
                          <a:pt x="1520" y="181"/>
                          <a:pt x="3318" y="-354"/>
                          <a:pt x="4843" y="238"/>
                        </a:cubicBezTo>
                        <a:cubicBezTo>
                          <a:pt x="38050" y="13848"/>
                          <a:pt x="69561" y="30429"/>
                          <a:pt x="99912" y="49570"/>
                        </a:cubicBezTo>
                        <a:cubicBezTo>
                          <a:pt x="103133" y="51573"/>
                          <a:pt x="100436" y="56796"/>
                          <a:pt x="96942" y="55328"/>
                        </a:cubicBezTo>
                        <a:lnTo>
                          <a:pt x="96942" y="55328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56" name="Google Shape;1556;p9"/>
                  <p:cNvSpPr/>
                  <p:nvPr/>
                </p:nvSpPr>
                <p:spPr>
                  <a:xfrm>
                    <a:off x="4159440" y="3022920"/>
                    <a:ext cx="102525" cy="586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9369" h="59882" extrusionOk="0">
                        <a:moveTo>
                          <a:pt x="98197" y="58289"/>
                        </a:moveTo>
                        <a:cubicBezTo>
                          <a:pt x="92347" y="56308"/>
                          <a:pt x="-24856" y="819"/>
                          <a:pt x="4801" y="0"/>
                        </a:cubicBezTo>
                        <a:cubicBezTo>
                          <a:pt x="38520" y="14703"/>
                          <a:pt x="70316" y="32285"/>
                          <a:pt x="101065" y="52462"/>
                        </a:cubicBezTo>
                        <a:cubicBezTo>
                          <a:pt x="104513" y="54385"/>
                          <a:pt x="101816" y="59882"/>
                          <a:pt x="98197" y="58289"/>
                        </a:cubicBezTo>
                        <a:lnTo>
                          <a:pt x="98197" y="58289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57" name="Google Shape;1557;p9"/>
                  <p:cNvSpPr/>
                  <p:nvPr/>
                </p:nvSpPr>
                <p:spPr>
                  <a:xfrm>
                    <a:off x="4181760" y="3099600"/>
                    <a:ext cx="87513" cy="4747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9527" h="48945" extrusionOk="0">
                        <a:moveTo>
                          <a:pt x="83266" y="47502"/>
                        </a:moveTo>
                        <a:cubicBezTo>
                          <a:pt x="53928" y="38558"/>
                          <a:pt x="25967" y="24742"/>
                          <a:pt x="1375" y="6386"/>
                        </a:cubicBezTo>
                        <a:cubicBezTo>
                          <a:pt x="-184" y="5168"/>
                          <a:pt x="-457" y="2927"/>
                          <a:pt x="761" y="1368"/>
                        </a:cubicBezTo>
                        <a:cubicBezTo>
                          <a:pt x="1785" y="59"/>
                          <a:pt x="3560" y="-339"/>
                          <a:pt x="5017" y="298"/>
                        </a:cubicBezTo>
                        <a:cubicBezTo>
                          <a:pt x="18957" y="6432"/>
                          <a:pt x="32158" y="13647"/>
                          <a:pt x="45678" y="20315"/>
                        </a:cubicBezTo>
                        <a:cubicBezTo>
                          <a:pt x="58992" y="27394"/>
                          <a:pt x="72569" y="33914"/>
                          <a:pt x="85770" y="41505"/>
                        </a:cubicBezTo>
                        <a:cubicBezTo>
                          <a:pt x="89070" y="43280"/>
                          <a:pt x="86828" y="48606"/>
                          <a:pt x="83254" y="47491"/>
                        </a:cubicBezTo>
                        <a:lnTo>
                          <a:pt x="83254" y="4749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58" name="Google Shape;1558;p9"/>
                  <p:cNvSpPr/>
                  <p:nvPr/>
                </p:nvSpPr>
                <p:spPr>
                  <a:xfrm>
                    <a:off x="4203000" y="3177720"/>
                    <a:ext cx="71327" cy="3889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688" h="41048" extrusionOk="0">
                        <a:moveTo>
                          <a:pt x="67332" y="38840"/>
                        </a:moveTo>
                        <a:cubicBezTo>
                          <a:pt x="43241" y="33252"/>
                          <a:pt x="20241" y="22157"/>
                          <a:pt x="1214" y="6316"/>
                        </a:cubicBezTo>
                        <a:cubicBezTo>
                          <a:pt x="-1859" y="3755"/>
                          <a:pt x="1453" y="-1366"/>
                          <a:pt x="5026" y="341"/>
                        </a:cubicBezTo>
                        <a:cubicBezTo>
                          <a:pt x="27035" y="10720"/>
                          <a:pt x="48009" y="21474"/>
                          <a:pt x="69574" y="32752"/>
                        </a:cubicBezTo>
                        <a:cubicBezTo>
                          <a:pt x="72829" y="34447"/>
                          <a:pt x="70860" y="39682"/>
                          <a:pt x="67321" y="38840"/>
                        </a:cubicBezTo>
                        <a:lnTo>
                          <a:pt x="67321" y="3884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559" name="Google Shape;1559;p9"/>
                <p:cNvGrpSpPr/>
                <p:nvPr/>
              </p:nvGrpSpPr>
              <p:grpSpPr>
                <a:xfrm>
                  <a:off x="2034975" y="2998245"/>
                  <a:ext cx="455062" cy="615718"/>
                  <a:chOff x="3884400" y="2760120"/>
                  <a:chExt cx="455062" cy="615718"/>
                </a:xfrm>
              </p:grpSpPr>
              <p:sp>
                <p:nvSpPr>
                  <p:cNvPr id="1560" name="Google Shape;1560;p9"/>
                  <p:cNvSpPr/>
                  <p:nvPr/>
                </p:nvSpPr>
                <p:spPr>
                  <a:xfrm>
                    <a:off x="3884400" y="2760120"/>
                    <a:ext cx="455062" cy="61571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6203" h="615718" extrusionOk="0">
                        <a:moveTo>
                          <a:pt x="455073" y="615706"/>
                        </a:moveTo>
                        <a:cubicBezTo>
                          <a:pt x="429491" y="425921"/>
                          <a:pt x="338815" y="245536"/>
                          <a:pt x="201753" y="111798"/>
                        </a:cubicBezTo>
                        <a:cubicBezTo>
                          <a:pt x="145672" y="57071"/>
                          <a:pt x="77938" y="8307"/>
                          <a:pt x="19" y="0"/>
                        </a:cubicBezTo>
                        <a:cubicBezTo>
                          <a:pt x="-1130" y="138302"/>
                          <a:pt x="49420" y="274714"/>
                          <a:pt x="142281" y="377203"/>
                        </a:cubicBezTo>
                        <a:cubicBezTo>
                          <a:pt x="235142" y="479692"/>
                          <a:pt x="325989" y="566032"/>
                          <a:pt x="455062" y="615718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61" name="Google Shape;1561;p9"/>
                  <p:cNvSpPr/>
                  <p:nvPr/>
                </p:nvSpPr>
                <p:spPr>
                  <a:xfrm>
                    <a:off x="3900240" y="2782080"/>
                    <a:ext cx="414869" cy="574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6954" h="577754" extrusionOk="0">
                        <a:moveTo>
                          <a:pt x="5858" y="1316"/>
                        </a:moveTo>
                        <a:cubicBezTo>
                          <a:pt x="139460" y="181860"/>
                          <a:pt x="282177" y="386678"/>
                          <a:pt x="413640" y="568952"/>
                        </a:cubicBezTo>
                        <a:cubicBezTo>
                          <a:pt x="416508" y="572332"/>
                          <a:pt x="411193" y="577328"/>
                          <a:pt x="408120" y="573402"/>
                        </a:cubicBezTo>
                        <a:cubicBezTo>
                          <a:pt x="347943" y="496621"/>
                          <a:pt x="259702" y="370860"/>
                          <a:pt x="201766" y="290972"/>
                        </a:cubicBezTo>
                        <a:cubicBezTo>
                          <a:pt x="142613" y="207055"/>
                          <a:pt x="58036" y="88532"/>
                          <a:pt x="578" y="5094"/>
                        </a:cubicBezTo>
                        <a:cubicBezTo>
                          <a:pt x="-446" y="3614"/>
                          <a:pt x="-71" y="1600"/>
                          <a:pt x="1397" y="576"/>
                        </a:cubicBezTo>
                        <a:cubicBezTo>
                          <a:pt x="2843" y="-426"/>
                          <a:pt x="4823" y="-84"/>
                          <a:pt x="5858" y="1316"/>
                        </a:cubicBezTo>
                        <a:lnTo>
                          <a:pt x="5858" y="1316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62" name="Google Shape;1562;p9"/>
                  <p:cNvSpPr/>
                  <p:nvPr/>
                </p:nvSpPr>
                <p:spPr>
                  <a:xfrm>
                    <a:off x="3989880" y="2824560"/>
                    <a:ext cx="21980" cy="9356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146" h="95478" extrusionOk="0">
                        <a:moveTo>
                          <a:pt x="21819" y="3345"/>
                        </a:moveTo>
                        <a:cubicBezTo>
                          <a:pt x="19816" y="33092"/>
                          <a:pt x="15059" y="62475"/>
                          <a:pt x="6979" y="91176"/>
                        </a:cubicBezTo>
                        <a:cubicBezTo>
                          <a:pt x="6399" y="93065"/>
                          <a:pt x="4407" y="94123"/>
                          <a:pt x="2518" y="93543"/>
                        </a:cubicBezTo>
                        <a:cubicBezTo>
                          <a:pt x="936" y="93054"/>
                          <a:pt x="-65" y="91529"/>
                          <a:pt x="3" y="89935"/>
                        </a:cubicBezTo>
                        <a:cubicBezTo>
                          <a:pt x="652" y="74982"/>
                          <a:pt x="3110" y="60359"/>
                          <a:pt x="5477" y="45724"/>
                        </a:cubicBezTo>
                        <a:cubicBezTo>
                          <a:pt x="8299" y="31157"/>
                          <a:pt x="11042" y="16580"/>
                          <a:pt x="15423" y="2275"/>
                        </a:cubicBezTo>
                        <a:cubicBezTo>
                          <a:pt x="16402" y="-1355"/>
                          <a:pt x="22081" y="-377"/>
                          <a:pt x="21830" y="3345"/>
                        </a:cubicBezTo>
                        <a:lnTo>
                          <a:pt x="21830" y="3345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63" name="Google Shape;1563;p9"/>
                  <p:cNvSpPr/>
                  <p:nvPr/>
                </p:nvSpPr>
                <p:spPr>
                  <a:xfrm>
                    <a:off x="4028400" y="2865600"/>
                    <a:ext cx="34903" cy="10364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644" h="127957" extrusionOk="0">
                        <a:moveTo>
                          <a:pt x="35017" y="3953"/>
                        </a:moveTo>
                        <a:cubicBezTo>
                          <a:pt x="26732" y="36875"/>
                          <a:pt x="17651" y="69138"/>
                          <a:pt x="6965" y="101355"/>
                        </a:cubicBezTo>
                        <a:cubicBezTo>
                          <a:pt x="5679" y="105292"/>
                          <a:pt x="-545" y="103824"/>
                          <a:pt x="69" y="99750"/>
                        </a:cubicBezTo>
                        <a:cubicBezTo>
                          <a:pt x="-1615" y="93354"/>
                          <a:pt x="28053" y="-22665"/>
                          <a:pt x="35029" y="3964"/>
                        </a:cubicBezTo>
                        <a:lnTo>
                          <a:pt x="35029" y="3964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64" name="Google Shape;1564;p9"/>
                  <p:cNvSpPr/>
                  <p:nvPr/>
                </p:nvSpPr>
                <p:spPr>
                  <a:xfrm>
                    <a:off x="4066560" y="2918160"/>
                    <a:ext cx="41092" cy="1080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2254" h="110216" extrusionOk="0">
                        <a:moveTo>
                          <a:pt x="41022" y="3931"/>
                        </a:moveTo>
                        <a:cubicBezTo>
                          <a:pt x="32453" y="38891"/>
                          <a:pt x="21221" y="73008"/>
                          <a:pt x="6791" y="105999"/>
                        </a:cubicBezTo>
                        <a:cubicBezTo>
                          <a:pt x="5972" y="107786"/>
                          <a:pt x="3855" y="108571"/>
                          <a:pt x="2068" y="107740"/>
                        </a:cubicBezTo>
                        <a:cubicBezTo>
                          <a:pt x="509" y="107023"/>
                          <a:pt x="-276" y="105328"/>
                          <a:pt x="88" y="103723"/>
                        </a:cubicBezTo>
                        <a:cubicBezTo>
                          <a:pt x="4037" y="86118"/>
                          <a:pt x="9738" y="69105"/>
                          <a:pt x="15337" y="52058"/>
                        </a:cubicBezTo>
                        <a:cubicBezTo>
                          <a:pt x="21380" y="35158"/>
                          <a:pt x="27343" y="18236"/>
                          <a:pt x="34888" y="1849"/>
                        </a:cubicBezTo>
                        <a:cubicBezTo>
                          <a:pt x="36390" y="-1645"/>
                          <a:pt x="41978" y="244"/>
                          <a:pt x="41033" y="3931"/>
                        </a:cubicBezTo>
                        <a:lnTo>
                          <a:pt x="41033" y="393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65" name="Google Shape;1565;p9"/>
                  <p:cNvSpPr/>
                  <p:nvPr/>
                </p:nvSpPr>
                <p:spPr>
                  <a:xfrm>
                    <a:off x="4111200" y="2975040"/>
                    <a:ext cx="48632" cy="10684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9879" h="109021" extrusionOk="0">
                        <a:moveTo>
                          <a:pt x="48357" y="4168"/>
                        </a:moveTo>
                        <a:cubicBezTo>
                          <a:pt x="37238" y="38888"/>
                          <a:pt x="23525" y="72585"/>
                          <a:pt x="6694" y="104927"/>
                        </a:cubicBezTo>
                        <a:cubicBezTo>
                          <a:pt x="5750" y="106657"/>
                          <a:pt x="3587" y="107294"/>
                          <a:pt x="1858" y="106349"/>
                        </a:cubicBezTo>
                        <a:cubicBezTo>
                          <a:pt x="356" y="105530"/>
                          <a:pt x="-327" y="103777"/>
                          <a:pt x="151" y="102196"/>
                        </a:cubicBezTo>
                        <a:cubicBezTo>
                          <a:pt x="5386" y="84693"/>
                          <a:pt x="12327" y="67896"/>
                          <a:pt x="19155" y="51054"/>
                        </a:cubicBezTo>
                        <a:cubicBezTo>
                          <a:pt x="26427" y="34393"/>
                          <a:pt x="33620" y="17710"/>
                          <a:pt x="42359" y="1664"/>
                        </a:cubicBezTo>
                        <a:cubicBezTo>
                          <a:pt x="44100" y="-1727"/>
                          <a:pt x="49552" y="549"/>
                          <a:pt x="48357" y="4157"/>
                        </a:cubicBezTo>
                        <a:lnTo>
                          <a:pt x="48357" y="4157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66" name="Google Shape;1566;p9"/>
                  <p:cNvSpPr/>
                  <p:nvPr/>
                </p:nvSpPr>
                <p:spPr>
                  <a:xfrm>
                    <a:off x="4152600" y="3040560"/>
                    <a:ext cx="46042" cy="993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466" h="101658" extrusionOk="0">
                        <a:moveTo>
                          <a:pt x="45964" y="4167"/>
                        </a:moveTo>
                        <a:cubicBezTo>
                          <a:pt x="35631" y="36463"/>
                          <a:pt x="22703" y="67724"/>
                          <a:pt x="6680" y="97620"/>
                        </a:cubicBezTo>
                        <a:cubicBezTo>
                          <a:pt x="5713" y="99338"/>
                          <a:pt x="3539" y="99941"/>
                          <a:pt x="1821" y="98974"/>
                        </a:cubicBezTo>
                        <a:cubicBezTo>
                          <a:pt x="341" y="98143"/>
                          <a:pt x="-319" y="96414"/>
                          <a:pt x="148" y="94855"/>
                        </a:cubicBezTo>
                        <a:cubicBezTo>
                          <a:pt x="10481" y="62547"/>
                          <a:pt x="23966" y="31525"/>
                          <a:pt x="39978" y="1629"/>
                        </a:cubicBezTo>
                        <a:cubicBezTo>
                          <a:pt x="41753" y="-1717"/>
                          <a:pt x="47147" y="571"/>
                          <a:pt x="45952" y="4167"/>
                        </a:cubicBezTo>
                        <a:lnTo>
                          <a:pt x="45952" y="4167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67" name="Google Shape;1567;p9"/>
                  <p:cNvSpPr/>
                  <p:nvPr/>
                </p:nvSpPr>
                <p:spPr>
                  <a:xfrm>
                    <a:off x="4191120" y="3105720"/>
                    <a:ext cx="46830" cy="924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9037" h="96298" extrusionOk="0">
                        <a:moveTo>
                          <a:pt x="46608" y="4254"/>
                        </a:moveTo>
                        <a:cubicBezTo>
                          <a:pt x="36024" y="34365"/>
                          <a:pt x="22823" y="63510"/>
                          <a:pt x="6630" y="91027"/>
                        </a:cubicBezTo>
                        <a:cubicBezTo>
                          <a:pt x="4558" y="94566"/>
                          <a:pt x="-1166" y="91892"/>
                          <a:pt x="211" y="88045"/>
                        </a:cubicBezTo>
                        <a:cubicBezTo>
                          <a:pt x="10817" y="57820"/>
                          <a:pt x="24485" y="29119"/>
                          <a:pt x="40724" y="1523"/>
                        </a:cubicBezTo>
                        <a:cubicBezTo>
                          <a:pt x="42613" y="-1732"/>
                          <a:pt x="47871" y="726"/>
                          <a:pt x="46596" y="4254"/>
                        </a:cubicBezTo>
                        <a:lnTo>
                          <a:pt x="46596" y="4254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68" name="Google Shape;1568;p9"/>
                  <p:cNvSpPr/>
                  <p:nvPr/>
                </p:nvSpPr>
                <p:spPr>
                  <a:xfrm>
                    <a:off x="4231440" y="3176640"/>
                    <a:ext cx="43887" cy="773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361" h="79763" extrusionOk="0">
                        <a:moveTo>
                          <a:pt x="43701" y="4368"/>
                        </a:moveTo>
                        <a:cubicBezTo>
                          <a:pt x="33959" y="29632"/>
                          <a:pt x="21715" y="53666"/>
                          <a:pt x="6488" y="76073"/>
                        </a:cubicBezTo>
                        <a:cubicBezTo>
                          <a:pt x="5339" y="77678"/>
                          <a:pt x="3097" y="78042"/>
                          <a:pt x="1492" y="76893"/>
                        </a:cubicBezTo>
                        <a:cubicBezTo>
                          <a:pt x="172" y="75937"/>
                          <a:pt x="-317" y="74253"/>
                          <a:pt x="206" y="72785"/>
                        </a:cubicBezTo>
                        <a:cubicBezTo>
                          <a:pt x="4770" y="59971"/>
                          <a:pt x="10960" y="48022"/>
                          <a:pt x="17060" y="36016"/>
                        </a:cubicBezTo>
                        <a:cubicBezTo>
                          <a:pt x="23581" y="24226"/>
                          <a:pt x="30022" y="12402"/>
                          <a:pt x="37942" y="1352"/>
                        </a:cubicBezTo>
                        <a:cubicBezTo>
                          <a:pt x="40014" y="-1721"/>
                          <a:pt x="45044" y="943"/>
                          <a:pt x="43689" y="4368"/>
                        </a:cubicBezTo>
                        <a:lnTo>
                          <a:pt x="43689" y="4368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69" name="Google Shape;1569;p9"/>
                  <p:cNvSpPr/>
                  <p:nvPr/>
                </p:nvSpPr>
                <p:spPr>
                  <a:xfrm>
                    <a:off x="3908160" y="2896200"/>
                    <a:ext cx="84246" cy="205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5965" h="20769" extrusionOk="0">
                        <a:moveTo>
                          <a:pt x="81194" y="20387"/>
                        </a:moveTo>
                        <a:cubicBezTo>
                          <a:pt x="54360" y="20637"/>
                          <a:pt x="27435" y="16244"/>
                          <a:pt x="2251" y="6901"/>
                        </a:cubicBezTo>
                        <a:cubicBezTo>
                          <a:pt x="418" y="6162"/>
                          <a:pt x="-481" y="4079"/>
                          <a:pt x="259" y="2247"/>
                        </a:cubicBezTo>
                        <a:cubicBezTo>
                          <a:pt x="862" y="733"/>
                          <a:pt x="2399" y="-132"/>
                          <a:pt x="3935" y="16"/>
                        </a:cubicBezTo>
                        <a:cubicBezTo>
                          <a:pt x="17204" y="1302"/>
                          <a:pt x="30064" y="3931"/>
                          <a:pt x="43060" y="6036"/>
                        </a:cubicBezTo>
                        <a:cubicBezTo>
                          <a:pt x="55976" y="8597"/>
                          <a:pt x="68949" y="10657"/>
                          <a:pt x="81877" y="13934"/>
                        </a:cubicBezTo>
                        <a:cubicBezTo>
                          <a:pt x="85484" y="14742"/>
                          <a:pt x="84859" y="20375"/>
                          <a:pt x="81183" y="20387"/>
                        </a:cubicBezTo>
                        <a:lnTo>
                          <a:pt x="81183" y="20387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70" name="Google Shape;1570;p9"/>
                  <p:cNvSpPr/>
                  <p:nvPr/>
                </p:nvSpPr>
                <p:spPr>
                  <a:xfrm>
                    <a:off x="3926880" y="2952360"/>
                    <a:ext cx="111681" cy="201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3095" h="20404" extrusionOk="0">
                        <a:moveTo>
                          <a:pt x="108219" y="20189"/>
                        </a:moveTo>
                        <a:cubicBezTo>
                          <a:pt x="72816" y="18778"/>
                          <a:pt x="37344" y="14556"/>
                          <a:pt x="2726" y="7000"/>
                        </a:cubicBezTo>
                        <a:cubicBezTo>
                          <a:pt x="826" y="6544"/>
                          <a:pt x="-358" y="4632"/>
                          <a:pt x="97" y="2721"/>
                        </a:cubicBezTo>
                        <a:cubicBezTo>
                          <a:pt x="496" y="1070"/>
                          <a:pt x="1987" y="-33"/>
                          <a:pt x="3614" y="1"/>
                        </a:cubicBezTo>
                        <a:cubicBezTo>
                          <a:pt x="39268" y="1401"/>
                          <a:pt x="74182" y="6169"/>
                          <a:pt x="109039" y="13771"/>
                        </a:cubicBezTo>
                        <a:cubicBezTo>
                          <a:pt x="112737" y="14556"/>
                          <a:pt x="111997" y="20371"/>
                          <a:pt x="108219" y="20178"/>
                        </a:cubicBezTo>
                        <a:lnTo>
                          <a:pt x="108219" y="20178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71" name="Google Shape;1571;p9"/>
                  <p:cNvSpPr/>
                  <p:nvPr/>
                </p:nvSpPr>
                <p:spPr>
                  <a:xfrm>
                    <a:off x="3958200" y="3019320"/>
                    <a:ext cx="117109" cy="1295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8591" h="14851" extrusionOk="0">
                        <a:moveTo>
                          <a:pt x="114494" y="9229"/>
                        </a:moveTo>
                        <a:cubicBezTo>
                          <a:pt x="77566" y="14840"/>
                          <a:pt x="39477" y="14293"/>
                          <a:pt x="2811" y="7044"/>
                        </a:cubicBezTo>
                        <a:cubicBezTo>
                          <a:pt x="887" y="6623"/>
                          <a:pt x="-330" y="4734"/>
                          <a:pt x="79" y="2811"/>
                        </a:cubicBezTo>
                        <a:cubicBezTo>
                          <a:pt x="443" y="1127"/>
                          <a:pt x="1946" y="-11"/>
                          <a:pt x="3596" y="0"/>
                        </a:cubicBezTo>
                        <a:cubicBezTo>
                          <a:pt x="22111" y="171"/>
                          <a:pt x="40422" y="1343"/>
                          <a:pt x="58800" y="1582"/>
                        </a:cubicBezTo>
                        <a:cubicBezTo>
                          <a:pt x="77168" y="2299"/>
                          <a:pt x="95524" y="2105"/>
                          <a:pt x="114039" y="2754"/>
                        </a:cubicBezTo>
                        <a:cubicBezTo>
                          <a:pt x="117863" y="2788"/>
                          <a:pt x="118261" y="8694"/>
                          <a:pt x="114483" y="9229"/>
                        </a:cubicBezTo>
                        <a:lnTo>
                          <a:pt x="114483" y="9229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72" name="Google Shape;1572;p9"/>
                  <p:cNvSpPr/>
                  <p:nvPr/>
                </p:nvSpPr>
                <p:spPr>
                  <a:xfrm>
                    <a:off x="4007880" y="3076560"/>
                    <a:ext cx="112586" cy="1368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177" h="15078" extrusionOk="0">
                        <a:moveTo>
                          <a:pt x="110200" y="6717"/>
                        </a:moveTo>
                        <a:cubicBezTo>
                          <a:pt x="74842" y="11918"/>
                          <a:pt x="39041" y="14353"/>
                          <a:pt x="3307" y="13386"/>
                        </a:cubicBezTo>
                        <a:cubicBezTo>
                          <a:pt x="-835" y="13295"/>
                          <a:pt x="-1210" y="6888"/>
                          <a:pt x="2886" y="6330"/>
                        </a:cubicBezTo>
                        <a:cubicBezTo>
                          <a:pt x="38392" y="1095"/>
                          <a:pt x="73943" y="-725"/>
                          <a:pt x="109825" y="253"/>
                        </a:cubicBezTo>
                        <a:cubicBezTo>
                          <a:pt x="113626" y="333"/>
                          <a:pt x="113967" y="6205"/>
                          <a:pt x="110212" y="6717"/>
                        </a:cubicBezTo>
                        <a:lnTo>
                          <a:pt x="110212" y="6717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73" name="Google Shape;1573;p9"/>
                  <p:cNvSpPr/>
                  <p:nvPr/>
                </p:nvSpPr>
                <p:spPr>
                  <a:xfrm>
                    <a:off x="4040280" y="3135240"/>
                    <a:ext cx="115966" cy="129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8882" h="21508" extrusionOk="0">
                        <a:moveTo>
                          <a:pt x="113291" y="7207"/>
                        </a:moveTo>
                        <a:cubicBezTo>
                          <a:pt x="107168" y="8493"/>
                          <a:pt x="-21825" y="20567"/>
                          <a:pt x="3223" y="4738"/>
                        </a:cubicBezTo>
                        <a:cubicBezTo>
                          <a:pt x="39810" y="174"/>
                          <a:pt x="76214" y="-941"/>
                          <a:pt x="113040" y="743"/>
                        </a:cubicBezTo>
                        <a:cubicBezTo>
                          <a:pt x="116830" y="891"/>
                          <a:pt x="117057" y="6775"/>
                          <a:pt x="113291" y="7196"/>
                        </a:cubicBezTo>
                        <a:lnTo>
                          <a:pt x="113291" y="7196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74" name="Google Shape;1574;p9"/>
                  <p:cNvSpPr/>
                  <p:nvPr/>
                </p:nvSpPr>
                <p:spPr>
                  <a:xfrm>
                    <a:off x="4098960" y="3188880"/>
                    <a:ext cx="96895" cy="1439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7806" h="22487" extrusionOk="0">
                        <a:moveTo>
                          <a:pt x="94518" y="6433"/>
                        </a:moveTo>
                        <a:cubicBezTo>
                          <a:pt x="89090" y="10701"/>
                          <a:pt x="-19658" y="22331"/>
                          <a:pt x="3136" y="5773"/>
                        </a:cubicBezTo>
                        <a:cubicBezTo>
                          <a:pt x="33407" y="2814"/>
                          <a:pt x="63234" y="1119"/>
                          <a:pt x="93619" y="3"/>
                        </a:cubicBezTo>
                        <a:cubicBezTo>
                          <a:pt x="97374" y="-156"/>
                          <a:pt x="98148" y="5580"/>
                          <a:pt x="94518" y="6433"/>
                        </a:cubicBezTo>
                        <a:lnTo>
                          <a:pt x="94518" y="6433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575" name="Google Shape;1575;p9"/>
                  <p:cNvSpPr/>
                  <p:nvPr/>
                </p:nvSpPr>
                <p:spPr>
                  <a:xfrm>
                    <a:off x="4157640" y="3246120"/>
                    <a:ext cx="78535" cy="140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0138" h="16273" extrusionOk="0">
                        <a:moveTo>
                          <a:pt x="76377" y="6390"/>
                        </a:moveTo>
                        <a:cubicBezTo>
                          <a:pt x="52809" y="13878"/>
                          <a:pt x="27363" y="16074"/>
                          <a:pt x="2918" y="12148"/>
                        </a:cubicBezTo>
                        <a:cubicBezTo>
                          <a:pt x="973" y="11784"/>
                          <a:pt x="-302" y="9906"/>
                          <a:pt x="62" y="7960"/>
                        </a:cubicBezTo>
                        <a:cubicBezTo>
                          <a:pt x="358" y="6390"/>
                          <a:pt x="1655" y="5252"/>
                          <a:pt x="3157" y="5058"/>
                        </a:cubicBezTo>
                        <a:cubicBezTo>
                          <a:pt x="15254" y="3556"/>
                          <a:pt x="27192" y="3249"/>
                          <a:pt x="39141" y="2202"/>
                        </a:cubicBezTo>
                        <a:cubicBezTo>
                          <a:pt x="51124" y="1610"/>
                          <a:pt x="63016" y="324"/>
                          <a:pt x="75205" y="6"/>
                        </a:cubicBezTo>
                        <a:cubicBezTo>
                          <a:pt x="78869" y="-199"/>
                          <a:pt x="79836" y="5309"/>
                          <a:pt x="76377" y="6390"/>
                        </a:cubicBezTo>
                        <a:lnTo>
                          <a:pt x="76377" y="639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1576" name="Google Shape;1576;p9"/>
              <p:cNvGrpSpPr/>
              <p:nvPr/>
            </p:nvGrpSpPr>
            <p:grpSpPr>
              <a:xfrm rot="8328774" flipH="1">
                <a:off x="231256" y="191490"/>
                <a:ext cx="401767" cy="1167597"/>
                <a:chOff x="3585600" y="2574720"/>
                <a:chExt cx="290642" cy="844651"/>
              </a:xfrm>
            </p:grpSpPr>
            <p:sp>
              <p:nvSpPr>
                <p:cNvPr id="1577" name="Google Shape;1577;p9"/>
                <p:cNvSpPr/>
                <p:nvPr/>
              </p:nvSpPr>
              <p:spPr>
                <a:xfrm>
                  <a:off x="3746160" y="2574720"/>
                  <a:ext cx="70828" cy="29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358" h="298089" extrusionOk="0">
                      <a:moveTo>
                        <a:pt x="50588" y="7780"/>
                      </a:moveTo>
                      <a:cubicBezTo>
                        <a:pt x="49189" y="3774"/>
                        <a:pt x="46048" y="-1108"/>
                        <a:pt x="42019" y="224"/>
                      </a:cubicBezTo>
                      <a:cubicBezTo>
                        <a:pt x="40187" y="827"/>
                        <a:pt x="39026" y="2579"/>
                        <a:pt x="38025" y="4229"/>
                      </a:cubicBezTo>
                      <a:cubicBezTo>
                        <a:pt x="-5310" y="75855"/>
                        <a:pt x="-8736" y="166509"/>
                        <a:pt x="13330" y="247262"/>
                      </a:cubicBezTo>
                      <a:cubicBezTo>
                        <a:pt x="17723" y="263330"/>
                        <a:pt x="21387" y="279263"/>
                        <a:pt x="24539" y="295536"/>
                      </a:cubicBezTo>
                      <a:cubicBezTo>
                        <a:pt x="52967" y="296981"/>
                        <a:pt x="67875" y="180290"/>
                        <a:pt x="69605" y="158361"/>
                      </a:cubicBezTo>
                      <a:cubicBezTo>
                        <a:pt x="73622" y="107583"/>
                        <a:pt x="67397" y="55918"/>
                        <a:pt x="50600" y="779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78" name="Google Shape;1578;p9"/>
                <p:cNvSpPr/>
                <p:nvPr/>
              </p:nvSpPr>
              <p:spPr>
                <a:xfrm>
                  <a:off x="3668400" y="2787840"/>
                  <a:ext cx="67995" cy="288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763" h="288541" extrusionOk="0">
                      <a:moveTo>
                        <a:pt x="67385" y="131007"/>
                      </a:moveTo>
                      <a:cubicBezTo>
                        <a:pt x="63311" y="82915"/>
                        <a:pt x="44772" y="35540"/>
                        <a:pt x="12123" y="0"/>
                      </a:cubicBezTo>
                      <a:cubicBezTo>
                        <a:pt x="9016" y="49367"/>
                        <a:pt x="208" y="98381"/>
                        <a:pt x="3" y="147850"/>
                      </a:cubicBezTo>
                      <a:cubicBezTo>
                        <a:pt x="-202" y="197319"/>
                        <a:pt x="9107" y="248722"/>
                        <a:pt x="38456" y="288541"/>
                      </a:cubicBezTo>
                      <a:cubicBezTo>
                        <a:pt x="55686" y="236523"/>
                        <a:pt x="71561" y="186712"/>
                        <a:pt x="67385" y="13100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79" name="Google Shape;1579;p9"/>
                <p:cNvSpPr/>
                <p:nvPr/>
              </p:nvSpPr>
              <p:spPr>
                <a:xfrm>
                  <a:off x="3585600" y="2982240"/>
                  <a:ext cx="77830" cy="2850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238" h="285002" extrusionOk="0">
                      <a:moveTo>
                        <a:pt x="66545" y="128287"/>
                      </a:moveTo>
                      <a:cubicBezTo>
                        <a:pt x="55074" y="87888"/>
                        <a:pt x="36377" y="49970"/>
                        <a:pt x="17122" y="12655"/>
                      </a:cubicBezTo>
                      <a:cubicBezTo>
                        <a:pt x="14789" y="8125"/>
                        <a:pt x="12376" y="3517"/>
                        <a:pt x="8689" y="0"/>
                      </a:cubicBezTo>
                      <a:cubicBezTo>
                        <a:pt x="-2281" y="73379"/>
                        <a:pt x="-7857" y="151491"/>
                        <a:pt x="23187" y="218873"/>
                      </a:cubicBezTo>
                      <a:cubicBezTo>
                        <a:pt x="34032" y="242418"/>
                        <a:pt x="48997" y="263778"/>
                        <a:pt x="63882" y="285002"/>
                      </a:cubicBezTo>
                      <a:cubicBezTo>
                        <a:pt x="66602" y="259306"/>
                        <a:pt x="76628" y="236113"/>
                        <a:pt x="77482" y="209894"/>
                      </a:cubicBezTo>
                      <a:cubicBezTo>
                        <a:pt x="78381" y="182343"/>
                        <a:pt x="74068" y="154746"/>
                        <a:pt x="66545" y="12827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80" name="Google Shape;1580;p9"/>
                <p:cNvSpPr/>
                <p:nvPr/>
              </p:nvSpPr>
              <p:spPr>
                <a:xfrm>
                  <a:off x="3701160" y="2898360"/>
                  <a:ext cx="175082" cy="2029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82" h="202906" extrusionOk="0">
                      <a:moveTo>
                        <a:pt x="175082" y="0"/>
                      </a:moveTo>
                      <a:cubicBezTo>
                        <a:pt x="152299" y="27494"/>
                        <a:pt x="142956" y="63410"/>
                        <a:pt x="126319" y="95001"/>
                      </a:cubicBezTo>
                      <a:cubicBezTo>
                        <a:pt x="99883" y="145187"/>
                        <a:pt x="53702" y="184641"/>
                        <a:pt x="0" y="202906"/>
                      </a:cubicBezTo>
                      <a:cubicBezTo>
                        <a:pt x="15670" y="157739"/>
                        <a:pt x="30157" y="116327"/>
                        <a:pt x="61862" y="79228"/>
                      </a:cubicBezTo>
                      <a:cubicBezTo>
                        <a:pt x="77134" y="61350"/>
                        <a:pt x="94659" y="45395"/>
                        <a:pt x="113937" y="31921"/>
                      </a:cubicBezTo>
                      <a:cubicBezTo>
                        <a:pt x="123382" y="25321"/>
                        <a:pt x="133249" y="19312"/>
                        <a:pt x="143457" y="13963"/>
                      </a:cubicBezTo>
                      <a:cubicBezTo>
                        <a:pt x="150786" y="10128"/>
                        <a:pt x="170234" y="5918"/>
                        <a:pt x="175082" y="1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81" name="Google Shape;1581;p9"/>
                <p:cNvSpPr/>
                <p:nvPr/>
              </p:nvSpPr>
              <p:spPr>
                <a:xfrm>
                  <a:off x="3648600" y="3099240"/>
                  <a:ext cx="187646" cy="1777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646" h="177722" extrusionOk="0">
                      <a:moveTo>
                        <a:pt x="11824" y="126387"/>
                      </a:moveTo>
                      <a:cubicBezTo>
                        <a:pt x="24843" y="91359"/>
                        <a:pt x="52951" y="63569"/>
                        <a:pt x="84781" y="43984"/>
                      </a:cubicBezTo>
                      <a:cubicBezTo>
                        <a:pt x="116611" y="24399"/>
                        <a:pt x="152288" y="12120"/>
                        <a:pt x="187646" y="0"/>
                      </a:cubicBezTo>
                      <a:cubicBezTo>
                        <a:pt x="148043" y="78465"/>
                        <a:pt x="80491" y="142444"/>
                        <a:pt x="0" y="177722"/>
                      </a:cubicBez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82" name="Google Shape;1582;p9"/>
                <p:cNvSpPr/>
                <p:nvPr/>
              </p:nvSpPr>
              <p:spPr>
                <a:xfrm>
                  <a:off x="3616920" y="2639880"/>
                  <a:ext cx="179799" cy="7794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262" h="781445" extrusionOk="0">
                      <a:moveTo>
                        <a:pt x="177995" y="4346"/>
                      </a:moveTo>
                      <a:cubicBezTo>
                        <a:pt x="189262" y="137800"/>
                        <a:pt x="153244" y="268887"/>
                        <a:pt x="114256" y="395023"/>
                      </a:cubicBezTo>
                      <a:cubicBezTo>
                        <a:pt x="74847" y="518667"/>
                        <a:pt x="30601" y="646477"/>
                        <a:pt x="9616" y="774605"/>
                      </a:cubicBezTo>
                      <a:cubicBezTo>
                        <a:pt x="9172" y="777233"/>
                        <a:pt x="6680" y="779020"/>
                        <a:pt x="4040" y="778576"/>
                      </a:cubicBezTo>
                      <a:cubicBezTo>
                        <a:pt x="1673" y="778178"/>
                        <a:pt x="0" y="776118"/>
                        <a:pt x="0" y="773797"/>
                      </a:cubicBezTo>
                      <a:cubicBezTo>
                        <a:pt x="2344" y="573064"/>
                        <a:pt x="115189" y="393783"/>
                        <a:pt x="154826" y="200732"/>
                      </a:cubicBezTo>
                      <a:cubicBezTo>
                        <a:pt x="167935" y="136514"/>
                        <a:pt x="175276" y="70476"/>
                        <a:pt x="168379" y="5234"/>
                      </a:cubicBezTo>
                      <a:cubicBezTo>
                        <a:pt x="167651" y="-627"/>
                        <a:pt x="177369" y="-2425"/>
                        <a:pt x="177973" y="4346"/>
                      </a:cubicBezTo>
                      <a:lnTo>
                        <a:pt x="177973" y="434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83" name="Google Shape;1583;p9"/>
                <p:cNvSpPr/>
                <p:nvPr/>
              </p:nvSpPr>
              <p:spPr>
                <a:xfrm>
                  <a:off x="3696480" y="2850480"/>
                  <a:ext cx="20507" cy="2129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17" h="214002" extrusionOk="0">
                      <a:moveTo>
                        <a:pt x="4818" y="2093"/>
                      </a:moveTo>
                      <a:cubicBezTo>
                        <a:pt x="8619" y="38771"/>
                        <a:pt x="19862" y="122528"/>
                        <a:pt x="20363" y="158273"/>
                      </a:cubicBezTo>
                      <a:cubicBezTo>
                        <a:pt x="20932" y="175718"/>
                        <a:pt x="20545" y="193221"/>
                        <a:pt x="17757" y="210632"/>
                      </a:cubicBezTo>
                      <a:cubicBezTo>
                        <a:pt x="17541" y="211964"/>
                        <a:pt x="16289" y="212863"/>
                        <a:pt x="14958" y="212658"/>
                      </a:cubicBezTo>
                      <a:cubicBezTo>
                        <a:pt x="13888" y="212487"/>
                        <a:pt x="13091" y="211634"/>
                        <a:pt x="12932" y="210609"/>
                      </a:cubicBezTo>
                      <a:cubicBezTo>
                        <a:pt x="10303" y="193232"/>
                        <a:pt x="9507" y="175923"/>
                        <a:pt x="9074" y="158591"/>
                      </a:cubicBezTo>
                      <a:lnTo>
                        <a:pt x="8061" y="106562"/>
                      </a:lnTo>
                      <a:cubicBezTo>
                        <a:pt x="7515" y="71830"/>
                        <a:pt x="4955" y="37098"/>
                        <a:pt x="38" y="2707"/>
                      </a:cubicBezTo>
                      <a:cubicBezTo>
                        <a:pt x="-485" y="-388"/>
                        <a:pt x="4522" y="-1139"/>
                        <a:pt x="4818" y="2093"/>
                      </a:cubicBezTo>
                      <a:lnTo>
                        <a:pt x="4818" y="209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84" name="Google Shape;1584;p9"/>
                <p:cNvSpPr/>
                <p:nvPr/>
              </p:nvSpPr>
              <p:spPr>
                <a:xfrm>
                  <a:off x="3601440" y="3042720"/>
                  <a:ext cx="56944" cy="1989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958" h="201506" extrusionOk="0">
                      <a:moveTo>
                        <a:pt x="4801" y="1919"/>
                      </a:moveTo>
                      <a:cubicBezTo>
                        <a:pt x="15873" y="68424"/>
                        <a:pt x="44005" y="130251"/>
                        <a:pt x="56796" y="196279"/>
                      </a:cubicBezTo>
                      <a:cubicBezTo>
                        <a:pt x="57285" y="198907"/>
                        <a:pt x="53370" y="200227"/>
                        <a:pt x="52221" y="197792"/>
                      </a:cubicBezTo>
                      <a:cubicBezTo>
                        <a:pt x="25694" y="145068"/>
                        <a:pt x="14109" y="60355"/>
                        <a:pt x="78" y="2897"/>
                      </a:cubicBezTo>
                      <a:cubicBezTo>
                        <a:pt x="-673" y="-153"/>
                        <a:pt x="4254" y="-1279"/>
                        <a:pt x="4801" y="1919"/>
                      </a:cubicBezTo>
                      <a:lnTo>
                        <a:pt x="4801" y="191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85" name="Google Shape;1585;p9"/>
                <p:cNvSpPr/>
                <p:nvPr/>
              </p:nvSpPr>
              <p:spPr>
                <a:xfrm>
                  <a:off x="3705480" y="2940480"/>
                  <a:ext cx="124098" cy="1383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988" h="140111" extrusionOk="0">
                      <a:moveTo>
                        <a:pt x="123908" y="3759"/>
                      </a:moveTo>
                      <a:cubicBezTo>
                        <a:pt x="98189" y="40927"/>
                        <a:pt x="72128" y="78458"/>
                        <a:pt x="39695" y="110209"/>
                      </a:cubicBezTo>
                      <a:cubicBezTo>
                        <a:pt x="28804" y="120735"/>
                        <a:pt x="17026" y="130397"/>
                        <a:pt x="3643" y="137862"/>
                      </a:cubicBezTo>
                      <a:cubicBezTo>
                        <a:pt x="2460" y="138522"/>
                        <a:pt x="969" y="138101"/>
                        <a:pt x="309" y="136917"/>
                      </a:cubicBezTo>
                      <a:cubicBezTo>
                        <a:pt x="-203" y="136007"/>
                        <a:pt x="-55" y="134892"/>
                        <a:pt x="582" y="134141"/>
                      </a:cubicBezTo>
                      <a:cubicBezTo>
                        <a:pt x="10414" y="122567"/>
                        <a:pt x="21089" y="112291"/>
                        <a:pt x="31877" y="102060"/>
                      </a:cubicBezTo>
                      <a:cubicBezTo>
                        <a:pt x="53385" y="81497"/>
                        <a:pt x="75190" y="60944"/>
                        <a:pt x="93819" y="37615"/>
                      </a:cubicBezTo>
                      <a:cubicBezTo>
                        <a:pt x="102957" y="25803"/>
                        <a:pt x="112038" y="13888"/>
                        <a:pt x="119868" y="1131"/>
                      </a:cubicBezTo>
                      <a:cubicBezTo>
                        <a:pt x="121483" y="-1589"/>
                        <a:pt x="125785" y="1119"/>
                        <a:pt x="123908" y="3771"/>
                      </a:cubicBezTo>
                      <a:lnTo>
                        <a:pt x="123908" y="377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86" name="Google Shape;1586;p9"/>
                <p:cNvSpPr/>
                <p:nvPr/>
              </p:nvSpPr>
              <p:spPr>
                <a:xfrm>
                  <a:off x="3653640" y="3134160"/>
                  <a:ext cx="135558" cy="1079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678" h="110171" extrusionOk="0">
                      <a:moveTo>
                        <a:pt x="135140" y="4141"/>
                      </a:moveTo>
                      <a:cubicBezTo>
                        <a:pt x="94183" y="41649"/>
                        <a:pt x="55833" y="86248"/>
                        <a:pt x="3291" y="107665"/>
                      </a:cubicBezTo>
                      <a:cubicBezTo>
                        <a:pt x="856" y="108621"/>
                        <a:pt x="-1193" y="105218"/>
                        <a:pt x="810" y="103534"/>
                      </a:cubicBezTo>
                      <a:cubicBezTo>
                        <a:pt x="18904" y="87169"/>
                        <a:pt x="48276" y="68950"/>
                        <a:pt x="68305" y="54759"/>
                      </a:cubicBezTo>
                      <a:cubicBezTo>
                        <a:pt x="91099" y="38895"/>
                        <a:pt x="112574" y="20960"/>
                        <a:pt x="131704" y="761"/>
                      </a:cubicBezTo>
                      <a:cubicBezTo>
                        <a:pt x="133832" y="-1550"/>
                        <a:pt x="137485" y="1933"/>
                        <a:pt x="135129" y="4152"/>
                      </a:cubicBezTo>
                      <a:lnTo>
                        <a:pt x="135129" y="415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587" name="Google Shape;1587;p9"/>
              <p:cNvGrpSpPr/>
              <p:nvPr/>
            </p:nvGrpSpPr>
            <p:grpSpPr>
              <a:xfrm rot="7615879">
                <a:off x="185239" y="-59020"/>
                <a:ext cx="555654" cy="292239"/>
                <a:chOff x="2912760" y="5583240"/>
                <a:chExt cx="1102969" cy="580092"/>
              </a:xfrm>
            </p:grpSpPr>
            <p:sp>
              <p:nvSpPr>
                <p:cNvPr id="1588" name="Google Shape;1588;p9"/>
                <p:cNvSpPr/>
                <p:nvPr/>
              </p:nvSpPr>
              <p:spPr>
                <a:xfrm>
                  <a:off x="3081600" y="5583240"/>
                  <a:ext cx="934129" cy="5800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3193" h="605840" extrusionOk="0">
                      <a:moveTo>
                        <a:pt x="770429" y="354023"/>
                      </a:moveTo>
                      <a:cubicBezTo>
                        <a:pt x="712676" y="435003"/>
                        <a:pt x="636725" y="504763"/>
                        <a:pt x="545662" y="544787"/>
                      </a:cubicBezTo>
                      <a:cubicBezTo>
                        <a:pt x="454599" y="584810"/>
                        <a:pt x="347763" y="593084"/>
                        <a:pt x="255198" y="556702"/>
                      </a:cubicBezTo>
                      <a:cubicBezTo>
                        <a:pt x="162621" y="520308"/>
                        <a:pt x="90938" y="443595"/>
                        <a:pt x="0" y="403264"/>
                      </a:cubicBezTo>
                      <a:cubicBezTo>
                        <a:pt x="64605" y="294050"/>
                        <a:pt x="131587" y="182093"/>
                        <a:pt x="232016" y="104550"/>
                      </a:cubicBezTo>
                      <a:cubicBezTo>
                        <a:pt x="335985" y="24263"/>
                        <a:pt x="472340" y="-12756"/>
                        <a:pt x="602631" y="3927"/>
                      </a:cubicBezTo>
                      <a:cubicBezTo>
                        <a:pt x="714326" y="18221"/>
                        <a:pt x="841942" y="75496"/>
                        <a:pt x="912532" y="166639"/>
                      </a:cubicBezTo>
                      <a:cubicBezTo>
                        <a:pt x="953193" y="219147"/>
                        <a:pt x="935804" y="202099"/>
                        <a:pt x="890978" y="222652"/>
                      </a:cubicBezTo>
                      <a:cubicBezTo>
                        <a:pt x="831996" y="249679"/>
                        <a:pt x="807893" y="301481"/>
                        <a:pt x="770429" y="354023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89" name="Google Shape;1589;p9"/>
                <p:cNvSpPr/>
                <p:nvPr/>
              </p:nvSpPr>
              <p:spPr>
                <a:xfrm>
                  <a:off x="2912760" y="5751720"/>
                  <a:ext cx="1044184" cy="3220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2075" h="325321" extrusionOk="0">
                      <a:moveTo>
                        <a:pt x="1032387" y="20495"/>
                      </a:moveTo>
                      <a:cubicBezTo>
                        <a:pt x="853891" y="14362"/>
                        <a:pt x="676408" y="55944"/>
                        <a:pt x="510396" y="119263"/>
                      </a:cubicBezTo>
                      <a:cubicBezTo>
                        <a:pt x="342221" y="181387"/>
                        <a:pt x="184562" y="265508"/>
                        <a:pt x="13508" y="321759"/>
                      </a:cubicBezTo>
                      <a:cubicBezTo>
                        <a:pt x="2652" y="325321"/>
                        <a:pt x="-5622" y="309799"/>
                        <a:pt x="4768" y="303210"/>
                      </a:cubicBezTo>
                      <a:cubicBezTo>
                        <a:pt x="301708" y="120617"/>
                        <a:pt x="683350" y="1730"/>
                        <a:pt x="1032785" y="0"/>
                      </a:cubicBezTo>
                      <a:cubicBezTo>
                        <a:pt x="1046066" y="262"/>
                        <a:pt x="1046453" y="20666"/>
                        <a:pt x="1032376" y="20495"/>
                      </a:cubicBezTo>
                      <a:lnTo>
                        <a:pt x="1032376" y="2049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1590" name="Google Shape;1590;p9"/>
          <p:cNvGrpSpPr/>
          <p:nvPr/>
        </p:nvGrpSpPr>
        <p:grpSpPr>
          <a:xfrm rot="10800000">
            <a:off x="71446" y="89219"/>
            <a:ext cx="8831308" cy="4822700"/>
            <a:chOff x="166825" y="140150"/>
            <a:chExt cx="8831308" cy="4822700"/>
          </a:xfrm>
        </p:grpSpPr>
        <p:sp>
          <p:nvSpPr>
            <p:cNvPr id="1591" name="Google Shape;1591;p9"/>
            <p:cNvSpPr/>
            <p:nvPr/>
          </p:nvSpPr>
          <p:spPr>
            <a:xfrm>
              <a:off x="178425" y="3956525"/>
              <a:ext cx="91500" cy="915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592" name="Google Shape;1592;p9"/>
            <p:cNvSpPr/>
            <p:nvPr/>
          </p:nvSpPr>
          <p:spPr>
            <a:xfrm>
              <a:off x="939575" y="4871350"/>
              <a:ext cx="91500" cy="915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593" name="Google Shape;1593;p9"/>
            <p:cNvSpPr/>
            <p:nvPr/>
          </p:nvSpPr>
          <p:spPr>
            <a:xfrm>
              <a:off x="923975" y="4709625"/>
              <a:ext cx="45600" cy="45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594" name="Google Shape;1594;p9"/>
            <p:cNvSpPr/>
            <p:nvPr/>
          </p:nvSpPr>
          <p:spPr>
            <a:xfrm>
              <a:off x="1358375" y="216350"/>
              <a:ext cx="45600" cy="45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595" name="Google Shape;1595;p9"/>
            <p:cNvSpPr/>
            <p:nvPr/>
          </p:nvSpPr>
          <p:spPr>
            <a:xfrm>
              <a:off x="376250" y="2033900"/>
              <a:ext cx="91500" cy="915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596" name="Google Shape;1596;p9"/>
            <p:cNvSpPr/>
            <p:nvPr/>
          </p:nvSpPr>
          <p:spPr>
            <a:xfrm>
              <a:off x="166825" y="2215175"/>
              <a:ext cx="45600" cy="45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597" name="Google Shape;1597;p9"/>
            <p:cNvSpPr/>
            <p:nvPr/>
          </p:nvSpPr>
          <p:spPr>
            <a:xfrm flipH="1">
              <a:off x="8723458" y="3880325"/>
              <a:ext cx="91500" cy="915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598" name="Google Shape;1598;p9"/>
            <p:cNvSpPr/>
            <p:nvPr/>
          </p:nvSpPr>
          <p:spPr>
            <a:xfrm flipH="1">
              <a:off x="8592333" y="3806825"/>
              <a:ext cx="45600" cy="45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599" name="Google Shape;1599;p9"/>
            <p:cNvSpPr/>
            <p:nvPr/>
          </p:nvSpPr>
          <p:spPr>
            <a:xfrm flipH="1">
              <a:off x="8100008" y="4785825"/>
              <a:ext cx="45600" cy="45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600" name="Google Shape;1600;p9"/>
            <p:cNvSpPr/>
            <p:nvPr/>
          </p:nvSpPr>
          <p:spPr>
            <a:xfrm flipH="1">
              <a:off x="7513208" y="140150"/>
              <a:ext cx="45600" cy="45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601" name="Google Shape;1601;p9"/>
            <p:cNvSpPr/>
            <p:nvPr/>
          </p:nvSpPr>
          <p:spPr>
            <a:xfrm flipH="1">
              <a:off x="8906633" y="1576700"/>
              <a:ext cx="91500" cy="915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602" name="Google Shape;1602;p9"/>
            <p:cNvSpPr/>
            <p:nvPr/>
          </p:nvSpPr>
          <p:spPr>
            <a:xfrm flipH="1">
              <a:off x="8704758" y="2824775"/>
              <a:ext cx="45600" cy="45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3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23" name="Google Shape;3723;p22"/>
          <p:cNvGrpSpPr/>
          <p:nvPr/>
        </p:nvGrpSpPr>
        <p:grpSpPr>
          <a:xfrm>
            <a:off x="-268684" y="-489330"/>
            <a:ext cx="9654805" cy="5736844"/>
            <a:chOff x="-268684" y="-489330"/>
            <a:chExt cx="9654805" cy="5736844"/>
          </a:xfrm>
        </p:grpSpPr>
        <p:grpSp>
          <p:nvGrpSpPr>
            <p:cNvPr id="3724" name="Google Shape;3724;p22"/>
            <p:cNvGrpSpPr/>
            <p:nvPr/>
          </p:nvGrpSpPr>
          <p:grpSpPr>
            <a:xfrm rot="10800000" flipH="1">
              <a:off x="-268684" y="-489330"/>
              <a:ext cx="1718070" cy="5736844"/>
              <a:chOff x="-268684" y="-32130"/>
              <a:chExt cx="1718070" cy="5736844"/>
            </a:xfrm>
          </p:grpSpPr>
          <p:grpSp>
            <p:nvGrpSpPr>
              <p:cNvPr id="3725" name="Google Shape;3725;p22"/>
              <p:cNvGrpSpPr/>
              <p:nvPr/>
            </p:nvGrpSpPr>
            <p:grpSpPr>
              <a:xfrm rot="477410">
                <a:off x="-103862" y="3261569"/>
                <a:ext cx="1072595" cy="2019044"/>
                <a:chOff x="8193600" y="4707000"/>
                <a:chExt cx="714515" cy="1344996"/>
              </a:xfrm>
            </p:grpSpPr>
            <p:sp>
              <p:nvSpPr>
                <p:cNvPr id="3726" name="Google Shape;3726;p22"/>
                <p:cNvSpPr/>
                <p:nvPr/>
              </p:nvSpPr>
              <p:spPr>
                <a:xfrm>
                  <a:off x="8244720" y="5399640"/>
                  <a:ext cx="362343" cy="332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251" h="334790" extrusionOk="0">
                      <a:moveTo>
                        <a:pt x="288143" y="5283"/>
                      </a:moveTo>
                      <a:cubicBezTo>
                        <a:pt x="302800" y="867"/>
                        <a:pt x="318800" y="-2638"/>
                        <a:pt x="333151" y="2688"/>
                      </a:cubicBezTo>
                      <a:cubicBezTo>
                        <a:pt x="352452" y="9846"/>
                        <a:pt x="363251" y="31901"/>
                        <a:pt x="362477" y="52476"/>
                      </a:cubicBezTo>
                      <a:cubicBezTo>
                        <a:pt x="361703" y="73051"/>
                        <a:pt x="351518" y="92135"/>
                        <a:pt x="339398" y="108773"/>
                      </a:cubicBezTo>
                      <a:cubicBezTo>
                        <a:pt x="259033" y="219182"/>
                        <a:pt x="101966" y="241305"/>
                        <a:pt x="0" y="332152"/>
                      </a:cubicBezTo>
                      <a:cubicBezTo>
                        <a:pt x="10060" y="323184"/>
                        <a:pt x="14703" y="279189"/>
                        <a:pt x="19517" y="265340"/>
                      </a:cubicBezTo>
                      <a:cubicBezTo>
                        <a:pt x="25389" y="248429"/>
                        <a:pt x="31409" y="231052"/>
                        <a:pt x="39659" y="215108"/>
                      </a:cubicBezTo>
                      <a:cubicBezTo>
                        <a:pt x="53588" y="188194"/>
                        <a:pt x="73799" y="162828"/>
                        <a:pt x="92543" y="139180"/>
                      </a:cubicBezTo>
                      <a:cubicBezTo>
                        <a:pt x="142353" y="76294"/>
                        <a:pt x="211214" y="28430"/>
                        <a:pt x="288143" y="5283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27" name="Google Shape;3727;p22"/>
                <p:cNvSpPr/>
                <p:nvPr/>
              </p:nvSpPr>
              <p:spPr>
                <a:xfrm>
                  <a:off x="8279280" y="5140800"/>
                  <a:ext cx="89993" cy="4266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007" h="427731" extrusionOk="0">
                      <a:moveTo>
                        <a:pt x="77132" y="38737"/>
                      </a:moveTo>
                      <a:cubicBezTo>
                        <a:pt x="73182" y="20665"/>
                        <a:pt x="62815" y="-1253"/>
                        <a:pt x="44357" y="56"/>
                      </a:cubicBezTo>
                      <a:cubicBezTo>
                        <a:pt x="31452" y="978"/>
                        <a:pt x="22701" y="13439"/>
                        <a:pt x="17340" y="25217"/>
                      </a:cubicBezTo>
                      <a:cubicBezTo>
                        <a:pt x="-11520" y="88684"/>
                        <a:pt x="2239" y="162188"/>
                        <a:pt x="11753" y="231253"/>
                      </a:cubicBezTo>
                      <a:cubicBezTo>
                        <a:pt x="20686" y="296074"/>
                        <a:pt x="21563" y="361782"/>
                        <a:pt x="29915" y="426478"/>
                      </a:cubicBezTo>
                      <a:cubicBezTo>
                        <a:pt x="90389" y="317058"/>
                        <a:pt x="103487" y="159252"/>
                        <a:pt x="77132" y="3873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28" name="Google Shape;3728;p22"/>
                <p:cNvSpPr/>
                <p:nvPr/>
              </p:nvSpPr>
              <p:spPr>
                <a:xfrm>
                  <a:off x="8254080" y="5450400"/>
                  <a:ext cx="313247" cy="2316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032" h="232233" extrusionOk="0">
                      <a:moveTo>
                        <a:pt x="312283" y="3903"/>
                      </a:moveTo>
                      <a:cubicBezTo>
                        <a:pt x="282318" y="15875"/>
                        <a:pt x="253288" y="30169"/>
                        <a:pt x="225293" y="46192"/>
                      </a:cubicBezTo>
                      <a:cubicBezTo>
                        <a:pt x="197299" y="62226"/>
                        <a:pt x="170487" y="80286"/>
                        <a:pt x="144939" y="99894"/>
                      </a:cubicBezTo>
                      <a:lnTo>
                        <a:pt x="125968" y="114836"/>
                      </a:lnTo>
                      <a:lnTo>
                        <a:pt x="107453" y="130313"/>
                      </a:lnTo>
                      <a:lnTo>
                        <a:pt x="89324" y="146222"/>
                      </a:lnTo>
                      <a:lnTo>
                        <a:pt x="71583" y="162564"/>
                      </a:lnTo>
                      <a:cubicBezTo>
                        <a:pt x="65859" y="168208"/>
                        <a:pt x="60021" y="173728"/>
                        <a:pt x="54228" y="179304"/>
                      </a:cubicBezTo>
                      <a:cubicBezTo>
                        <a:pt x="48584" y="185028"/>
                        <a:pt x="42882" y="190695"/>
                        <a:pt x="37158" y="196351"/>
                      </a:cubicBezTo>
                      <a:lnTo>
                        <a:pt x="28782" y="205046"/>
                      </a:lnTo>
                      <a:lnTo>
                        <a:pt x="20304" y="213660"/>
                      </a:lnTo>
                      <a:cubicBezTo>
                        <a:pt x="14785" y="219532"/>
                        <a:pt x="9266" y="225404"/>
                        <a:pt x="3519" y="231117"/>
                      </a:cubicBezTo>
                      <a:lnTo>
                        <a:pt x="3473" y="231163"/>
                      </a:lnTo>
                      <a:cubicBezTo>
                        <a:pt x="2676" y="231960"/>
                        <a:pt x="1391" y="231948"/>
                        <a:pt x="594" y="231163"/>
                      </a:cubicBezTo>
                      <a:cubicBezTo>
                        <a:pt x="-123" y="230446"/>
                        <a:pt x="-191" y="229331"/>
                        <a:pt x="389" y="228534"/>
                      </a:cubicBezTo>
                      <a:cubicBezTo>
                        <a:pt x="5158" y="221957"/>
                        <a:pt x="10142" y="215538"/>
                        <a:pt x="15127" y="209108"/>
                      </a:cubicBezTo>
                      <a:lnTo>
                        <a:pt x="22979" y="199777"/>
                      </a:lnTo>
                      <a:lnTo>
                        <a:pt x="30934" y="190525"/>
                      </a:lnTo>
                      <a:cubicBezTo>
                        <a:pt x="36453" y="184550"/>
                        <a:pt x="41995" y="178599"/>
                        <a:pt x="47594" y="172704"/>
                      </a:cubicBezTo>
                      <a:cubicBezTo>
                        <a:pt x="53398" y="167014"/>
                        <a:pt x="59156" y="161255"/>
                        <a:pt x="65028" y="155634"/>
                      </a:cubicBezTo>
                      <a:lnTo>
                        <a:pt x="83100" y="139235"/>
                      </a:lnTo>
                      <a:lnTo>
                        <a:pt x="101763" y="123508"/>
                      </a:lnTo>
                      <a:lnTo>
                        <a:pt x="120984" y="108486"/>
                      </a:lnTo>
                      <a:lnTo>
                        <a:pt x="140648" y="94079"/>
                      </a:lnTo>
                      <a:cubicBezTo>
                        <a:pt x="167209" y="75347"/>
                        <a:pt x="194841" y="58220"/>
                        <a:pt x="223211" y="42504"/>
                      </a:cubicBezTo>
                      <a:cubicBezTo>
                        <a:pt x="251581" y="26777"/>
                        <a:pt x="280874" y="12768"/>
                        <a:pt x="310746" y="159"/>
                      </a:cubicBezTo>
                      <a:cubicBezTo>
                        <a:pt x="311782" y="-273"/>
                        <a:pt x="312966" y="205"/>
                        <a:pt x="313409" y="1240"/>
                      </a:cubicBezTo>
                      <a:cubicBezTo>
                        <a:pt x="313841" y="2276"/>
                        <a:pt x="313364" y="3459"/>
                        <a:pt x="312328" y="3903"/>
                      </a:cubicBezTo>
                      <a:cubicBezTo>
                        <a:pt x="312328" y="3903"/>
                        <a:pt x="312305" y="3903"/>
                        <a:pt x="312294" y="391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29" name="Google Shape;3729;p22"/>
                <p:cNvSpPr/>
                <p:nvPr/>
              </p:nvSpPr>
              <p:spPr>
                <a:xfrm>
                  <a:off x="8313120" y="5185080"/>
                  <a:ext cx="14747" cy="3401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10" h="340116" extrusionOk="0">
                      <a:moveTo>
                        <a:pt x="4048" y="1875"/>
                      </a:moveTo>
                      <a:cubicBezTo>
                        <a:pt x="5926" y="29859"/>
                        <a:pt x="7861" y="57831"/>
                        <a:pt x="9397" y="85826"/>
                      </a:cubicBezTo>
                      <a:cubicBezTo>
                        <a:pt x="10945" y="113821"/>
                        <a:pt x="12447" y="141838"/>
                        <a:pt x="13551" y="169890"/>
                      </a:cubicBezTo>
                      <a:lnTo>
                        <a:pt x="14234" y="190932"/>
                      </a:lnTo>
                      <a:lnTo>
                        <a:pt x="14734" y="211973"/>
                      </a:lnTo>
                      <a:lnTo>
                        <a:pt x="14916" y="233027"/>
                      </a:lnTo>
                      <a:lnTo>
                        <a:pt x="14780" y="254080"/>
                      </a:lnTo>
                      <a:cubicBezTo>
                        <a:pt x="14700" y="261101"/>
                        <a:pt x="14461" y="268111"/>
                        <a:pt x="14302" y="275121"/>
                      </a:cubicBezTo>
                      <a:cubicBezTo>
                        <a:pt x="14040" y="282132"/>
                        <a:pt x="13699" y="289142"/>
                        <a:pt x="13334" y="296152"/>
                      </a:cubicBezTo>
                      <a:lnTo>
                        <a:pt x="12628" y="306656"/>
                      </a:lnTo>
                      <a:lnTo>
                        <a:pt x="11798" y="317159"/>
                      </a:lnTo>
                      <a:cubicBezTo>
                        <a:pt x="11127" y="324158"/>
                        <a:pt x="10444" y="331145"/>
                        <a:pt x="9510" y="338121"/>
                      </a:cubicBezTo>
                      <a:cubicBezTo>
                        <a:pt x="9363" y="339237"/>
                        <a:pt x="8339" y="340022"/>
                        <a:pt x="7223" y="339863"/>
                      </a:cubicBezTo>
                      <a:cubicBezTo>
                        <a:pt x="6233" y="339726"/>
                        <a:pt x="5505" y="338906"/>
                        <a:pt x="5459" y="337951"/>
                      </a:cubicBezTo>
                      <a:lnTo>
                        <a:pt x="5459" y="337951"/>
                      </a:lnTo>
                      <a:cubicBezTo>
                        <a:pt x="5107" y="330906"/>
                        <a:pt x="5016" y="323908"/>
                        <a:pt x="4924" y="316898"/>
                      </a:cubicBezTo>
                      <a:lnTo>
                        <a:pt x="4811" y="306394"/>
                      </a:lnTo>
                      <a:lnTo>
                        <a:pt x="4811" y="295901"/>
                      </a:lnTo>
                      <a:cubicBezTo>
                        <a:pt x="4811" y="288903"/>
                        <a:pt x="4845" y="281904"/>
                        <a:pt x="4947" y="274917"/>
                      </a:cubicBezTo>
                      <a:cubicBezTo>
                        <a:pt x="5038" y="267929"/>
                        <a:pt x="5061" y="260930"/>
                        <a:pt x="5243" y="253943"/>
                      </a:cubicBezTo>
                      <a:lnTo>
                        <a:pt x="5869" y="211985"/>
                      </a:lnTo>
                      <a:lnTo>
                        <a:pt x="6165" y="191000"/>
                      </a:lnTo>
                      <a:lnTo>
                        <a:pt x="6324" y="170015"/>
                      </a:lnTo>
                      <a:cubicBezTo>
                        <a:pt x="6529" y="142020"/>
                        <a:pt x="6245" y="114014"/>
                        <a:pt x="5164" y="86042"/>
                      </a:cubicBezTo>
                      <a:cubicBezTo>
                        <a:pt x="4071" y="58070"/>
                        <a:pt x="2501" y="30098"/>
                        <a:pt x="9" y="2205"/>
                      </a:cubicBezTo>
                      <a:cubicBezTo>
                        <a:pt x="-94" y="1090"/>
                        <a:pt x="737" y="100"/>
                        <a:pt x="1852" y="9"/>
                      </a:cubicBezTo>
                      <a:cubicBezTo>
                        <a:pt x="2967" y="-94"/>
                        <a:pt x="3957" y="737"/>
                        <a:pt x="4048" y="1852"/>
                      </a:cubicBezTo>
                      <a:cubicBezTo>
                        <a:pt x="4048" y="1863"/>
                        <a:pt x="4048" y="1886"/>
                        <a:pt x="4048" y="189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30" name="Google Shape;3730;p22"/>
                <p:cNvSpPr/>
                <p:nvPr/>
              </p:nvSpPr>
              <p:spPr>
                <a:xfrm>
                  <a:off x="8193600" y="5275080"/>
                  <a:ext cx="299319" cy="77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0069" h="776916" extrusionOk="0">
                      <a:moveTo>
                        <a:pt x="298590" y="6697"/>
                      </a:moveTo>
                      <a:cubicBezTo>
                        <a:pt x="253320" y="59489"/>
                        <a:pt x="213456" y="116867"/>
                        <a:pt x="178803" y="177125"/>
                      </a:cubicBezTo>
                      <a:lnTo>
                        <a:pt x="166069" y="199873"/>
                      </a:lnTo>
                      <a:lnTo>
                        <a:pt x="153893" y="222918"/>
                      </a:lnTo>
                      <a:lnTo>
                        <a:pt x="142217" y="246213"/>
                      </a:lnTo>
                      <a:lnTo>
                        <a:pt x="131121" y="269781"/>
                      </a:lnTo>
                      <a:cubicBezTo>
                        <a:pt x="116611" y="301338"/>
                        <a:pt x="103661" y="333589"/>
                        <a:pt x="91951" y="366227"/>
                      </a:cubicBezTo>
                      <a:cubicBezTo>
                        <a:pt x="68633" y="431571"/>
                        <a:pt x="50482" y="498588"/>
                        <a:pt x="37053" y="566493"/>
                      </a:cubicBezTo>
                      <a:cubicBezTo>
                        <a:pt x="30430" y="600463"/>
                        <a:pt x="24911" y="634637"/>
                        <a:pt x="20256" y="668970"/>
                      </a:cubicBezTo>
                      <a:lnTo>
                        <a:pt x="16990" y="694758"/>
                      </a:lnTo>
                      <a:lnTo>
                        <a:pt x="14020" y="720602"/>
                      </a:lnTo>
                      <a:lnTo>
                        <a:pt x="11346" y="746514"/>
                      </a:lnTo>
                      <a:lnTo>
                        <a:pt x="10162" y="759499"/>
                      </a:lnTo>
                      <a:cubicBezTo>
                        <a:pt x="9719" y="763823"/>
                        <a:pt x="9320" y="768159"/>
                        <a:pt x="8831" y="772495"/>
                      </a:cubicBezTo>
                      <a:lnTo>
                        <a:pt x="8831" y="772586"/>
                      </a:lnTo>
                      <a:cubicBezTo>
                        <a:pt x="8569" y="774816"/>
                        <a:pt x="6555" y="776421"/>
                        <a:pt x="4324" y="776171"/>
                      </a:cubicBezTo>
                      <a:cubicBezTo>
                        <a:pt x="2310" y="775943"/>
                        <a:pt x="797" y="774270"/>
                        <a:pt x="717" y="772301"/>
                      </a:cubicBezTo>
                      <a:cubicBezTo>
                        <a:pt x="535" y="767920"/>
                        <a:pt x="432" y="763538"/>
                        <a:pt x="284" y="759157"/>
                      </a:cubicBezTo>
                      <a:lnTo>
                        <a:pt x="0" y="746002"/>
                      </a:lnTo>
                      <a:lnTo>
                        <a:pt x="273" y="719680"/>
                      </a:lnTo>
                      <a:lnTo>
                        <a:pt x="1377" y="693369"/>
                      </a:lnTo>
                      <a:lnTo>
                        <a:pt x="3300" y="667093"/>
                      </a:lnTo>
                      <a:cubicBezTo>
                        <a:pt x="6305" y="632088"/>
                        <a:pt x="11437" y="597253"/>
                        <a:pt x="18333" y="562795"/>
                      </a:cubicBezTo>
                      <a:cubicBezTo>
                        <a:pt x="31944" y="493820"/>
                        <a:pt x="52348" y="426245"/>
                        <a:pt x="78409" y="361106"/>
                      </a:cubicBezTo>
                      <a:cubicBezTo>
                        <a:pt x="91381" y="328502"/>
                        <a:pt x="105834" y="296536"/>
                        <a:pt x="121334" y="265115"/>
                      </a:cubicBezTo>
                      <a:lnTo>
                        <a:pt x="133238" y="241695"/>
                      </a:lnTo>
                      <a:lnTo>
                        <a:pt x="145528" y="218491"/>
                      </a:lnTo>
                      <a:lnTo>
                        <a:pt x="158296" y="195549"/>
                      </a:lnTo>
                      <a:lnTo>
                        <a:pt x="171463" y="172834"/>
                      </a:lnTo>
                      <a:cubicBezTo>
                        <a:pt x="207151" y="112600"/>
                        <a:pt x="247778" y="55404"/>
                        <a:pt x="292388" y="1473"/>
                      </a:cubicBezTo>
                      <a:cubicBezTo>
                        <a:pt x="293810" y="-256"/>
                        <a:pt x="296370" y="-495"/>
                        <a:pt x="298101" y="927"/>
                      </a:cubicBezTo>
                      <a:cubicBezTo>
                        <a:pt x="299830" y="2350"/>
                        <a:pt x="300069" y="4910"/>
                        <a:pt x="298646" y="6640"/>
                      </a:cubicBezTo>
                      <a:cubicBezTo>
                        <a:pt x="298646" y="6652"/>
                        <a:pt x="298612" y="6686"/>
                        <a:pt x="298601" y="669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3731" name="Google Shape;3731;p22"/>
                <p:cNvGrpSpPr/>
                <p:nvPr/>
              </p:nvGrpSpPr>
              <p:grpSpPr>
                <a:xfrm>
                  <a:off x="8403840" y="4707000"/>
                  <a:ext cx="504275" cy="608300"/>
                  <a:chOff x="8403840" y="4707000"/>
                  <a:chExt cx="504275" cy="608300"/>
                </a:xfrm>
              </p:grpSpPr>
              <p:sp>
                <p:nvSpPr>
                  <p:cNvPr id="3732" name="Google Shape;3732;p22"/>
                  <p:cNvSpPr/>
                  <p:nvPr/>
                </p:nvSpPr>
                <p:spPr>
                  <a:xfrm>
                    <a:off x="8497080" y="4724280"/>
                    <a:ext cx="411035" cy="5002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29279" h="504034" extrusionOk="0">
                        <a:moveTo>
                          <a:pt x="409259" y="343454"/>
                        </a:moveTo>
                        <a:cubicBezTo>
                          <a:pt x="406369" y="323107"/>
                          <a:pt x="402784" y="301428"/>
                          <a:pt x="388798" y="286372"/>
                        </a:cubicBezTo>
                        <a:cubicBezTo>
                          <a:pt x="360871" y="256317"/>
                          <a:pt x="303424" y="264909"/>
                          <a:pt x="282474" y="229631"/>
                        </a:cubicBezTo>
                        <a:cubicBezTo>
                          <a:pt x="275543" y="217978"/>
                          <a:pt x="274473" y="203901"/>
                          <a:pt x="272789" y="190450"/>
                        </a:cubicBezTo>
                        <a:cubicBezTo>
                          <a:pt x="268363" y="154898"/>
                          <a:pt x="256163" y="116627"/>
                          <a:pt x="225528" y="98055"/>
                        </a:cubicBezTo>
                        <a:cubicBezTo>
                          <a:pt x="207149" y="86914"/>
                          <a:pt x="183604" y="83898"/>
                          <a:pt x="168832" y="68285"/>
                        </a:cubicBezTo>
                        <a:cubicBezTo>
                          <a:pt x="152138" y="50623"/>
                          <a:pt x="150886" y="20898"/>
                          <a:pt x="131062" y="6855"/>
                        </a:cubicBezTo>
                        <a:cubicBezTo>
                          <a:pt x="115779" y="-3967"/>
                          <a:pt x="93872" y="-1088"/>
                          <a:pt x="78293" y="9302"/>
                        </a:cubicBezTo>
                        <a:cubicBezTo>
                          <a:pt x="62714" y="19692"/>
                          <a:pt x="52312" y="36148"/>
                          <a:pt x="43584" y="52717"/>
                        </a:cubicBezTo>
                        <a:cubicBezTo>
                          <a:pt x="-2164" y="139569"/>
                          <a:pt x="-13306" y="244801"/>
                          <a:pt x="16875" y="338208"/>
                        </a:cubicBezTo>
                        <a:cubicBezTo>
                          <a:pt x="23919" y="359989"/>
                          <a:pt x="33182" y="381247"/>
                          <a:pt x="46543" y="399854"/>
                        </a:cubicBezTo>
                        <a:cubicBezTo>
                          <a:pt x="56705" y="413999"/>
                          <a:pt x="69098" y="426426"/>
                          <a:pt x="82446" y="437624"/>
                        </a:cubicBezTo>
                        <a:cubicBezTo>
                          <a:pt x="128092" y="475907"/>
                          <a:pt x="186540" y="500067"/>
                          <a:pt x="246114" y="499805"/>
                        </a:cubicBezTo>
                        <a:cubicBezTo>
                          <a:pt x="289928" y="499611"/>
                          <a:pt x="333991" y="485557"/>
                          <a:pt x="369144" y="459246"/>
                        </a:cubicBezTo>
                        <a:cubicBezTo>
                          <a:pt x="408075" y="430113"/>
                          <a:pt x="415973" y="390613"/>
                          <a:pt x="409271" y="343466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33" name="Google Shape;3733;p22"/>
                  <p:cNvSpPr/>
                  <p:nvPr/>
                </p:nvSpPr>
                <p:spPr>
                  <a:xfrm>
                    <a:off x="8649000" y="5024520"/>
                    <a:ext cx="212140" cy="1529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3206" h="153289" extrusionOk="0">
                        <a:moveTo>
                          <a:pt x="211065" y="1723"/>
                        </a:moveTo>
                        <a:cubicBezTo>
                          <a:pt x="213034" y="13512"/>
                          <a:pt x="211804" y="25632"/>
                          <a:pt x="208231" y="36887"/>
                        </a:cubicBezTo>
                        <a:cubicBezTo>
                          <a:pt x="204590" y="48130"/>
                          <a:pt x="198718" y="58646"/>
                          <a:pt x="191127" y="67682"/>
                        </a:cubicBezTo>
                        <a:cubicBezTo>
                          <a:pt x="183593" y="76785"/>
                          <a:pt x="174546" y="84513"/>
                          <a:pt x="164873" y="91192"/>
                        </a:cubicBezTo>
                        <a:cubicBezTo>
                          <a:pt x="155166" y="97850"/>
                          <a:pt x="144719" y="103415"/>
                          <a:pt x="134022" y="108172"/>
                        </a:cubicBezTo>
                        <a:cubicBezTo>
                          <a:pt x="123325" y="112951"/>
                          <a:pt x="112400" y="117025"/>
                          <a:pt x="101566" y="121020"/>
                        </a:cubicBezTo>
                        <a:cubicBezTo>
                          <a:pt x="90709" y="124991"/>
                          <a:pt x="79830" y="128895"/>
                          <a:pt x="68917" y="132696"/>
                        </a:cubicBezTo>
                        <a:cubicBezTo>
                          <a:pt x="58026" y="136554"/>
                          <a:pt x="47033" y="140149"/>
                          <a:pt x="35994" y="143586"/>
                        </a:cubicBezTo>
                        <a:cubicBezTo>
                          <a:pt x="24944" y="146989"/>
                          <a:pt x="13826" y="150209"/>
                          <a:pt x="2503" y="152850"/>
                        </a:cubicBezTo>
                        <a:cubicBezTo>
                          <a:pt x="1410" y="153111"/>
                          <a:pt x="307" y="152429"/>
                          <a:pt x="56" y="151325"/>
                        </a:cubicBezTo>
                        <a:cubicBezTo>
                          <a:pt x="-172" y="150369"/>
                          <a:pt x="318" y="149413"/>
                          <a:pt x="1171" y="149015"/>
                        </a:cubicBezTo>
                        <a:cubicBezTo>
                          <a:pt x="11687" y="144076"/>
                          <a:pt x="22406" y="139706"/>
                          <a:pt x="33194" y="135529"/>
                        </a:cubicBezTo>
                        <a:cubicBezTo>
                          <a:pt x="43994" y="131387"/>
                          <a:pt x="54840" y="127392"/>
                          <a:pt x="65787" y="123671"/>
                        </a:cubicBezTo>
                        <a:cubicBezTo>
                          <a:pt x="76712" y="119893"/>
                          <a:pt x="87659" y="116206"/>
                          <a:pt x="98653" y="112598"/>
                        </a:cubicBezTo>
                        <a:cubicBezTo>
                          <a:pt x="109646" y="109002"/>
                          <a:pt x="120593" y="105543"/>
                          <a:pt x="131256" y="101469"/>
                        </a:cubicBezTo>
                        <a:cubicBezTo>
                          <a:pt x="141908" y="97383"/>
                          <a:pt x="152287" y="92672"/>
                          <a:pt x="161914" y="86641"/>
                        </a:cubicBezTo>
                        <a:cubicBezTo>
                          <a:pt x="166740" y="83648"/>
                          <a:pt x="171371" y="80370"/>
                          <a:pt x="175730" y="76740"/>
                        </a:cubicBezTo>
                        <a:cubicBezTo>
                          <a:pt x="180088" y="73133"/>
                          <a:pt x="184219" y="69218"/>
                          <a:pt x="187895" y="64916"/>
                        </a:cubicBezTo>
                        <a:cubicBezTo>
                          <a:pt x="195269" y="56370"/>
                          <a:pt x="201221" y="46503"/>
                          <a:pt x="204669" y="35715"/>
                        </a:cubicBezTo>
                        <a:cubicBezTo>
                          <a:pt x="208140" y="24995"/>
                          <a:pt x="209255" y="13433"/>
                          <a:pt x="207093" y="2428"/>
                        </a:cubicBezTo>
                        <a:lnTo>
                          <a:pt x="207093" y="2428"/>
                        </a:lnTo>
                        <a:cubicBezTo>
                          <a:pt x="206877" y="1324"/>
                          <a:pt x="207594" y="255"/>
                          <a:pt x="208697" y="39"/>
                        </a:cubicBezTo>
                        <a:cubicBezTo>
                          <a:pt x="209802" y="-178"/>
                          <a:pt x="210860" y="539"/>
                          <a:pt x="211076" y="1643"/>
                        </a:cubicBezTo>
                        <a:cubicBezTo>
                          <a:pt x="211076" y="1654"/>
                          <a:pt x="211076" y="1689"/>
                          <a:pt x="211076" y="170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34" name="Google Shape;3734;p22"/>
                  <p:cNvSpPr/>
                  <p:nvPr/>
                </p:nvSpPr>
                <p:spPr>
                  <a:xfrm>
                    <a:off x="8581320" y="4838400"/>
                    <a:ext cx="114760" cy="24363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337" h="243636" extrusionOk="0">
                        <a:moveTo>
                          <a:pt x="112401" y="4589"/>
                        </a:moveTo>
                        <a:cubicBezTo>
                          <a:pt x="109794" y="3998"/>
                          <a:pt x="107109" y="3781"/>
                          <a:pt x="104411" y="3986"/>
                        </a:cubicBezTo>
                        <a:cubicBezTo>
                          <a:pt x="101726" y="4259"/>
                          <a:pt x="99063" y="4919"/>
                          <a:pt x="96491" y="5875"/>
                        </a:cubicBezTo>
                        <a:cubicBezTo>
                          <a:pt x="93919" y="6854"/>
                          <a:pt x="91484" y="8208"/>
                          <a:pt x="89140" y="9699"/>
                        </a:cubicBezTo>
                        <a:cubicBezTo>
                          <a:pt x="86818" y="11247"/>
                          <a:pt x="84622" y="12976"/>
                          <a:pt x="82539" y="14854"/>
                        </a:cubicBezTo>
                        <a:cubicBezTo>
                          <a:pt x="80491" y="16777"/>
                          <a:pt x="78522" y="18780"/>
                          <a:pt x="76735" y="20965"/>
                        </a:cubicBezTo>
                        <a:cubicBezTo>
                          <a:pt x="74938" y="23127"/>
                          <a:pt x="73367" y="25495"/>
                          <a:pt x="71751" y="27827"/>
                        </a:cubicBezTo>
                        <a:cubicBezTo>
                          <a:pt x="68679" y="32607"/>
                          <a:pt x="65879" y="37569"/>
                          <a:pt x="63512" y="42758"/>
                        </a:cubicBezTo>
                        <a:cubicBezTo>
                          <a:pt x="58778" y="53137"/>
                          <a:pt x="55443" y="64141"/>
                          <a:pt x="52848" y="75328"/>
                        </a:cubicBezTo>
                        <a:cubicBezTo>
                          <a:pt x="50197" y="86514"/>
                          <a:pt x="48297" y="97894"/>
                          <a:pt x="46146" y="109320"/>
                        </a:cubicBezTo>
                        <a:cubicBezTo>
                          <a:pt x="41924" y="132217"/>
                          <a:pt x="36564" y="154943"/>
                          <a:pt x="29736" y="177236"/>
                        </a:cubicBezTo>
                        <a:cubicBezTo>
                          <a:pt x="26390" y="188400"/>
                          <a:pt x="22544" y="199416"/>
                          <a:pt x="18299" y="210272"/>
                        </a:cubicBezTo>
                        <a:cubicBezTo>
                          <a:pt x="14020" y="221117"/>
                          <a:pt x="9320" y="231792"/>
                          <a:pt x="3835" y="242114"/>
                        </a:cubicBezTo>
                        <a:cubicBezTo>
                          <a:pt x="3311" y="243104"/>
                          <a:pt x="2071" y="243491"/>
                          <a:pt x="1081" y="242956"/>
                        </a:cubicBezTo>
                        <a:cubicBezTo>
                          <a:pt x="216" y="242501"/>
                          <a:pt x="-182" y="241499"/>
                          <a:pt x="80" y="240589"/>
                        </a:cubicBezTo>
                        <a:cubicBezTo>
                          <a:pt x="3288" y="229413"/>
                          <a:pt x="6793" y="218420"/>
                          <a:pt x="10265" y="207427"/>
                        </a:cubicBezTo>
                        <a:lnTo>
                          <a:pt x="20620" y="174448"/>
                        </a:lnTo>
                        <a:cubicBezTo>
                          <a:pt x="27357" y="152416"/>
                          <a:pt x="33616" y="130236"/>
                          <a:pt x="39079" y="107807"/>
                        </a:cubicBezTo>
                        <a:cubicBezTo>
                          <a:pt x="41799" y="96574"/>
                          <a:pt x="44450" y="85228"/>
                          <a:pt x="47614" y="73973"/>
                        </a:cubicBezTo>
                        <a:cubicBezTo>
                          <a:pt x="49173" y="68340"/>
                          <a:pt x="50982" y="62764"/>
                          <a:pt x="52917" y="57222"/>
                        </a:cubicBezTo>
                        <a:cubicBezTo>
                          <a:pt x="54852" y="51680"/>
                          <a:pt x="57185" y="46274"/>
                          <a:pt x="59688" y="40949"/>
                        </a:cubicBezTo>
                        <a:cubicBezTo>
                          <a:pt x="62214" y="35634"/>
                          <a:pt x="65219" y="30524"/>
                          <a:pt x="68496" y="25631"/>
                        </a:cubicBezTo>
                        <a:cubicBezTo>
                          <a:pt x="71820" y="20772"/>
                          <a:pt x="75620" y="16106"/>
                          <a:pt x="80024" y="12077"/>
                        </a:cubicBezTo>
                        <a:cubicBezTo>
                          <a:pt x="82243" y="10075"/>
                          <a:pt x="84610" y="8220"/>
                          <a:pt x="87114" y="6558"/>
                        </a:cubicBezTo>
                        <a:cubicBezTo>
                          <a:pt x="89652" y="4942"/>
                          <a:pt x="92326" y="3508"/>
                          <a:pt x="95148" y="2370"/>
                        </a:cubicBezTo>
                        <a:cubicBezTo>
                          <a:pt x="97994" y="1278"/>
                          <a:pt x="100975" y="481"/>
                          <a:pt x="104059" y="128"/>
                        </a:cubicBezTo>
                        <a:cubicBezTo>
                          <a:pt x="107143" y="-145"/>
                          <a:pt x="110283" y="15"/>
                          <a:pt x="113345" y="640"/>
                        </a:cubicBezTo>
                        <a:cubicBezTo>
                          <a:pt x="114449" y="857"/>
                          <a:pt x="115155" y="1926"/>
                          <a:pt x="114939" y="3030"/>
                        </a:cubicBezTo>
                        <a:cubicBezTo>
                          <a:pt x="114722" y="4134"/>
                          <a:pt x="113652" y="4840"/>
                          <a:pt x="112548" y="4623"/>
                        </a:cubicBezTo>
                        <a:cubicBezTo>
                          <a:pt x="112537" y="4623"/>
                          <a:pt x="112526" y="4623"/>
                          <a:pt x="112503" y="4623"/>
                        </a:cubicBezTo>
                        <a:lnTo>
                          <a:pt x="112423" y="4601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35" name="Google Shape;3735;p22"/>
                  <p:cNvSpPr/>
                  <p:nvPr/>
                </p:nvSpPr>
                <p:spPr>
                  <a:xfrm>
                    <a:off x="8628120" y="4968360"/>
                    <a:ext cx="137933" cy="1154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8279" h="116020" extrusionOk="0">
                        <a:moveTo>
                          <a:pt x="137564" y="3001"/>
                        </a:moveTo>
                        <a:cubicBezTo>
                          <a:pt x="134036" y="9636"/>
                          <a:pt x="129803" y="15860"/>
                          <a:pt x="125034" y="21607"/>
                        </a:cubicBezTo>
                        <a:cubicBezTo>
                          <a:pt x="120232" y="27332"/>
                          <a:pt x="114975" y="32646"/>
                          <a:pt x="109399" y="37574"/>
                        </a:cubicBezTo>
                        <a:cubicBezTo>
                          <a:pt x="98235" y="47429"/>
                          <a:pt x="86058" y="56009"/>
                          <a:pt x="73756" y="64192"/>
                        </a:cubicBezTo>
                        <a:cubicBezTo>
                          <a:pt x="61466" y="72363"/>
                          <a:pt x="49028" y="80056"/>
                          <a:pt x="37181" y="88249"/>
                        </a:cubicBezTo>
                        <a:cubicBezTo>
                          <a:pt x="31286" y="92391"/>
                          <a:pt x="25505" y="96613"/>
                          <a:pt x="19883" y="101017"/>
                        </a:cubicBezTo>
                        <a:cubicBezTo>
                          <a:pt x="14250" y="105433"/>
                          <a:pt x="8856" y="110088"/>
                          <a:pt x="3428" y="114969"/>
                        </a:cubicBezTo>
                        <a:lnTo>
                          <a:pt x="3428" y="114969"/>
                        </a:lnTo>
                        <a:cubicBezTo>
                          <a:pt x="2586" y="115732"/>
                          <a:pt x="1288" y="115664"/>
                          <a:pt x="526" y="114822"/>
                        </a:cubicBezTo>
                        <a:cubicBezTo>
                          <a:pt x="-77" y="114150"/>
                          <a:pt x="-157" y="113194"/>
                          <a:pt x="264" y="112443"/>
                        </a:cubicBezTo>
                        <a:cubicBezTo>
                          <a:pt x="3962" y="105820"/>
                          <a:pt x="8868" y="99914"/>
                          <a:pt x="14250" y="94611"/>
                        </a:cubicBezTo>
                        <a:cubicBezTo>
                          <a:pt x="19644" y="89296"/>
                          <a:pt x="25585" y="84619"/>
                          <a:pt x="31764" y="80397"/>
                        </a:cubicBezTo>
                        <a:cubicBezTo>
                          <a:pt x="44077" y="71862"/>
                          <a:pt x="57176" y="64954"/>
                          <a:pt x="70035" y="57978"/>
                        </a:cubicBezTo>
                        <a:cubicBezTo>
                          <a:pt x="82872" y="51014"/>
                          <a:pt x="95458" y="43571"/>
                          <a:pt x="106668" y="34342"/>
                        </a:cubicBezTo>
                        <a:cubicBezTo>
                          <a:pt x="112255" y="29733"/>
                          <a:pt x="117535" y="24737"/>
                          <a:pt x="122167" y="19184"/>
                        </a:cubicBezTo>
                        <a:cubicBezTo>
                          <a:pt x="126822" y="13664"/>
                          <a:pt x="130872" y="7644"/>
                          <a:pt x="133968" y="1157"/>
                        </a:cubicBezTo>
                        <a:cubicBezTo>
                          <a:pt x="134446" y="145"/>
                          <a:pt x="135664" y="-288"/>
                          <a:pt x="136676" y="202"/>
                        </a:cubicBezTo>
                        <a:cubicBezTo>
                          <a:pt x="137689" y="680"/>
                          <a:pt x="138122" y="1897"/>
                          <a:pt x="137633" y="2910"/>
                        </a:cubicBezTo>
                        <a:cubicBezTo>
                          <a:pt x="137633" y="2933"/>
                          <a:pt x="137598" y="2967"/>
                          <a:pt x="137587" y="299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36" name="Google Shape;3736;p22"/>
                  <p:cNvSpPr/>
                  <p:nvPr/>
                </p:nvSpPr>
                <p:spPr>
                  <a:xfrm>
                    <a:off x="8403840" y="4707000"/>
                    <a:ext cx="449947" cy="5833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1484" h="590750" extrusionOk="0">
                        <a:moveTo>
                          <a:pt x="713" y="276432"/>
                        </a:moveTo>
                        <a:cubicBezTo>
                          <a:pt x="-4169" y="194200"/>
                          <a:pt x="15792" y="108418"/>
                          <a:pt x="67559" y="44336"/>
                        </a:cubicBezTo>
                        <a:cubicBezTo>
                          <a:pt x="79395" y="29690"/>
                          <a:pt x="93096" y="16046"/>
                          <a:pt x="109984" y="7716"/>
                        </a:cubicBezTo>
                        <a:cubicBezTo>
                          <a:pt x="126872" y="-615"/>
                          <a:pt x="147402" y="-3050"/>
                          <a:pt x="164574" y="4666"/>
                        </a:cubicBezTo>
                        <a:cubicBezTo>
                          <a:pt x="190498" y="16319"/>
                          <a:pt x="202105" y="46999"/>
                          <a:pt x="204916" y="75279"/>
                        </a:cubicBezTo>
                        <a:cubicBezTo>
                          <a:pt x="207727" y="103558"/>
                          <a:pt x="204495" y="132725"/>
                          <a:pt x="212473" y="160003"/>
                        </a:cubicBezTo>
                        <a:cubicBezTo>
                          <a:pt x="215375" y="169927"/>
                          <a:pt x="219950" y="179713"/>
                          <a:pt x="227745" y="186496"/>
                        </a:cubicBezTo>
                        <a:cubicBezTo>
                          <a:pt x="242539" y="199378"/>
                          <a:pt x="264730" y="198468"/>
                          <a:pt x="282449" y="206900"/>
                        </a:cubicBezTo>
                        <a:cubicBezTo>
                          <a:pt x="297470" y="214047"/>
                          <a:pt x="308896" y="228340"/>
                          <a:pt x="312572" y="244568"/>
                        </a:cubicBezTo>
                        <a:cubicBezTo>
                          <a:pt x="318968" y="272814"/>
                          <a:pt x="302762" y="301366"/>
                          <a:pt x="303217" y="330317"/>
                        </a:cubicBezTo>
                        <a:cubicBezTo>
                          <a:pt x="303695" y="360554"/>
                          <a:pt x="324373" y="389459"/>
                          <a:pt x="352835" y="399690"/>
                        </a:cubicBezTo>
                        <a:cubicBezTo>
                          <a:pt x="366980" y="404765"/>
                          <a:pt x="382343" y="405505"/>
                          <a:pt x="396637" y="410125"/>
                        </a:cubicBezTo>
                        <a:cubicBezTo>
                          <a:pt x="431858" y="421517"/>
                          <a:pt x="457315" y="461290"/>
                          <a:pt x="447277" y="496932"/>
                        </a:cubicBezTo>
                        <a:cubicBezTo>
                          <a:pt x="442168" y="515061"/>
                          <a:pt x="429240" y="530094"/>
                          <a:pt x="414503" y="541838"/>
                        </a:cubicBezTo>
                        <a:cubicBezTo>
                          <a:pt x="358957" y="586095"/>
                          <a:pt x="281197" y="587700"/>
                          <a:pt x="210538" y="580564"/>
                        </a:cubicBezTo>
                        <a:cubicBezTo>
                          <a:pt x="144773" y="573930"/>
                          <a:pt x="83298" y="550259"/>
                          <a:pt x="56157" y="485962"/>
                        </a:cubicBezTo>
                        <a:cubicBezTo>
                          <a:pt x="27946" y="419115"/>
                          <a:pt x="5049" y="349333"/>
                          <a:pt x="713" y="276432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37" name="Google Shape;3737;p22"/>
                  <p:cNvSpPr/>
                  <p:nvPr/>
                </p:nvSpPr>
                <p:spPr>
                  <a:xfrm>
                    <a:off x="8448480" y="4739760"/>
                    <a:ext cx="109868" cy="4574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420" h="457490" extrusionOk="0">
                        <a:moveTo>
                          <a:pt x="108435" y="3910"/>
                        </a:moveTo>
                        <a:lnTo>
                          <a:pt x="105043" y="5344"/>
                        </a:lnTo>
                        <a:lnTo>
                          <a:pt x="103348" y="6061"/>
                        </a:lnTo>
                        <a:cubicBezTo>
                          <a:pt x="102790" y="6323"/>
                          <a:pt x="102255" y="6619"/>
                          <a:pt x="101709" y="6903"/>
                        </a:cubicBezTo>
                        <a:lnTo>
                          <a:pt x="98432" y="8599"/>
                        </a:lnTo>
                        <a:cubicBezTo>
                          <a:pt x="97374" y="9224"/>
                          <a:pt x="96326" y="9885"/>
                          <a:pt x="95280" y="10522"/>
                        </a:cubicBezTo>
                        <a:lnTo>
                          <a:pt x="93709" y="11489"/>
                        </a:lnTo>
                        <a:cubicBezTo>
                          <a:pt x="93185" y="11819"/>
                          <a:pt x="92707" y="12206"/>
                          <a:pt x="92196" y="12559"/>
                        </a:cubicBezTo>
                        <a:lnTo>
                          <a:pt x="89191" y="14721"/>
                        </a:lnTo>
                        <a:cubicBezTo>
                          <a:pt x="88212" y="15472"/>
                          <a:pt x="87279" y="16280"/>
                          <a:pt x="86312" y="17066"/>
                        </a:cubicBezTo>
                        <a:cubicBezTo>
                          <a:pt x="85356" y="17851"/>
                          <a:pt x="84388" y="18625"/>
                          <a:pt x="83501" y="19501"/>
                        </a:cubicBezTo>
                        <a:cubicBezTo>
                          <a:pt x="76184" y="26192"/>
                          <a:pt x="69890" y="34010"/>
                          <a:pt x="64439" y="42375"/>
                        </a:cubicBezTo>
                        <a:cubicBezTo>
                          <a:pt x="61663" y="46528"/>
                          <a:pt x="59170" y="50875"/>
                          <a:pt x="56735" y="55245"/>
                        </a:cubicBezTo>
                        <a:cubicBezTo>
                          <a:pt x="54403" y="59684"/>
                          <a:pt x="52126" y="64145"/>
                          <a:pt x="50044" y="68720"/>
                        </a:cubicBezTo>
                        <a:cubicBezTo>
                          <a:pt x="47938" y="73272"/>
                          <a:pt x="46004" y="77926"/>
                          <a:pt x="44001" y="82535"/>
                        </a:cubicBezTo>
                        <a:lnTo>
                          <a:pt x="41201" y="89545"/>
                        </a:lnTo>
                        <a:cubicBezTo>
                          <a:pt x="40257" y="91878"/>
                          <a:pt x="39335" y="94211"/>
                          <a:pt x="38493" y="96589"/>
                        </a:cubicBezTo>
                        <a:cubicBezTo>
                          <a:pt x="24507" y="134337"/>
                          <a:pt x="16200" y="174008"/>
                          <a:pt x="12319" y="213986"/>
                        </a:cubicBezTo>
                        <a:cubicBezTo>
                          <a:pt x="10384" y="233980"/>
                          <a:pt x="9269" y="254055"/>
                          <a:pt x="9189" y="274152"/>
                        </a:cubicBezTo>
                        <a:cubicBezTo>
                          <a:pt x="9121" y="284201"/>
                          <a:pt x="9132" y="294249"/>
                          <a:pt x="9428" y="304298"/>
                        </a:cubicBezTo>
                        <a:cubicBezTo>
                          <a:pt x="9519" y="309317"/>
                          <a:pt x="9747" y="314346"/>
                          <a:pt x="9895" y="319365"/>
                        </a:cubicBezTo>
                        <a:cubicBezTo>
                          <a:pt x="10122" y="324383"/>
                          <a:pt x="10339" y="329414"/>
                          <a:pt x="10623" y="334432"/>
                        </a:cubicBezTo>
                        <a:cubicBezTo>
                          <a:pt x="11249" y="344469"/>
                          <a:pt x="11795" y="354507"/>
                          <a:pt x="12660" y="364544"/>
                        </a:cubicBezTo>
                        <a:lnTo>
                          <a:pt x="13867" y="379588"/>
                        </a:lnTo>
                        <a:lnTo>
                          <a:pt x="15220" y="394633"/>
                        </a:lnTo>
                        <a:lnTo>
                          <a:pt x="21150" y="454890"/>
                        </a:lnTo>
                        <a:cubicBezTo>
                          <a:pt x="21263" y="456005"/>
                          <a:pt x="20444" y="457007"/>
                          <a:pt x="19329" y="457109"/>
                        </a:cubicBezTo>
                        <a:cubicBezTo>
                          <a:pt x="18293" y="457212"/>
                          <a:pt x="17360" y="456517"/>
                          <a:pt x="17144" y="455516"/>
                        </a:cubicBezTo>
                        <a:cubicBezTo>
                          <a:pt x="8609" y="415879"/>
                          <a:pt x="3294" y="375537"/>
                          <a:pt x="1098" y="334956"/>
                        </a:cubicBezTo>
                        <a:cubicBezTo>
                          <a:pt x="-17" y="314665"/>
                          <a:pt x="-290" y="294317"/>
                          <a:pt x="313" y="273981"/>
                        </a:cubicBezTo>
                        <a:cubicBezTo>
                          <a:pt x="950" y="253656"/>
                          <a:pt x="2544" y="233343"/>
                          <a:pt x="5127" y="213166"/>
                        </a:cubicBezTo>
                        <a:cubicBezTo>
                          <a:pt x="10418" y="172847"/>
                          <a:pt x="19784" y="132971"/>
                          <a:pt x="34522" y="95087"/>
                        </a:cubicBezTo>
                        <a:cubicBezTo>
                          <a:pt x="35397" y="92697"/>
                          <a:pt x="36354" y="90353"/>
                          <a:pt x="37333" y="88008"/>
                        </a:cubicBezTo>
                        <a:lnTo>
                          <a:pt x="40223" y="80964"/>
                        </a:lnTo>
                        <a:cubicBezTo>
                          <a:pt x="42294" y="76321"/>
                          <a:pt x="44297" y="71667"/>
                          <a:pt x="46482" y="67069"/>
                        </a:cubicBezTo>
                        <a:cubicBezTo>
                          <a:pt x="50840" y="57874"/>
                          <a:pt x="55677" y="48873"/>
                          <a:pt x="61310" y="40338"/>
                        </a:cubicBezTo>
                        <a:cubicBezTo>
                          <a:pt x="64086" y="36047"/>
                          <a:pt x="67159" y="31939"/>
                          <a:pt x="70391" y="27956"/>
                        </a:cubicBezTo>
                        <a:cubicBezTo>
                          <a:pt x="72076" y="26021"/>
                          <a:pt x="73680" y="24019"/>
                          <a:pt x="75501" y="22186"/>
                        </a:cubicBezTo>
                        <a:cubicBezTo>
                          <a:pt x="76388" y="21265"/>
                          <a:pt x="77254" y="20309"/>
                          <a:pt x="78175" y="19410"/>
                        </a:cubicBezTo>
                        <a:lnTo>
                          <a:pt x="80975" y="16747"/>
                        </a:lnTo>
                        <a:cubicBezTo>
                          <a:pt x="81885" y="15836"/>
                          <a:pt x="82875" y="15017"/>
                          <a:pt x="83877" y="14186"/>
                        </a:cubicBezTo>
                        <a:cubicBezTo>
                          <a:pt x="84867" y="13367"/>
                          <a:pt x="85846" y="12513"/>
                          <a:pt x="86858" y="11717"/>
                        </a:cubicBezTo>
                        <a:lnTo>
                          <a:pt x="89987" y="9429"/>
                        </a:lnTo>
                        <a:cubicBezTo>
                          <a:pt x="90511" y="9054"/>
                          <a:pt x="91023" y="8655"/>
                          <a:pt x="91558" y="8303"/>
                        </a:cubicBezTo>
                        <a:lnTo>
                          <a:pt x="93197" y="7267"/>
                        </a:lnTo>
                        <a:cubicBezTo>
                          <a:pt x="94301" y="6584"/>
                          <a:pt x="95382" y="5879"/>
                          <a:pt x="96497" y="5207"/>
                        </a:cubicBezTo>
                        <a:lnTo>
                          <a:pt x="99934" y="3386"/>
                        </a:lnTo>
                        <a:cubicBezTo>
                          <a:pt x="100515" y="3091"/>
                          <a:pt x="101072" y="2772"/>
                          <a:pt x="101663" y="2488"/>
                        </a:cubicBezTo>
                        <a:lnTo>
                          <a:pt x="103451" y="1714"/>
                        </a:lnTo>
                        <a:lnTo>
                          <a:pt x="107024" y="166"/>
                        </a:lnTo>
                        <a:cubicBezTo>
                          <a:pt x="108048" y="-278"/>
                          <a:pt x="109243" y="200"/>
                          <a:pt x="109687" y="1225"/>
                        </a:cubicBezTo>
                        <a:cubicBezTo>
                          <a:pt x="110130" y="2249"/>
                          <a:pt x="109653" y="3443"/>
                          <a:pt x="108628" y="3887"/>
                        </a:cubicBezTo>
                        <a:lnTo>
                          <a:pt x="108617" y="3887"/>
                        </a:lnTo>
                        <a:cubicBezTo>
                          <a:pt x="108617" y="3887"/>
                          <a:pt x="108469" y="3956"/>
                          <a:pt x="108469" y="3956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38" name="Google Shape;3738;p22"/>
                  <p:cNvSpPr/>
                  <p:nvPr/>
                </p:nvSpPr>
                <p:spPr>
                  <a:xfrm>
                    <a:off x="8490960" y="4852440"/>
                    <a:ext cx="94572" cy="3871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5047" h="387104" extrusionOk="0">
                        <a:moveTo>
                          <a:pt x="94228" y="3130"/>
                        </a:moveTo>
                        <a:cubicBezTo>
                          <a:pt x="76316" y="30773"/>
                          <a:pt x="63809" y="61874"/>
                          <a:pt x="57027" y="94057"/>
                        </a:cubicBezTo>
                        <a:cubicBezTo>
                          <a:pt x="55343" y="102114"/>
                          <a:pt x="53965" y="110228"/>
                          <a:pt x="53078" y="118399"/>
                        </a:cubicBezTo>
                        <a:cubicBezTo>
                          <a:pt x="52805" y="120436"/>
                          <a:pt x="52623" y="122484"/>
                          <a:pt x="52441" y="124533"/>
                        </a:cubicBezTo>
                        <a:cubicBezTo>
                          <a:pt x="52270" y="126581"/>
                          <a:pt x="52031" y="128618"/>
                          <a:pt x="51917" y="130678"/>
                        </a:cubicBezTo>
                        <a:cubicBezTo>
                          <a:pt x="51644" y="134775"/>
                          <a:pt x="51462" y="138883"/>
                          <a:pt x="51337" y="143003"/>
                        </a:cubicBezTo>
                        <a:cubicBezTo>
                          <a:pt x="50825" y="159469"/>
                          <a:pt x="51507" y="175993"/>
                          <a:pt x="51712" y="192631"/>
                        </a:cubicBezTo>
                        <a:cubicBezTo>
                          <a:pt x="51940" y="209246"/>
                          <a:pt x="51667" y="226088"/>
                          <a:pt x="49607" y="242817"/>
                        </a:cubicBezTo>
                        <a:cubicBezTo>
                          <a:pt x="47559" y="259512"/>
                          <a:pt x="44179" y="276024"/>
                          <a:pt x="39706" y="292161"/>
                        </a:cubicBezTo>
                        <a:cubicBezTo>
                          <a:pt x="35280" y="308320"/>
                          <a:pt x="29874" y="324150"/>
                          <a:pt x="23820" y="339661"/>
                        </a:cubicBezTo>
                        <a:cubicBezTo>
                          <a:pt x="17732" y="355172"/>
                          <a:pt x="11085" y="370410"/>
                          <a:pt x="3871" y="385386"/>
                        </a:cubicBezTo>
                        <a:cubicBezTo>
                          <a:pt x="3381" y="386399"/>
                          <a:pt x="2163" y="386820"/>
                          <a:pt x="1151" y="386331"/>
                        </a:cubicBezTo>
                        <a:cubicBezTo>
                          <a:pt x="229" y="385887"/>
                          <a:pt x="-204" y="384840"/>
                          <a:pt x="92" y="383896"/>
                        </a:cubicBezTo>
                        <a:cubicBezTo>
                          <a:pt x="5054" y="368032"/>
                          <a:pt x="10539" y="352395"/>
                          <a:pt x="15797" y="336748"/>
                        </a:cubicBezTo>
                        <a:lnTo>
                          <a:pt x="19711" y="325015"/>
                        </a:lnTo>
                        <a:lnTo>
                          <a:pt x="23479" y="313248"/>
                        </a:lnTo>
                        <a:cubicBezTo>
                          <a:pt x="26028" y="305419"/>
                          <a:pt x="28269" y="297521"/>
                          <a:pt x="30512" y="289623"/>
                        </a:cubicBezTo>
                        <a:cubicBezTo>
                          <a:pt x="31627" y="285674"/>
                          <a:pt x="32606" y="281691"/>
                          <a:pt x="33652" y="277731"/>
                        </a:cubicBezTo>
                        <a:cubicBezTo>
                          <a:pt x="34563" y="273737"/>
                          <a:pt x="35576" y="269765"/>
                          <a:pt x="36406" y="265759"/>
                        </a:cubicBezTo>
                        <a:cubicBezTo>
                          <a:pt x="37260" y="261753"/>
                          <a:pt x="38136" y="257759"/>
                          <a:pt x="38808" y="253730"/>
                        </a:cubicBezTo>
                        <a:cubicBezTo>
                          <a:pt x="39160" y="251716"/>
                          <a:pt x="39570" y="249713"/>
                          <a:pt x="39877" y="247688"/>
                        </a:cubicBezTo>
                        <a:lnTo>
                          <a:pt x="40810" y="241633"/>
                        </a:lnTo>
                        <a:cubicBezTo>
                          <a:pt x="43348" y="225497"/>
                          <a:pt x="44077" y="209109"/>
                          <a:pt x="44475" y="192585"/>
                        </a:cubicBezTo>
                        <a:cubicBezTo>
                          <a:pt x="44862" y="176062"/>
                          <a:pt x="44930" y="159424"/>
                          <a:pt x="45920" y="142752"/>
                        </a:cubicBezTo>
                        <a:cubicBezTo>
                          <a:pt x="46899" y="126080"/>
                          <a:pt x="49175" y="109431"/>
                          <a:pt x="52873" y="93146"/>
                        </a:cubicBezTo>
                        <a:cubicBezTo>
                          <a:pt x="60213" y="60543"/>
                          <a:pt x="73187" y="29316"/>
                          <a:pt x="90803" y="957"/>
                        </a:cubicBezTo>
                        <a:cubicBezTo>
                          <a:pt x="91394" y="1"/>
                          <a:pt x="92647" y="-284"/>
                          <a:pt x="93603" y="308"/>
                        </a:cubicBezTo>
                        <a:cubicBezTo>
                          <a:pt x="94558" y="900"/>
                          <a:pt x="94843" y="2152"/>
                          <a:pt x="94251" y="3108"/>
                        </a:cubicBezTo>
                        <a:cubicBezTo>
                          <a:pt x="94251" y="3108"/>
                          <a:pt x="94240" y="3130"/>
                          <a:pt x="94228" y="3142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39" name="Google Shape;3739;p22"/>
                  <p:cNvSpPr/>
                  <p:nvPr/>
                </p:nvSpPr>
                <p:spPr>
                  <a:xfrm>
                    <a:off x="8505000" y="5076720"/>
                    <a:ext cx="314009" cy="1870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4796" h="187987" extrusionOk="0">
                        <a:moveTo>
                          <a:pt x="194439" y="2935"/>
                        </a:moveTo>
                        <a:cubicBezTo>
                          <a:pt x="191685" y="8147"/>
                          <a:pt x="187771" y="12630"/>
                          <a:pt x="183309" y="16295"/>
                        </a:cubicBezTo>
                        <a:cubicBezTo>
                          <a:pt x="178814" y="19925"/>
                          <a:pt x="173887" y="22827"/>
                          <a:pt x="168857" y="25387"/>
                        </a:cubicBezTo>
                        <a:cubicBezTo>
                          <a:pt x="163815" y="27925"/>
                          <a:pt x="158672" y="30144"/>
                          <a:pt x="153596" y="32397"/>
                        </a:cubicBezTo>
                        <a:lnTo>
                          <a:pt x="149795" y="34093"/>
                        </a:lnTo>
                        <a:lnTo>
                          <a:pt x="146074" y="35869"/>
                        </a:lnTo>
                        <a:cubicBezTo>
                          <a:pt x="143570" y="37006"/>
                          <a:pt x="141169" y="38349"/>
                          <a:pt x="138723" y="39612"/>
                        </a:cubicBezTo>
                        <a:cubicBezTo>
                          <a:pt x="129049" y="44859"/>
                          <a:pt x="119911" y="51083"/>
                          <a:pt x="111319" y="57991"/>
                        </a:cubicBezTo>
                        <a:cubicBezTo>
                          <a:pt x="102773" y="64956"/>
                          <a:pt x="94761" y="72580"/>
                          <a:pt x="87194" y="80626"/>
                        </a:cubicBezTo>
                        <a:cubicBezTo>
                          <a:pt x="79648" y="88706"/>
                          <a:pt x="72491" y="97150"/>
                          <a:pt x="65639" y="105867"/>
                        </a:cubicBezTo>
                        <a:cubicBezTo>
                          <a:pt x="58812" y="114596"/>
                          <a:pt x="52211" y="123529"/>
                          <a:pt x="45679" y="132519"/>
                        </a:cubicBezTo>
                        <a:cubicBezTo>
                          <a:pt x="32626" y="150511"/>
                          <a:pt x="19698" y="168696"/>
                          <a:pt x="5610" y="186119"/>
                        </a:cubicBezTo>
                        <a:lnTo>
                          <a:pt x="1161" y="181670"/>
                        </a:lnTo>
                        <a:cubicBezTo>
                          <a:pt x="6782" y="176981"/>
                          <a:pt x="12848" y="172839"/>
                          <a:pt x="19243" y="169265"/>
                        </a:cubicBezTo>
                        <a:cubicBezTo>
                          <a:pt x="25684" y="165795"/>
                          <a:pt x="32410" y="162927"/>
                          <a:pt x="39295" y="160537"/>
                        </a:cubicBezTo>
                        <a:cubicBezTo>
                          <a:pt x="46203" y="158204"/>
                          <a:pt x="53258" y="156463"/>
                          <a:pt x="60371" y="155052"/>
                        </a:cubicBezTo>
                        <a:cubicBezTo>
                          <a:pt x="67495" y="153709"/>
                          <a:pt x="74675" y="152799"/>
                          <a:pt x="81868" y="152138"/>
                        </a:cubicBezTo>
                        <a:cubicBezTo>
                          <a:pt x="89060" y="151558"/>
                          <a:pt x="96264" y="151274"/>
                          <a:pt x="103456" y="151194"/>
                        </a:cubicBezTo>
                        <a:cubicBezTo>
                          <a:pt x="110660" y="151171"/>
                          <a:pt x="117806" y="151365"/>
                          <a:pt x="124942" y="151706"/>
                        </a:cubicBezTo>
                        <a:cubicBezTo>
                          <a:pt x="139201" y="152400"/>
                          <a:pt x="153346" y="153424"/>
                          <a:pt x="167412" y="154141"/>
                        </a:cubicBezTo>
                        <a:cubicBezTo>
                          <a:pt x="174445" y="154460"/>
                          <a:pt x="181454" y="154676"/>
                          <a:pt x="188454" y="154699"/>
                        </a:cubicBezTo>
                        <a:cubicBezTo>
                          <a:pt x="195440" y="154653"/>
                          <a:pt x="202405" y="154471"/>
                          <a:pt x="209324" y="153971"/>
                        </a:cubicBezTo>
                        <a:cubicBezTo>
                          <a:pt x="216232" y="153413"/>
                          <a:pt x="223129" y="152537"/>
                          <a:pt x="229854" y="151296"/>
                        </a:cubicBezTo>
                        <a:cubicBezTo>
                          <a:pt x="236591" y="149942"/>
                          <a:pt x="243249" y="148212"/>
                          <a:pt x="249746" y="145959"/>
                        </a:cubicBezTo>
                        <a:cubicBezTo>
                          <a:pt x="256187" y="143603"/>
                          <a:pt x="262560" y="141009"/>
                          <a:pt x="268592" y="137743"/>
                        </a:cubicBezTo>
                        <a:cubicBezTo>
                          <a:pt x="274566" y="134408"/>
                          <a:pt x="280393" y="130767"/>
                          <a:pt x="285707" y="126442"/>
                        </a:cubicBezTo>
                        <a:cubicBezTo>
                          <a:pt x="290942" y="122061"/>
                          <a:pt x="295858" y="117270"/>
                          <a:pt x="300057" y="111853"/>
                        </a:cubicBezTo>
                        <a:cubicBezTo>
                          <a:pt x="304177" y="106391"/>
                          <a:pt x="307648" y="100450"/>
                          <a:pt x="310402" y="94100"/>
                        </a:cubicBezTo>
                        <a:lnTo>
                          <a:pt x="310424" y="94032"/>
                        </a:lnTo>
                        <a:cubicBezTo>
                          <a:pt x="310868" y="93008"/>
                          <a:pt x="312064" y="92530"/>
                          <a:pt x="313087" y="92974"/>
                        </a:cubicBezTo>
                        <a:cubicBezTo>
                          <a:pt x="314055" y="93395"/>
                          <a:pt x="314522" y="94476"/>
                          <a:pt x="314214" y="95454"/>
                        </a:cubicBezTo>
                        <a:cubicBezTo>
                          <a:pt x="311995" y="102408"/>
                          <a:pt x="308809" y="109076"/>
                          <a:pt x="304803" y="115244"/>
                        </a:cubicBezTo>
                        <a:cubicBezTo>
                          <a:pt x="300661" y="121321"/>
                          <a:pt x="295767" y="126875"/>
                          <a:pt x="290339" y="131836"/>
                        </a:cubicBezTo>
                        <a:cubicBezTo>
                          <a:pt x="284876" y="136764"/>
                          <a:pt x="278856" y="141020"/>
                          <a:pt x="272563" y="144775"/>
                        </a:cubicBezTo>
                        <a:lnTo>
                          <a:pt x="267761" y="147450"/>
                        </a:lnTo>
                        <a:cubicBezTo>
                          <a:pt x="266168" y="148349"/>
                          <a:pt x="264483" y="149077"/>
                          <a:pt x="262845" y="149897"/>
                        </a:cubicBezTo>
                        <a:lnTo>
                          <a:pt x="260364" y="151092"/>
                        </a:lnTo>
                        <a:cubicBezTo>
                          <a:pt x="259533" y="151467"/>
                          <a:pt x="258679" y="151808"/>
                          <a:pt x="257838" y="152161"/>
                        </a:cubicBezTo>
                        <a:cubicBezTo>
                          <a:pt x="256142" y="152855"/>
                          <a:pt x="254458" y="153572"/>
                          <a:pt x="252750" y="154221"/>
                        </a:cubicBezTo>
                        <a:cubicBezTo>
                          <a:pt x="245889" y="156770"/>
                          <a:pt x="238844" y="158773"/>
                          <a:pt x="231698" y="160377"/>
                        </a:cubicBezTo>
                        <a:cubicBezTo>
                          <a:pt x="224505" y="161845"/>
                          <a:pt x="217302" y="162756"/>
                          <a:pt x="210087" y="163416"/>
                        </a:cubicBezTo>
                        <a:cubicBezTo>
                          <a:pt x="202861" y="163985"/>
                          <a:pt x="195645" y="164258"/>
                          <a:pt x="188442" y="164247"/>
                        </a:cubicBezTo>
                        <a:cubicBezTo>
                          <a:pt x="181250" y="164213"/>
                          <a:pt x="174081" y="163962"/>
                          <a:pt x="166945" y="163609"/>
                        </a:cubicBezTo>
                        <a:cubicBezTo>
                          <a:pt x="152674" y="162881"/>
                          <a:pt x="138540" y="161629"/>
                          <a:pt x="124463" y="160799"/>
                        </a:cubicBezTo>
                        <a:cubicBezTo>
                          <a:pt x="117430" y="160412"/>
                          <a:pt x="110409" y="160082"/>
                          <a:pt x="103421" y="159945"/>
                        </a:cubicBezTo>
                        <a:cubicBezTo>
                          <a:pt x="96434" y="159866"/>
                          <a:pt x="89447" y="160002"/>
                          <a:pt x="82493" y="160423"/>
                        </a:cubicBezTo>
                        <a:cubicBezTo>
                          <a:pt x="75552" y="160912"/>
                          <a:pt x="68621" y="161641"/>
                          <a:pt x="61782" y="162790"/>
                        </a:cubicBezTo>
                        <a:cubicBezTo>
                          <a:pt x="54954" y="163997"/>
                          <a:pt x="48194" y="165544"/>
                          <a:pt x="41594" y="167570"/>
                        </a:cubicBezTo>
                        <a:cubicBezTo>
                          <a:pt x="35028" y="169675"/>
                          <a:pt x="28609" y="172224"/>
                          <a:pt x="22464" y="175331"/>
                        </a:cubicBezTo>
                        <a:cubicBezTo>
                          <a:pt x="16387" y="178529"/>
                          <a:pt x="10606" y="182273"/>
                          <a:pt x="5211" y="186540"/>
                        </a:cubicBezTo>
                        <a:lnTo>
                          <a:pt x="5120" y="186620"/>
                        </a:lnTo>
                        <a:cubicBezTo>
                          <a:pt x="3755" y="187701"/>
                          <a:pt x="1763" y="187473"/>
                          <a:pt x="683" y="186108"/>
                        </a:cubicBezTo>
                        <a:cubicBezTo>
                          <a:pt x="-274" y="184901"/>
                          <a:pt x="-205" y="183217"/>
                          <a:pt x="762" y="182091"/>
                        </a:cubicBezTo>
                        <a:cubicBezTo>
                          <a:pt x="15147" y="165294"/>
                          <a:pt x="28267" y="147347"/>
                          <a:pt x="41674" y="129572"/>
                        </a:cubicBezTo>
                        <a:cubicBezTo>
                          <a:pt x="48376" y="120673"/>
                          <a:pt x="55170" y="111819"/>
                          <a:pt x="62203" y="103147"/>
                        </a:cubicBezTo>
                        <a:cubicBezTo>
                          <a:pt x="69213" y="94453"/>
                          <a:pt x="76496" y="85952"/>
                          <a:pt x="84212" y="77838"/>
                        </a:cubicBezTo>
                        <a:cubicBezTo>
                          <a:pt x="91950" y="69735"/>
                          <a:pt x="100155" y="62054"/>
                          <a:pt x="108918" y="55032"/>
                        </a:cubicBezTo>
                        <a:cubicBezTo>
                          <a:pt x="117726" y="48079"/>
                          <a:pt x="127024" y="41672"/>
                          <a:pt x="136925" y="36346"/>
                        </a:cubicBezTo>
                        <a:cubicBezTo>
                          <a:pt x="139428" y="35060"/>
                          <a:pt x="141886" y="33683"/>
                          <a:pt x="144447" y="32523"/>
                        </a:cubicBezTo>
                        <a:lnTo>
                          <a:pt x="148259" y="30713"/>
                        </a:lnTo>
                        <a:lnTo>
                          <a:pt x="152082" y="29018"/>
                        </a:lnTo>
                        <a:cubicBezTo>
                          <a:pt x="157181" y="26776"/>
                          <a:pt x="162257" y="24557"/>
                          <a:pt x="167127" y="22042"/>
                        </a:cubicBezTo>
                        <a:cubicBezTo>
                          <a:pt x="171986" y="19515"/>
                          <a:pt x="176664" y="16693"/>
                          <a:pt x="180806" y="13290"/>
                        </a:cubicBezTo>
                        <a:cubicBezTo>
                          <a:pt x="184914" y="9865"/>
                          <a:pt x="188397" y="5780"/>
                          <a:pt x="190820" y="1114"/>
                        </a:cubicBezTo>
                        <a:lnTo>
                          <a:pt x="190820" y="1091"/>
                        </a:lnTo>
                        <a:cubicBezTo>
                          <a:pt x="191356" y="101"/>
                          <a:pt x="192573" y="-286"/>
                          <a:pt x="193574" y="226"/>
                        </a:cubicBezTo>
                        <a:cubicBezTo>
                          <a:pt x="194564" y="738"/>
                          <a:pt x="194951" y="1967"/>
                          <a:pt x="194439" y="2957"/>
                        </a:cubicBezTo>
                        <a:lnTo>
                          <a:pt x="194439" y="2957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40" name="Google Shape;3740;p22"/>
                  <p:cNvSpPr/>
                  <p:nvPr/>
                </p:nvSpPr>
                <p:spPr>
                  <a:xfrm>
                    <a:off x="8429760" y="5165640"/>
                    <a:ext cx="158678" cy="14966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0621" h="161358" extrusionOk="0">
                        <a:moveTo>
                          <a:pt x="132452" y="141306"/>
                        </a:moveTo>
                        <a:cubicBezTo>
                          <a:pt x="140589" y="139144"/>
                          <a:pt x="148896" y="136196"/>
                          <a:pt x="154006" y="130131"/>
                        </a:cubicBezTo>
                        <a:cubicBezTo>
                          <a:pt x="163781" y="118523"/>
                          <a:pt x="157784" y="99587"/>
                          <a:pt x="145619" y="88161"/>
                        </a:cubicBezTo>
                        <a:cubicBezTo>
                          <a:pt x="133454" y="76724"/>
                          <a:pt x="116873" y="70784"/>
                          <a:pt x="101134" y="64514"/>
                        </a:cubicBezTo>
                        <a:cubicBezTo>
                          <a:pt x="85395" y="58243"/>
                          <a:pt x="69065" y="50630"/>
                          <a:pt x="59290" y="37452"/>
                        </a:cubicBezTo>
                        <a:cubicBezTo>
                          <a:pt x="53247" y="29303"/>
                          <a:pt x="50231" y="19642"/>
                          <a:pt x="44018" y="11596"/>
                        </a:cubicBezTo>
                        <a:cubicBezTo>
                          <a:pt x="37816" y="3550"/>
                          <a:pt x="26163" y="-2800"/>
                          <a:pt x="17275" y="1263"/>
                        </a:cubicBezTo>
                        <a:cubicBezTo>
                          <a:pt x="13212" y="3118"/>
                          <a:pt x="10583" y="6771"/>
                          <a:pt x="8535" y="10504"/>
                        </a:cubicBezTo>
                        <a:cubicBezTo>
                          <a:pt x="-6840" y="38408"/>
                          <a:pt x="-1628" y="108987"/>
                          <a:pt x="25673" y="134842"/>
                        </a:cubicBezTo>
                        <a:cubicBezTo>
                          <a:pt x="50709" y="158558"/>
                          <a:pt x="103581" y="149010"/>
                          <a:pt x="132464" y="141329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3741" name="Google Shape;3741;p22"/>
              <p:cNvGrpSpPr/>
              <p:nvPr/>
            </p:nvGrpSpPr>
            <p:grpSpPr>
              <a:xfrm flipH="1">
                <a:off x="-268684" y="2283355"/>
                <a:ext cx="834927" cy="761110"/>
                <a:chOff x="4399920" y="3221280"/>
                <a:chExt cx="834927" cy="761110"/>
              </a:xfrm>
            </p:grpSpPr>
            <p:sp>
              <p:nvSpPr>
                <p:cNvPr id="3742" name="Google Shape;3742;p22"/>
                <p:cNvSpPr/>
                <p:nvPr/>
              </p:nvSpPr>
              <p:spPr>
                <a:xfrm>
                  <a:off x="4442040" y="3670920"/>
                  <a:ext cx="220872" cy="3114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227" h="334016" extrusionOk="0">
                      <a:moveTo>
                        <a:pt x="86646" y="100737"/>
                      </a:moveTo>
                      <a:cubicBezTo>
                        <a:pt x="52711" y="148795"/>
                        <a:pt x="28472" y="202987"/>
                        <a:pt x="6963" y="257748"/>
                      </a:cubicBezTo>
                      <a:cubicBezTo>
                        <a:pt x="3219" y="267273"/>
                        <a:pt x="-502" y="277185"/>
                        <a:pt x="56" y="287404"/>
                      </a:cubicBezTo>
                      <a:cubicBezTo>
                        <a:pt x="625" y="297624"/>
                        <a:pt x="6667" y="308275"/>
                        <a:pt x="16568" y="310893"/>
                      </a:cubicBezTo>
                      <a:cubicBezTo>
                        <a:pt x="27778" y="313863"/>
                        <a:pt x="38782" y="305999"/>
                        <a:pt x="47283" y="298113"/>
                      </a:cubicBezTo>
                      <a:cubicBezTo>
                        <a:pt x="84370" y="263688"/>
                        <a:pt x="111455" y="220091"/>
                        <a:pt x="138073" y="177052"/>
                      </a:cubicBezTo>
                      <a:cubicBezTo>
                        <a:pt x="160127" y="141398"/>
                        <a:pt x="182171" y="105756"/>
                        <a:pt x="204225" y="70102"/>
                      </a:cubicBezTo>
                      <a:cubicBezTo>
                        <a:pt x="223423" y="39057"/>
                        <a:pt x="235725" y="-20153"/>
                        <a:pt x="181784" y="6886"/>
                      </a:cubicBezTo>
                      <a:cubicBezTo>
                        <a:pt x="143740" y="25959"/>
                        <a:pt x="110647" y="66745"/>
                        <a:pt x="86646" y="10073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43" name="Google Shape;3743;p22"/>
                <p:cNvSpPr/>
                <p:nvPr/>
              </p:nvSpPr>
              <p:spPr>
                <a:xfrm>
                  <a:off x="4399920" y="3542040"/>
                  <a:ext cx="344892" cy="101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9002" h="111900" extrusionOk="0">
                      <a:moveTo>
                        <a:pt x="44954" y="40757"/>
                      </a:moveTo>
                      <a:cubicBezTo>
                        <a:pt x="32447" y="46299"/>
                        <a:pt x="20031" y="52479"/>
                        <a:pt x="9607" y="61355"/>
                      </a:cubicBezTo>
                      <a:cubicBezTo>
                        <a:pt x="5283" y="65031"/>
                        <a:pt x="1140" y="69526"/>
                        <a:pt x="207" y="75137"/>
                      </a:cubicBezTo>
                      <a:cubicBezTo>
                        <a:pt x="-2160" y="89521"/>
                        <a:pt x="16230" y="97566"/>
                        <a:pt x="30706" y="99285"/>
                      </a:cubicBezTo>
                      <a:cubicBezTo>
                        <a:pt x="97632" y="107228"/>
                        <a:pt x="164945" y="92229"/>
                        <a:pt x="230540" y="76753"/>
                      </a:cubicBezTo>
                      <a:cubicBezTo>
                        <a:pt x="263815" y="68900"/>
                        <a:pt x="300572" y="60581"/>
                        <a:pt x="328670" y="39983"/>
                      </a:cubicBezTo>
                      <a:cubicBezTo>
                        <a:pt x="376842" y="4671"/>
                        <a:pt x="306456" y="3784"/>
                        <a:pt x="276299" y="1439"/>
                      </a:cubicBezTo>
                      <a:cubicBezTo>
                        <a:pt x="197537" y="-4672"/>
                        <a:pt x="117206" y="8723"/>
                        <a:pt x="44954" y="4075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44" name="Google Shape;3744;p22"/>
                <p:cNvSpPr/>
                <p:nvPr/>
              </p:nvSpPr>
              <p:spPr>
                <a:xfrm>
                  <a:off x="4459680" y="3410640"/>
                  <a:ext cx="407782" cy="75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7782" h="78238" extrusionOk="0">
                      <a:moveTo>
                        <a:pt x="407390" y="36533"/>
                      </a:moveTo>
                      <a:cubicBezTo>
                        <a:pt x="347929" y="10416"/>
                        <a:pt x="282391" y="-224"/>
                        <a:pt x="217445" y="4"/>
                      </a:cubicBezTo>
                      <a:cubicBezTo>
                        <a:pt x="152499" y="231"/>
                        <a:pt x="87963" y="11076"/>
                        <a:pt x="24884" y="26508"/>
                      </a:cubicBezTo>
                      <a:cubicBezTo>
                        <a:pt x="13788" y="29216"/>
                        <a:pt x="348" y="34849"/>
                        <a:pt x="7" y="46264"/>
                      </a:cubicBezTo>
                      <a:cubicBezTo>
                        <a:pt x="-392" y="59578"/>
                        <a:pt x="16770" y="65018"/>
                        <a:pt x="30039" y="66213"/>
                      </a:cubicBezTo>
                      <a:cubicBezTo>
                        <a:pt x="142531" y="76364"/>
                        <a:pt x="255785" y="78014"/>
                        <a:pt x="368515" y="71152"/>
                      </a:cubicBez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45" name="Google Shape;3745;p22"/>
                <p:cNvSpPr/>
                <p:nvPr/>
              </p:nvSpPr>
              <p:spPr>
                <a:xfrm>
                  <a:off x="4678560" y="3569040"/>
                  <a:ext cx="72730" cy="3620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963" h="362933" extrusionOk="0">
                      <a:moveTo>
                        <a:pt x="29879" y="59119"/>
                      </a:moveTo>
                      <a:cubicBezTo>
                        <a:pt x="7324" y="130654"/>
                        <a:pt x="-2645" y="206138"/>
                        <a:pt x="598" y="281064"/>
                      </a:cubicBezTo>
                      <a:cubicBezTo>
                        <a:pt x="1645" y="305350"/>
                        <a:pt x="4331" y="330408"/>
                        <a:pt x="16371" y="351518"/>
                      </a:cubicBezTo>
                      <a:cubicBezTo>
                        <a:pt x="19535" y="357061"/>
                        <a:pt x="24929" y="362933"/>
                        <a:pt x="31131" y="361453"/>
                      </a:cubicBezTo>
                      <a:cubicBezTo>
                        <a:pt x="35125" y="360508"/>
                        <a:pt x="37754" y="356799"/>
                        <a:pt x="39871" y="353294"/>
                      </a:cubicBezTo>
                      <a:cubicBezTo>
                        <a:pt x="63849" y="313452"/>
                        <a:pt x="68162" y="265121"/>
                        <a:pt x="70244" y="218656"/>
                      </a:cubicBezTo>
                      <a:cubicBezTo>
                        <a:pt x="73465" y="146154"/>
                        <a:pt x="74318" y="72354"/>
                        <a:pt x="67832" y="0"/>
                      </a:cubicBezTo>
                      <a:cubicBezTo>
                        <a:pt x="47086" y="15943"/>
                        <a:pt x="37891" y="33719"/>
                        <a:pt x="29879" y="5910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46" name="Google Shape;3746;p22"/>
                <p:cNvSpPr/>
                <p:nvPr/>
              </p:nvSpPr>
              <p:spPr>
                <a:xfrm>
                  <a:off x="4784400" y="3454560"/>
                  <a:ext cx="87794" cy="3939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457" h="394888" extrusionOk="0">
                      <a:moveTo>
                        <a:pt x="7335" y="362636"/>
                      </a:moveTo>
                      <a:cubicBezTo>
                        <a:pt x="9463" y="376941"/>
                        <a:pt x="16303" y="394888"/>
                        <a:pt x="30744" y="394353"/>
                      </a:cubicBezTo>
                      <a:cubicBezTo>
                        <a:pt x="39643" y="394023"/>
                        <a:pt x="46312" y="386228"/>
                        <a:pt x="51000" y="378660"/>
                      </a:cubicBezTo>
                      <a:cubicBezTo>
                        <a:pt x="78665" y="334004"/>
                        <a:pt x="78096" y="278163"/>
                        <a:pt x="78187" y="225632"/>
                      </a:cubicBezTo>
                      <a:cubicBezTo>
                        <a:pt x="78312" y="150331"/>
                        <a:pt x="81590" y="75029"/>
                        <a:pt x="87985" y="0"/>
                      </a:cubicBezTo>
                      <a:cubicBezTo>
                        <a:pt x="87326" y="7682"/>
                        <a:pt x="47643" y="26151"/>
                        <a:pt x="40519" y="35699"/>
                      </a:cubicBezTo>
                      <a:cubicBezTo>
                        <a:pt x="26806" y="54089"/>
                        <a:pt x="22971" y="85077"/>
                        <a:pt x="17873" y="107007"/>
                      </a:cubicBezTo>
                      <a:cubicBezTo>
                        <a:pt x="5526" y="160129"/>
                        <a:pt x="-472" y="214730"/>
                        <a:pt x="29" y="269275"/>
                      </a:cubicBezTo>
                      <a:cubicBezTo>
                        <a:pt x="314" y="300513"/>
                        <a:pt x="2737" y="331740"/>
                        <a:pt x="7324" y="36263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47" name="Google Shape;3747;p22"/>
                <p:cNvSpPr/>
                <p:nvPr/>
              </p:nvSpPr>
              <p:spPr>
                <a:xfrm>
                  <a:off x="4586760" y="3301560"/>
                  <a:ext cx="371646" cy="1083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175" h="109692" extrusionOk="0">
                      <a:moveTo>
                        <a:pt x="68236" y="11"/>
                      </a:moveTo>
                      <a:cubicBezTo>
                        <a:pt x="47979" y="148"/>
                        <a:pt x="27529" y="1650"/>
                        <a:pt x="8183" y="7624"/>
                      </a:cubicBezTo>
                      <a:cubicBezTo>
                        <a:pt x="4849" y="8660"/>
                        <a:pt x="1093" y="10287"/>
                        <a:pt x="194" y="13656"/>
                      </a:cubicBezTo>
                      <a:cubicBezTo>
                        <a:pt x="-341" y="15659"/>
                        <a:pt x="308" y="17787"/>
                        <a:pt x="1173" y="19676"/>
                      </a:cubicBezTo>
                      <a:cubicBezTo>
                        <a:pt x="7887" y="34390"/>
                        <a:pt x="25401" y="40183"/>
                        <a:pt x="41037" y="44336"/>
                      </a:cubicBezTo>
                      <a:cubicBezTo>
                        <a:pt x="127617" y="67358"/>
                        <a:pt x="214913" y="87706"/>
                        <a:pt x="302744" y="105345"/>
                      </a:cubicBezTo>
                      <a:cubicBezTo>
                        <a:pt x="312554" y="107314"/>
                        <a:pt x="322637" y="109259"/>
                        <a:pt x="332514" y="107643"/>
                      </a:cubicBezTo>
                      <a:cubicBezTo>
                        <a:pt x="345101" y="105584"/>
                        <a:pt x="357164" y="97754"/>
                        <a:pt x="366006" y="88741"/>
                      </a:cubicBezTo>
                      <a:cubicBezTo>
                        <a:pt x="380834" y="73629"/>
                        <a:pt x="363810" y="72707"/>
                        <a:pt x="348913" y="66470"/>
                      </a:cubicBezTo>
                      <a:cubicBezTo>
                        <a:pt x="318677" y="53793"/>
                        <a:pt x="288030" y="42060"/>
                        <a:pt x="256803" y="32057"/>
                      </a:cubicBezTo>
                      <a:cubicBezTo>
                        <a:pt x="195897" y="12552"/>
                        <a:pt x="132419" y="-433"/>
                        <a:pt x="68236" y="1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48" name="Google Shape;3748;p22"/>
                <p:cNvSpPr/>
                <p:nvPr/>
              </p:nvSpPr>
              <p:spPr>
                <a:xfrm>
                  <a:off x="4891680" y="3367440"/>
                  <a:ext cx="99393" cy="3973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67" h="400384" extrusionOk="0">
                      <a:moveTo>
                        <a:pt x="1012" y="323159"/>
                      </a:moveTo>
                      <a:cubicBezTo>
                        <a:pt x="2469" y="346306"/>
                        <a:pt x="5769" y="370102"/>
                        <a:pt x="17593" y="390051"/>
                      </a:cubicBezTo>
                      <a:cubicBezTo>
                        <a:pt x="19027" y="392464"/>
                        <a:pt x="20689" y="394922"/>
                        <a:pt x="23192" y="396197"/>
                      </a:cubicBezTo>
                      <a:cubicBezTo>
                        <a:pt x="31386" y="400384"/>
                        <a:pt x="39079" y="389755"/>
                        <a:pt x="42015" y="381027"/>
                      </a:cubicBezTo>
                      <a:cubicBezTo>
                        <a:pt x="83108" y="259067"/>
                        <a:pt x="73173" y="125966"/>
                        <a:pt x="99530" y="0"/>
                      </a:cubicBezTo>
                      <a:cubicBezTo>
                        <a:pt x="98574" y="4563"/>
                        <a:pt x="64536" y="17286"/>
                        <a:pt x="59062" y="20723"/>
                      </a:cubicBezTo>
                      <a:cubicBezTo>
                        <a:pt x="47523" y="27972"/>
                        <a:pt x="46635" y="31136"/>
                        <a:pt x="42948" y="44052"/>
                      </a:cubicBezTo>
                      <a:cubicBezTo>
                        <a:pt x="34185" y="74676"/>
                        <a:pt x="25422" y="105209"/>
                        <a:pt x="18526" y="136322"/>
                      </a:cubicBezTo>
                      <a:cubicBezTo>
                        <a:pt x="4950" y="197524"/>
                        <a:pt x="-2937" y="260410"/>
                        <a:pt x="1024" y="32315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49" name="Google Shape;3749;p22"/>
                <p:cNvSpPr/>
                <p:nvPr/>
              </p:nvSpPr>
              <p:spPr>
                <a:xfrm>
                  <a:off x="4715280" y="3221280"/>
                  <a:ext cx="331550" cy="1266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9182" h="128924" extrusionOk="0">
                      <a:moveTo>
                        <a:pt x="73159" y="1626"/>
                      </a:moveTo>
                      <a:cubicBezTo>
                        <a:pt x="49170" y="-752"/>
                        <a:pt x="24475" y="-1378"/>
                        <a:pt x="1465" y="5791"/>
                      </a:cubicBezTo>
                      <a:cubicBezTo>
                        <a:pt x="-2609" y="9524"/>
                        <a:pt x="2614" y="15840"/>
                        <a:pt x="7371" y="18651"/>
                      </a:cubicBezTo>
                      <a:cubicBezTo>
                        <a:pt x="62200" y="50982"/>
                        <a:pt x="121502" y="75062"/>
                        <a:pt x="181600" y="96035"/>
                      </a:cubicBezTo>
                      <a:cubicBezTo>
                        <a:pt x="204178" y="103910"/>
                        <a:pt x="226904" y="111375"/>
                        <a:pt x="249755" y="118408"/>
                      </a:cubicBezTo>
                      <a:cubicBezTo>
                        <a:pt x="264833" y="123051"/>
                        <a:pt x="280333" y="127546"/>
                        <a:pt x="296095" y="126795"/>
                      </a:cubicBezTo>
                      <a:cubicBezTo>
                        <a:pt x="305585" y="126340"/>
                        <a:pt x="324169" y="122949"/>
                        <a:pt x="329404" y="113538"/>
                      </a:cubicBezTo>
                      <a:cubicBezTo>
                        <a:pt x="336573" y="100644"/>
                        <a:pt x="322053" y="94829"/>
                        <a:pt x="312334" y="88262"/>
                      </a:cubicBezTo>
                      <a:cubicBezTo>
                        <a:pt x="288675" y="72273"/>
                        <a:pt x="263695" y="58242"/>
                        <a:pt x="237737" y="46350"/>
                      </a:cubicBezTo>
                      <a:cubicBezTo>
                        <a:pt x="185822" y="22565"/>
                        <a:pt x="129991" y="7271"/>
                        <a:pt x="73148" y="163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50" name="Google Shape;3750;p22"/>
                <p:cNvSpPr/>
                <p:nvPr/>
              </p:nvSpPr>
              <p:spPr>
                <a:xfrm>
                  <a:off x="4996800" y="3312360"/>
                  <a:ext cx="97251" cy="3933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482" h="394353" extrusionOk="0">
                      <a:moveTo>
                        <a:pt x="1572" y="275932"/>
                      </a:moveTo>
                      <a:cubicBezTo>
                        <a:pt x="-931" y="310323"/>
                        <a:pt x="-1420" y="345418"/>
                        <a:pt x="7592" y="378705"/>
                      </a:cubicBezTo>
                      <a:cubicBezTo>
                        <a:pt x="9516" y="385829"/>
                        <a:pt x="14045" y="394353"/>
                        <a:pt x="21374" y="393534"/>
                      </a:cubicBezTo>
                      <a:cubicBezTo>
                        <a:pt x="24549" y="393181"/>
                        <a:pt x="27223" y="391019"/>
                        <a:pt x="29465" y="388742"/>
                      </a:cubicBezTo>
                      <a:cubicBezTo>
                        <a:pt x="37977" y="380082"/>
                        <a:pt x="43064" y="368679"/>
                        <a:pt x="47332" y="357311"/>
                      </a:cubicBezTo>
                      <a:cubicBezTo>
                        <a:pt x="89677" y="244341"/>
                        <a:pt x="66405" y="116691"/>
                        <a:pt x="97062" y="0"/>
                      </a:cubicBezTo>
                      <a:cubicBezTo>
                        <a:pt x="95401" y="5929"/>
                        <a:pt x="69591" y="11983"/>
                        <a:pt x="64174" y="16376"/>
                      </a:cubicBezTo>
                      <a:cubicBezTo>
                        <a:pt x="57141" y="22066"/>
                        <a:pt x="55935" y="26026"/>
                        <a:pt x="52783" y="34413"/>
                      </a:cubicBezTo>
                      <a:cubicBezTo>
                        <a:pt x="43258" y="59791"/>
                        <a:pt x="35565" y="86033"/>
                        <a:pt x="28714" y="112241"/>
                      </a:cubicBezTo>
                      <a:cubicBezTo>
                        <a:pt x="14716" y="165830"/>
                        <a:pt x="5601" y="220693"/>
                        <a:pt x="1572" y="27593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51" name="Google Shape;3751;p22"/>
                <p:cNvSpPr/>
                <p:nvPr/>
              </p:nvSpPr>
              <p:spPr>
                <a:xfrm>
                  <a:off x="4544640" y="3264840"/>
                  <a:ext cx="690207" cy="5408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5423" h="543556" extrusionOk="0">
                      <a:moveTo>
                        <a:pt x="684323" y="15435"/>
                      </a:moveTo>
                      <a:cubicBezTo>
                        <a:pt x="467317" y="56631"/>
                        <a:pt x="295705" y="210546"/>
                        <a:pt x="156766" y="373850"/>
                      </a:cubicBezTo>
                      <a:cubicBezTo>
                        <a:pt x="109368" y="428486"/>
                        <a:pt x="63768" y="484760"/>
                        <a:pt x="13560" y="538337"/>
                      </a:cubicBezTo>
                      <a:cubicBezTo>
                        <a:pt x="10601" y="541501"/>
                        <a:pt x="5639" y="541660"/>
                        <a:pt x="2475" y="538701"/>
                      </a:cubicBezTo>
                      <a:cubicBezTo>
                        <a:pt x="-210" y="536186"/>
                        <a:pt x="-722" y="532215"/>
                        <a:pt x="996" y="529142"/>
                      </a:cubicBezTo>
                      <a:cubicBezTo>
                        <a:pt x="111257" y="337957"/>
                        <a:pt x="278169" y="177897"/>
                        <a:pt x="474042" y="76102"/>
                      </a:cubicBezTo>
                      <a:cubicBezTo>
                        <a:pt x="539512" y="42281"/>
                        <a:pt x="609078" y="16380"/>
                        <a:pt x="681147" y="197"/>
                      </a:cubicBezTo>
                      <a:cubicBezTo>
                        <a:pt x="690980" y="-1896"/>
                        <a:pt x="694701" y="13307"/>
                        <a:pt x="684323" y="15447"/>
                      </a:cubicBezTo>
                      <a:lnTo>
                        <a:pt x="684323" y="1544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52" name="Google Shape;3752;p22"/>
                <p:cNvSpPr/>
                <p:nvPr/>
              </p:nvSpPr>
              <p:spPr>
                <a:xfrm>
                  <a:off x="4462200" y="3564720"/>
                  <a:ext cx="272901" cy="281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5658" h="290999" extrusionOk="0">
                      <a:moveTo>
                        <a:pt x="3075" y="43713"/>
                      </a:moveTo>
                      <a:cubicBezTo>
                        <a:pt x="65904" y="31286"/>
                        <a:pt x="135982" y="18540"/>
                        <a:pt x="199437" y="7274"/>
                      </a:cubicBezTo>
                      <a:cubicBezTo>
                        <a:pt x="211512" y="5988"/>
                        <a:pt x="273703" y="-9443"/>
                        <a:pt x="273271" y="8969"/>
                      </a:cubicBezTo>
                      <a:cubicBezTo>
                        <a:pt x="264156" y="98132"/>
                        <a:pt x="262335" y="188080"/>
                        <a:pt x="253845" y="277459"/>
                      </a:cubicBezTo>
                      <a:cubicBezTo>
                        <a:pt x="253618" y="279815"/>
                        <a:pt x="251535" y="281556"/>
                        <a:pt x="249168" y="281328"/>
                      </a:cubicBezTo>
                      <a:cubicBezTo>
                        <a:pt x="246881" y="281112"/>
                        <a:pt x="245174" y="279121"/>
                        <a:pt x="245276" y="276844"/>
                      </a:cubicBezTo>
                      <a:cubicBezTo>
                        <a:pt x="249453" y="187067"/>
                        <a:pt x="250636" y="97176"/>
                        <a:pt x="259626" y="7558"/>
                      </a:cubicBezTo>
                      <a:cubicBezTo>
                        <a:pt x="259626" y="7558"/>
                        <a:pt x="265305" y="15024"/>
                        <a:pt x="265305" y="15024"/>
                      </a:cubicBezTo>
                      <a:cubicBezTo>
                        <a:pt x="245401" y="11689"/>
                        <a:pt x="223381" y="16833"/>
                        <a:pt x="201520" y="20247"/>
                      </a:cubicBezTo>
                      <a:lnTo>
                        <a:pt x="135937" y="31058"/>
                      </a:lnTo>
                      <a:cubicBezTo>
                        <a:pt x="92203" y="38182"/>
                        <a:pt x="48390" y="44930"/>
                        <a:pt x="4520" y="51451"/>
                      </a:cubicBezTo>
                      <a:cubicBezTo>
                        <a:pt x="-351" y="52418"/>
                        <a:pt x="-1955" y="44601"/>
                        <a:pt x="3086" y="43713"/>
                      </a:cubicBezTo>
                      <a:lnTo>
                        <a:pt x="3086" y="4371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53" name="Google Shape;3753;p22"/>
                <p:cNvSpPr/>
                <p:nvPr/>
              </p:nvSpPr>
              <p:spPr>
                <a:xfrm>
                  <a:off x="4815720" y="3473280"/>
                  <a:ext cx="29179" cy="2803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124" h="281758" extrusionOk="0">
                      <a:moveTo>
                        <a:pt x="29291" y="4281"/>
                      </a:moveTo>
                      <a:cubicBezTo>
                        <a:pt x="21234" y="71992"/>
                        <a:pt x="15054" y="139635"/>
                        <a:pt x="12755" y="207722"/>
                      </a:cubicBezTo>
                      <a:cubicBezTo>
                        <a:pt x="11845" y="230391"/>
                        <a:pt x="11401" y="253071"/>
                        <a:pt x="10844" y="275797"/>
                      </a:cubicBezTo>
                      <a:cubicBezTo>
                        <a:pt x="10787" y="278175"/>
                        <a:pt x="8818" y="280053"/>
                        <a:pt x="6440" y="279996"/>
                      </a:cubicBezTo>
                      <a:cubicBezTo>
                        <a:pt x="4220" y="279940"/>
                        <a:pt x="2434" y="278198"/>
                        <a:pt x="2252" y="276025"/>
                      </a:cubicBezTo>
                      <a:cubicBezTo>
                        <a:pt x="-1185" y="230379"/>
                        <a:pt x="-388" y="184506"/>
                        <a:pt x="2627" y="138850"/>
                      </a:cubicBezTo>
                      <a:cubicBezTo>
                        <a:pt x="6155" y="93227"/>
                        <a:pt x="11777" y="47695"/>
                        <a:pt x="21529" y="2995"/>
                      </a:cubicBezTo>
                      <a:cubicBezTo>
                        <a:pt x="22474" y="-1705"/>
                        <a:pt x="29939" y="-567"/>
                        <a:pt x="29291" y="4281"/>
                      </a:cubicBezTo>
                      <a:lnTo>
                        <a:pt x="29291" y="428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54" name="Google Shape;3754;p22"/>
                <p:cNvSpPr/>
                <p:nvPr/>
              </p:nvSpPr>
              <p:spPr>
                <a:xfrm>
                  <a:off x="4518000" y="3434760"/>
                  <a:ext cx="343869" cy="280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342" h="29543" extrusionOk="0">
                      <a:moveTo>
                        <a:pt x="340154" y="27979"/>
                      </a:moveTo>
                      <a:cubicBezTo>
                        <a:pt x="231360" y="18568"/>
                        <a:pt x="113235" y="12559"/>
                        <a:pt x="4078" y="10374"/>
                      </a:cubicBezTo>
                      <a:cubicBezTo>
                        <a:pt x="-1225" y="10340"/>
                        <a:pt x="-1453" y="1976"/>
                        <a:pt x="3964" y="1782"/>
                      </a:cubicBezTo>
                      <a:cubicBezTo>
                        <a:pt x="60261" y="-1097"/>
                        <a:pt x="116695" y="-255"/>
                        <a:pt x="172981" y="2647"/>
                      </a:cubicBezTo>
                      <a:cubicBezTo>
                        <a:pt x="229244" y="5947"/>
                        <a:pt x="285416" y="11273"/>
                        <a:pt x="341087" y="20161"/>
                      </a:cubicBezTo>
                      <a:cubicBezTo>
                        <a:pt x="345889" y="20844"/>
                        <a:pt x="345092" y="28446"/>
                        <a:pt x="340142" y="27968"/>
                      </a:cubicBezTo>
                      <a:lnTo>
                        <a:pt x="340142" y="2796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55" name="Google Shape;3755;p22"/>
                <p:cNvSpPr/>
                <p:nvPr/>
              </p:nvSpPr>
              <p:spPr>
                <a:xfrm>
                  <a:off x="4686120" y="3330360"/>
                  <a:ext cx="279447" cy="3732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2270" h="375109" extrusionOk="0">
                      <a:moveTo>
                        <a:pt x="227007" y="369028"/>
                      </a:moveTo>
                      <a:cubicBezTo>
                        <a:pt x="229886" y="263581"/>
                        <a:pt x="243531" y="158429"/>
                        <a:pt x="266222" y="55406"/>
                      </a:cubicBezTo>
                      <a:cubicBezTo>
                        <a:pt x="266222" y="55406"/>
                        <a:pt x="271138" y="63508"/>
                        <a:pt x="271138" y="63508"/>
                      </a:cubicBezTo>
                      <a:cubicBezTo>
                        <a:pt x="183171" y="40043"/>
                        <a:pt x="93006" y="25032"/>
                        <a:pt x="3411" y="8543"/>
                      </a:cubicBezTo>
                      <a:cubicBezTo>
                        <a:pt x="-1880" y="7735"/>
                        <a:pt x="-697" y="-823"/>
                        <a:pt x="4766" y="64"/>
                      </a:cubicBezTo>
                      <a:cubicBezTo>
                        <a:pt x="95260" y="12582"/>
                        <a:pt x="185777" y="26967"/>
                        <a:pt x="274689" y="50262"/>
                      </a:cubicBezTo>
                      <a:cubicBezTo>
                        <a:pt x="278240" y="51195"/>
                        <a:pt x="280390" y="54814"/>
                        <a:pt x="279605" y="58364"/>
                      </a:cubicBezTo>
                      <a:cubicBezTo>
                        <a:pt x="268214" y="109506"/>
                        <a:pt x="258837" y="161092"/>
                        <a:pt x="251496" y="212997"/>
                      </a:cubicBezTo>
                      <a:cubicBezTo>
                        <a:pt x="244088" y="264878"/>
                        <a:pt x="238546" y="317056"/>
                        <a:pt x="234859" y="369415"/>
                      </a:cubicBezTo>
                      <a:cubicBezTo>
                        <a:pt x="234563" y="374286"/>
                        <a:pt x="226802" y="374104"/>
                        <a:pt x="227007" y="369028"/>
                      </a:cubicBezTo>
                      <a:lnTo>
                        <a:pt x="227007" y="3690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56" name="Google Shape;3756;p22"/>
                <p:cNvSpPr/>
                <p:nvPr/>
              </p:nvSpPr>
              <p:spPr>
                <a:xfrm>
                  <a:off x="5030640" y="3328200"/>
                  <a:ext cx="43225" cy="2971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144" h="299364" extrusionOk="0">
                      <a:moveTo>
                        <a:pt x="43077" y="4550"/>
                      </a:moveTo>
                      <a:cubicBezTo>
                        <a:pt x="29967" y="76130"/>
                        <a:pt x="19713" y="148155"/>
                        <a:pt x="13978" y="220703"/>
                      </a:cubicBezTo>
                      <a:cubicBezTo>
                        <a:pt x="12009" y="244862"/>
                        <a:pt x="10336" y="269056"/>
                        <a:pt x="8948" y="293307"/>
                      </a:cubicBezTo>
                      <a:cubicBezTo>
                        <a:pt x="8811" y="295674"/>
                        <a:pt x="6786" y="297484"/>
                        <a:pt x="4419" y="297359"/>
                      </a:cubicBezTo>
                      <a:cubicBezTo>
                        <a:pt x="2177" y="297233"/>
                        <a:pt x="436" y="295390"/>
                        <a:pt x="367" y="293182"/>
                      </a:cubicBezTo>
                      <a:cubicBezTo>
                        <a:pt x="-1089" y="244282"/>
                        <a:pt x="1881" y="195314"/>
                        <a:pt x="7571" y="146744"/>
                      </a:cubicBezTo>
                      <a:cubicBezTo>
                        <a:pt x="13659" y="98219"/>
                        <a:pt x="22456" y="49979"/>
                        <a:pt x="35407" y="2809"/>
                      </a:cubicBezTo>
                      <a:cubicBezTo>
                        <a:pt x="36590" y="-1880"/>
                        <a:pt x="44055" y="-287"/>
                        <a:pt x="43077" y="4550"/>
                      </a:cubicBezTo>
                      <a:lnTo>
                        <a:pt x="43077" y="455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57" name="Google Shape;3757;p22"/>
                <p:cNvSpPr/>
                <p:nvPr/>
              </p:nvSpPr>
              <p:spPr>
                <a:xfrm>
                  <a:off x="4803120" y="3246120"/>
                  <a:ext cx="232674" cy="953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422" h="98301" extrusionOk="0">
                      <a:moveTo>
                        <a:pt x="227972" y="95239"/>
                      </a:moveTo>
                      <a:cubicBezTo>
                        <a:pt x="150645" y="72217"/>
                        <a:pt x="75013" y="43232"/>
                        <a:pt x="2329" y="8204"/>
                      </a:cubicBezTo>
                      <a:cubicBezTo>
                        <a:pt x="-2406" y="5973"/>
                        <a:pt x="770" y="-1606"/>
                        <a:pt x="5697" y="306"/>
                      </a:cubicBezTo>
                      <a:cubicBezTo>
                        <a:pt x="79963" y="27971"/>
                        <a:pt x="157108" y="58208"/>
                        <a:pt x="230567" y="87819"/>
                      </a:cubicBezTo>
                      <a:cubicBezTo>
                        <a:pt x="235016" y="89560"/>
                        <a:pt x="232615" y="96695"/>
                        <a:pt x="227972" y="95250"/>
                      </a:cubicBezTo>
                      <a:lnTo>
                        <a:pt x="227972" y="9525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3758" name="Google Shape;3758;p22"/>
              <p:cNvGrpSpPr/>
              <p:nvPr/>
            </p:nvGrpSpPr>
            <p:grpSpPr>
              <a:xfrm flipH="1">
                <a:off x="566248" y="4332011"/>
                <a:ext cx="883138" cy="1372703"/>
                <a:chOff x="2034975" y="2853165"/>
                <a:chExt cx="490060" cy="761724"/>
              </a:xfrm>
            </p:grpSpPr>
            <p:grpSp>
              <p:nvGrpSpPr>
                <p:cNvPr id="3759" name="Google Shape;3759;p22"/>
                <p:cNvGrpSpPr/>
                <p:nvPr/>
              </p:nvGrpSpPr>
              <p:grpSpPr>
                <a:xfrm>
                  <a:off x="2298855" y="2853165"/>
                  <a:ext cx="226180" cy="761724"/>
                  <a:chOff x="4148280" y="2615040"/>
                  <a:chExt cx="226180" cy="761724"/>
                </a:xfrm>
              </p:grpSpPr>
              <p:sp>
                <p:nvSpPr>
                  <p:cNvPr id="3760" name="Google Shape;3760;p22"/>
                  <p:cNvSpPr/>
                  <p:nvPr/>
                </p:nvSpPr>
                <p:spPr>
                  <a:xfrm>
                    <a:off x="4148280" y="2615040"/>
                    <a:ext cx="226180" cy="7617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3767" h="761724" extrusionOk="0">
                        <a:moveTo>
                          <a:pt x="158066" y="761724"/>
                        </a:moveTo>
                        <a:cubicBezTo>
                          <a:pt x="232901" y="585458"/>
                          <a:pt x="246956" y="384042"/>
                          <a:pt x="197327" y="199083"/>
                        </a:cubicBezTo>
                        <a:cubicBezTo>
                          <a:pt x="177014" y="123405"/>
                          <a:pt x="143648" y="46897"/>
                          <a:pt x="80875" y="0"/>
                        </a:cubicBezTo>
                        <a:cubicBezTo>
                          <a:pt x="9318" y="118352"/>
                          <a:pt x="-16811" y="261468"/>
                          <a:pt x="10763" y="396993"/>
                        </a:cubicBezTo>
                        <a:cubicBezTo>
                          <a:pt x="38337" y="532518"/>
                          <a:pt x="72408" y="653124"/>
                          <a:pt x="158066" y="761712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61" name="Google Shape;3761;p22"/>
                  <p:cNvSpPr/>
                  <p:nvPr/>
                </p:nvSpPr>
                <p:spPr>
                  <a:xfrm>
                    <a:off x="4221360" y="2642760"/>
                    <a:ext cx="67710" cy="7034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8394" h="705245" extrusionOk="0">
                        <a:moveTo>
                          <a:pt x="6472" y="2922"/>
                        </a:moveTo>
                        <a:cubicBezTo>
                          <a:pt x="29243" y="226369"/>
                          <a:pt x="47474" y="475342"/>
                          <a:pt x="67537" y="699176"/>
                        </a:cubicBezTo>
                        <a:cubicBezTo>
                          <a:pt x="68277" y="703546"/>
                          <a:pt x="61153" y="705128"/>
                          <a:pt x="60527" y="700189"/>
                        </a:cubicBezTo>
                        <a:cubicBezTo>
                          <a:pt x="47952" y="603447"/>
                          <a:pt x="36231" y="450260"/>
                          <a:pt x="27161" y="352005"/>
                        </a:cubicBezTo>
                        <a:cubicBezTo>
                          <a:pt x="19104" y="249652"/>
                          <a:pt x="6848" y="104568"/>
                          <a:pt x="8" y="3479"/>
                        </a:cubicBezTo>
                        <a:cubicBezTo>
                          <a:pt x="-117" y="1692"/>
                          <a:pt x="1237" y="133"/>
                          <a:pt x="3024" y="8"/>
                        </a:cubicBezTo>
                        <a:cubicBezTo>
                          <a:pt x="4776" y="-117"/>
                          <a:pt x="6301" y="1192"/>
                          <a:pt x="6483" y="2922"/>
                        </a:cubicBezTo>
                        <a:lnTo>
                          <a:pt x="6483" y="2922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62" name="Google Shape;3762;p22"/>
                  <p:cNvSpPr/>
                  <p:nvPr/>
                </p:nvSpPr>
                <p:spPr>
                  <a:xfrm>
                    <a:off x="4232160" y="2733120"/>
                    <a:ext cx="64123" cy="738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5936" h="76087" extrusionOk="0">
                        <a:moveTo>
                          <a:pt x="63540" y="5066"/>
                        </a:moveTo>
                        <a:cubicBezTo>
                          <a:pt x="46641" y="29624"/>
                          <a:pt x="27556" y="52475"/>
                          <a:pt x="5957" y="73027"/>
                        </a:cubicBezTo>
                        <a:cubicBezTo>
                          <a:pt x="4500" y="74347"/>
                          <a:pt x="2236" y="74245"/>
                          <a:pt x="915" y="72788"/>
                        </a:cubicBezTo>
                        <a:cubicBezTo>
                          <a:pt x="-200" y="71559"/>
                          <a:pt x="-279" y="69727"/>
                          <a:pt x="586" y="68407"/>
                        </a:cubicBezTo>
                        <a:cubicBezTo>
                          <a:pt x="8768" y="55877"/>
                          <a:pt x="18350" y="44566"/>
                          <a:pt x="27852" y="33174"/>
                        </a:cubicBezTo>
                        <a:cubicBezTo>
                          <a:pt x="37707" y="22090"/>
                          <a:pt x="47505" y="10949"/>
                          <a:pt x="58578" y="889"/>
                        </a:cubicBezTo>
                        <a:cubicBezTo>
                          <a:pt x="61275" y="-1740"/>
                          <a:pt x="65657" y="2004"/>
                          <a:pt x="63540" y="5077"/>
                        </a:cubicBezTo>
                        <a:lnTo>
                          <a:pt x="63540" y="5077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63" name="Google Shape;3763;p22"/>
                  <p:cNvSpPr/>
                  <p:nvPr/>
                </p:nvSpPr>
                <p:spPr>
                  <a:xfrm>
                    <a:off x="4239360" y="2795040"/>
                    <a:ext cx="80565" cy="759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2631" h="77862" extrusionOk="0">
                        <a:moveTo>
                          <a:pt x="79668" y="5549"/>
                        </a:moveTo>
                        <a:cubicBezTo>
                          <a:pt x="55747" y="29629"/>
                          <a:pt x="31473" y="52742"/>
                          <a:pt x="5845" y="75001"/>
                        </a:cubicBezTo>
                        <a:cubicBezTo>
                          <a:pt x="4332" y="76264"/>
                          <a:pt x="2090" y="76059"/>
                          <a:pt x="827" y="74546"/>
                        </a:cubicBezTo>
                        <a:cubicBezTo>
                          <a:pt x="-266" y="73237"/>
                          <a:pt x="-254" y="71394"/>
                          <a:pt x="736" y="70096"/>
                        </a:cubicBezTo>
                        <a:cubicBezTo>
                          <a:pt x="22051" y="43399"/>
                          <a:pt x="47462" y="20047"/>
                          <a:pt x="75503" y="575"/>
                        </a:cubicBezTo>
                        <a:cubicBezTo>
                          <a:pt x="78609" y="-1598"/>
                          <a:pt x="82365" y="2897"/>
                          <a:pt x="79668" y="5549"/>
                        </a:cubicBezTo>
                        <a:lnTo>
                          <a:pt x="79668" y="5549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64" name="Google Shape;3764;p22"/>
                  <p:cNvSpPr/>
                  <p:nvPr/>
                </p:nvSpPr>
                <p:spPr>
                  <a:xfrm>
                    <a:off x="4243320" y="2862360"/>
                    <a:ext cx="88114" cy="7624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142" h="78602" extrusionOk="0">
                        <a:moveTo>
                          <a:pt x="87115" y="5547"/>
                        </a:moveTo>
                        <a:cubicBezTo>
                          <a:pt x="61897" y="31243"/>
                          <a:pt x="34835" y="54857"/>
                          <a:pt x="5589" y="75853"/>
                        </a:cubicBezTo>
                        <a:cubicBezTo>
                          <a:pt x="3973" y="76968"/>
                          <a:pt x="1753" y="76558"/>
                          <a:pt x="627" y="74942"/>
                        </a:cubicBezTo>
                        <a:cubicBezTo>
                          <a:pt x="-341" y="73531"/>
                          <a:pt x="-158" y="71665"/>
                          <a:pt x="968" y="70470"/>
                        </a:cubicBezTo>
                        <a:cubicBezTo>
                          <a:pt x="13350" y="57349"/>
                          <a:pt x="26937" y="45627"/>
                          <a:pt x="40445" y="33815"/>
                        </a:cubicBezTo>
                        <a:cubicBezTo>
                          <a:pt x="54261" y="22367"/>
                          <a:pt x="68031" y="10861"/>
                          <a:pt x="82882" y="608"/>
                        </a:cubicBezTo>
                        <a:cubicBezTo>
                          <a:pt x="85966" y="-1634"/>
                          <a:pt x="89801" y="2850"/>
                          <a:pt x="87104" y="5535"/>
                        </a:cubicBezTo>
                        <a:lnTo>
                          <a:pt x="87104" y="5535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65" name="Google Shape;3765;p22"/>
                  <p:cNvSpPr/>
                  <p:nvPr/>
                </p:nvSpPr>
                <p:spPr>
                  <a:xfrm>
                    <a:off x="4253400" y="2937960"/>
                    <a:ext cx="93491" cy="716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5888" h="73629" extrusionOk="0">
                        <a:moveTo>
                          <a:pt x="92634" y="5692"/>
                        </a:moveTo>
                        <a:cubicBezTo>
                          <a:pt x="65356" y="29875"/>
                          <a:pt x="36371" y="51861"/>
                          <a:pt x="5383" y="71093"/>
                        </a:cubicBezTo>
                        <a:cubicBezTo>
                          <a:pt x="3688" y="72095"/>
                          <a:pt x="1503" y="71537"/>
                          <a:pt x="501" y="69853"/>
                        </a:cubicBezTo>
                        <a:cubicBezTo>
                          <a:pt x="-375" y="68373"/>
                          <a:pt x="-68" y="66530"/>
                          <a:pt x="1150" y="65414"/>
                        </a:cubicBezTo>
                        <a:cubicBezTo>
                          <a:pt x="14590" y="53033"/>
                          <a:pt x="29122" y="42120"/>
                          <a:pt x="43598" y="31126"/>
                        </a:cubicBezTo>
                        <a:cubicBezTo>
                          <a:pt x="58346" y="20509"/>
                          <a:pt x="73061" y="9834"/>
                          <a:pt x="88754" y="491"/>
                        </a:cubicBezTo>
                        <a:cubicBezTo>
                          <a:pt x="91986" y="-1534"/>
                          <a:pt x="95513" y="3200"/>
                          <a:pt x="92634" y="5692"/>
                        </a:cubicBezTo>
                        <a:lnTo>
                          <a:pt x="92634" y="5692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66" name="Google Shape;3766;p22"/>
                  <p:cNvSpPr/>
                  <p:nvPr/>
                </p:nvSpPr>
                <p:spPr>
                  <a:xfrm>
                    <a:off x="4259520" y="3015000"/>
                    <a:ext cx="87507" cy="652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7370" h="105686" extrusionOk="0">
                        <a:moveTo>
                          <a:pt x="86574" y="4986"/>
                        </a:moveTo>
                        <a:cubicBezTo>
                          <a:pt x="82387" y="9482"/>
                          <a:pt x="-10076" y="85978"/>
                          <a:pt x="905" y="59599"/>
                        </a:cubicBezTo>
                        <a:cubicBezTo>
                          <a:pt x="4797" y="55116"/>
                          <a:pt x="97294" y="-19708"/>
                          <a:pt x="86574" y="4986"/>
                        </a:cubicBezTo>
                        <a:lnTo>
                          <a:pt x="86574" y="4986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67" name="Google Shape;3767;p22"/>
                  <p:cNvSpPr/>
                  <p:nvPr/>
                </p:nvSpPr>
                <p:spPr>
                  <a:xfrm>
                    <a:off x="4262400" y="3090240"/>
                    <a:ext cx="84938" cy="605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8708" h="63399" extrusionOk="0">
                        <a:moveTo>
                          <a:pt x="83870" y="5756"/>
                        </a:moveTo>
                        <a:cubicBezTo>
                          <a:pt x="59403" y="26252"/>
                          <a:pt x="33172" y="44585"/>
                          <a:pt x="5211" y="59982"/>
                        </a:cubicBezTo>
                        <a:cubicBezTo>
                          <a:pt x="1626" y="61974"/>
                          <a:pt x="-1936" y="56750"/>
                          <a:pt x="1217" y="54144"/>
                        </a:cubicBezTo>
                        <a:cubicBezTo>
                          <a:pt x="25763" y="33558"/>
                          <a:pt x="52154" y="15850"/>
                          <a:pt x="80217" y="408"/>
                        </a:cubicBezTo>
                        <a:cubicBezTo>
                          <a:pt x="83506" y="-1425"/>
                          <a:pt x="86772" y="3378"/>
                          <a:pt x="83881" y="5756"/>
                        </a:cubicBezTo>
                        <a:lnTo>
                          <a:pt x="83881" y="5756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68" name="Google Shape;3768;p22"/>
                  <p:cNvSpPr/>
                  <p:nvPr/>
                </p:nvSpPr>
                <p:spPr>
                  <a:xfrm>
                    <a:off x="4268880" y="3170520"/>
                    <a:ext cx="74939" cy="489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6861" h="50584" extrusionOk="0">
                        <a:moveTo>
                          <a:pt x="73602" y="5831"/>
                        </a:moveTo>
                        <a:cubicBezTo>
                          <a:pt x="52333" y="22582"/>
                          <a:pt x="29539" y="37012"/>
                          <a:pt x="5015" y="48517"/>
                        </a:cubicBezTo>
                        <a:cubicBezTo>
                          <a:pt x="3205" y="49314"/>
                          <a:pt x="1089" y="48483"/>
                          <a:pt x="304" y="46674"/>
                        </a:cubicBezTo>
                        <a:cubicBezTo>
                          <a:pt x="-357" y="45183"/>
                          <a:pt x="99" y="43476"/>
                          <a:pt x="1294" y="42486"/>
                        </a:cubicBezTo>
                        <a:cubicBezTo>
                          <a:pt x="11752" y="33803"/>
                          <a:pt x="23177" y="26679"/>
                          <a:pt x="34546" y="19464"/>
                        </a:cubicBezTo>
                        <a:cubicBezTo>
                          <a:pt x="46165" y="12647"/>
                          <a:pt x="57739" y="5774"/>
                          <a:pt x="70188" y="311"/>
                        </a:cubicBezTo>
                        <a:cubicBezTo>
                          <a:pt x="73534" y="-1270"/>
                          <a:pt x="76504" y="3577"/>
                          <a:pt x="73602" y="5831"/>
                        </a:cubicBezTo>
                        <a:lnTo>
                          <a:pt x="73602" y="583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69" name="Google Shape;3769;p22"/>
                  <p:cNvSpPr/>
                  <p:nvPr/>
                </p:nvSpPr>
                <p:spPr>
                  <a:xfrm>
                    <a:off x="4169880" y="2745360"/>
                    <a:ext cx="66568" cy="579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8804" h="59746" extrusionOk="0">
                        <a:moveTo>
                          <a:pt x="61750" y="57624"/>
                        </a:moveTo>
                        <a:cubicBezTo>
                          <a:pt x="38546" y="44150"/>
                          <a:pt x="17630" y="26636"/>
                          <a:pt x="742" y="5754"/>
                        </a:cubicBezTo>
                        <a:cubicBezTo>
                          <a:pt x="-464" y="4184"/>
                          <a:pt x="-168" y="1942"/>
                          <a:pt x="1402" y="735"/>
                        </a:cubicBezTo>
                        <a:cubicBezTo>
                          <a:pt x="2688" y="-255"/>
                          <a:pt x="4452" y="-220"/>
                          <a:pt x="5704" y="690"/>
                        </a:cubicBezTo>
                        <a:cubicBezTo>
                          <a:pt x="16458" y="8565"/>
                          <a:pt x="26176" y="17384"/>
                          <a:pt x="36282" y="25828"/>
                        </a:cubicBezTo>
                        <a:cubicBezTo>
                          <a:pt x="46080" y="34625"/>
                          <a:pt x="56197" y="43012"/>
                          <a:pt x="65642" y="52424"/>
                        </a:cubicBezTo>
                        <a:cubicBezTo>
                          <a:pt x="68340" y="54961"/>
                          <a:pt x="64925" y="59491"/>
                          <a:pt x="61762" y="57624"/>
                        </a:cubicBezTo>
                        <a:lnTo>
                          <a:pt x="61762" y="57624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70" name="Google Shape;3770;p22"/>
                  <p:cNvSpPr/>
                  <p:nvPr/>
                </p:nvSpPr>
                <p:spPr>
                  <a:xfrm>
                    <a:off x="4157280" y="2802960"/>
                    <a:ext cx="89996" cy="7172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304" h="73754" extrusionOk="0">
                        <a:moveTo>
                          <a:pt x="85078" y="71271"/>
                        </a:moveTo>
                        <a:cubicBezTo>
                          <a:pt x="55353" y="51993"/>
                          <a:pt x="27005" y="30257"/>
                          <a:pt x="1082" y="6097"/>
                        </a:cubicBezTo>
                        <a:cubicBezTo>
                          <a:pt x="-330" y="4732"/>
                          <a:pt x="-364" y="2490"/>
                          <a:pt x="1002" y="1079"/>
                        </a:cubicBezTo>
                        <a:cubicBezTo>
                          <a:pt x="2185" y="-139"/>
                          <a:pt x="4029" y="-332"/>
                          <a:pt x="5417" y="532"/>
                        </a:cubicBezTo>
                        <a:cubicBezTo>
                          <a:pt x="35301" y="19879"/>
                          <a:pt x="62818" y="41740"/>
                          <a:pt x="88879" y="66002"/>
                        </a:cubicBezTo>
                        <a:cubicBezTo>
                          <a:pt x="91940" y="68471"/>
                          <a:pt x="88378" y="73422"/>
                          <a:pt x="85078" y="71271"/>
                        </a:cubicBezTo>
                        <a:lnTo>
                          <a:pt x="85078" y="7127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71" name="Google Shape;3771;p22"/>
                  <p:cNvSpPr/>
                  <p:nvPr/>
                </p:nvSpPr>
                <p:spPr>
                  <a:xfrm>
                    <a:off x="4149720" y="2876760"/>
                    <a:ext cx="100344" cy="651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4253" h="68234" extrusionOk="0">
                        <a:moveTo>
                          <a:pt x="96073" y="65081"/>
                        </a:moveTo>
                        <a:cubicBezTo>
                          <a:pt x="61443" y="51061"/>
                          <a:pt x="28976" y="31157"/>
                          <a:pt x="1141" y="6212"/>
                        </a:cubicBezTo>
                        <a:cubicBezTo>
                          <a:pt x="-1978" y="3447"/>
                          <a:pt x="1914" y="-1697"/>
                          <a:pt x="5419" y="556"/>
                        </a:cubicBezTo>
                        <a:cubicBezTo>
                          <a:pt x="36715" y="20335"/>
                          <a:pt x="67475" y="39874"/>
                          <a:pt x="99009" y="59277"/>
                        </a:cubicBezTo>
                        <a:cubicBezTo>
                          <a:pt x="102275" y="61257"/>
                          <a:pt x="99601" y="66537"/>
                          <a:pt x="96084" y="65069"/>
                        </a:cubicBezTo>
                        <a:lnTo>
                          <a:pt x="96084" y="65069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72" name="Google Shape;3772;p22"/>
                  <p:cNvSpPr/>
                  <p:nvPr/>
                </p:nvSpPr>
                <p:spPr>
                  <a:xfrm>
                    <a:off x="4160520" y="2956680"/>
                    <a:ext cx="101554" cy="554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627" h="57150" extrusionOk="0">
                        <a:moveTo>
                          <a:pt x="96930" y="55340"/>
                        </a:moveTo>
                        <a:cubicBezTo>
                          <a:pt x="63860" y="41775"/>
                          <a:pt x="31837" y="25604"/>
                          <a:pt x="1600" y="6531"/>
                        </a:cubicBezTo>
                        <a:cubicBezTo>
                          <a:pt x="-39" y="5450"/>
                          <a:pt x="-494" y="3242"/>
                          <a:pt x="587" y="1603"/>
                        </a:cubicBezTo>
                        <a:cubicBezTo>
                          <a:pt x="1520" y="181"/>
                          <a:pt x="3318" y="-354"/>
                          <a:pt x="4843" y="238"/>
                        </a:cubicBezTo>
                        <a:cubicBezTo>
                          <a:pt x="38050" y="13848"/>
                          <a:pt x="69561" y="30429"/>
                          <a:pt x="99912" y="49570"/>
                        </a:cubicBezTo>
                        <a:cubicBezTo>
                          <a:pt x="103133" y="51573"/>
                          <a:pt x="100436" y="56796"/>
                          <a:pt x="96942" y="55328"/>
                        </a:cubicBezTo>
                        <a:lnTo>
                          <a:pt x="96942" y="55328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73" name="Google Shape;3773;p22"/>
                  <p:cNvSpPr/>
                  <p:nvPr/>
                </p:nvSpPr>
                <p:spPr>
                  <a:xfrm>
                    <a:off x="4159440" y="3022920"/>
                    <a:ext cx="102525" cy="586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9369" h="59882" extrusionOk="0">
                        <a:moveTo>
                          <a:pt x="98197" y="58289"/>
                        </a:moveTo>
                        <a:cubicBezTo>
                          <a:pt x="92347" y="56308"/>
                          <a:pt x="-24856" y="819"/>
                          <a:pt x="4801" y="0"/>
                        </a:cubicBezTo>
                        <a:cubicBezTo>
                          <a:pt x="38520" y="14703"/>
                          <a:pt x="70316" y="32285"/>
                          <a:pt x="101065" y="52462"/>
                        </a:cubicBezTo>
                        <a:cubicBezTo>
                          <a:pt x="104513" y="54385"/>
                          <a:pt x="101816" y="59882"/>
                          <a:pt x="98197" y="58289"/>
                        </a:cubicBezTo>
                        <a:lnTo>
                          <a:pt x="98197" y="58289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74" name="Google Shape;3774;p22"/>
                  <p:cNvSpPr/>
                  <p:nvPr/>
                </p:nvSpPr>
                <p:spPr>
                  <a:xfrm>
                    <a:off x="4181760" y="3099600"/>
                    <a:ext cx="87513" cy="4747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9527" h="48945" extrusionOk="0">
                        <a:moveTo>
                          <a:pt x="83266" y="47502"/>
                        </a:moveTo>
                        <a:cubicBezTo>
                          <a:pt x="53928" y="38558"/>
                          <a:pt x="25967" y="24742"/>
                          <a:pt x="1375" y="6386"/>
                        </a:cubicBezTo>
                        <a:cubicBezTo>
                          <a:pt x="-184" y="5168"/>
                          <a:pt x="-457" y="2927"/>
                          <a:pt x="761" y="1368"/>
                        </a:cubicBezTo>
                        <a:cubicBezTo>
                          <a:pt x="1785" y="59"/>
                          <a:pt x="3560" y="-339"/>
                          <a:pt x="5017" y="298"/>
                        </a:cubicBezTo>
                        <a:cubicBezTo>
                          <a:pt x="18957" y="6432"/>
                          <a:pt x="32158" y="13647"/>
                          <a:pt x="45678" y="20315"/>
                        </a:cubicBezTo>
                        <a:cubicBezTo>
                          <a:pt x="58992" y="27394"/>
                          <a:pt x="72569" y="33914"/>
                          <a:pt x="85770" y="41505"/>
                        </a:cubicBezTo>
                        <a:cubicBezTo>
                          <a:pt x="89070" y="43280"/>
                          <a:pt x="86828" y="48606"/>
                          <a:pt x="83254" y="47491"/>
                        </a:cubicBezTo>
                        <a:lnTo>
                          <a:pt x="83254" y="4749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75" name="Google Shape;3775;p22"/>
                  <p:cNvSpPr/>
                  <p:nvPr/>
                </p:nvSpPr>
                <p:spPr>
                  <a:xfrm>
                    <a:off x="4203000" y="3177720"/>
                    <a:ext cx="71327" cy="3889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688" h="41048" extrusionOk="0">
                        <a:moveTo>
                          <a:pt x="67332" y="38840"/>
                        </a:moveTo>
                        <a:cubicBezTo>
                          <a:pt x="43241" y="33252"/>
                          <a:pt x="20241" y="22157"/>
                          <a:pt x="1214" y="6316"/>
                        </a:cubicBezTo>
                        <a:cubicBezTo>
                          <a:pt x="-1859" y="3755"/>
                          <a:pt x="1453" y="-1366"/>
                          <a:pt x="5026" y="341"/>
                        </a:cubicBezTo>
                        <a:cubicBezTo>
                          <a:pt x="27035" y="10720"/>
                          <a:pt x="48009" y="21474"/>
                          <a:pt x="69574" y="32752"/>
                        </a:cubicBezTo>
                        <a:cubicBezTo>
                          <a:pt x="72829" y="34447"/>
                          <a:pt x="70860" y="39682"/>
                          <a:pt x="67321" y="38840"/>
                        </a:cubicBezTo>
                        <a:lnTo>
                          <a:pt x="67321" y="3884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3776" name="Google Shape;3776;p22"/>
                <p:cNvGrpSpPr/>
                <p:nvPr/>
              </p:nvGrpSpPr>
              <p:grpSpPr>
                <a:xfrm>
                  <a:off x="2034975" y="2998245"/>
                  <a:ext cx="455062" cy="615718"/>
                  <a:chOff x="3884400" y="2760120"/>
                  <a:chExt cx="455062" cy="615718"/>
                </a:xfrm>
              </p:grpSpPr>
              <p:sp>
                <p:nvSpPr>
                  <p:cNvPr id="3777" name="Google Shape;3777;p22"/>
                  <p:cNvSpPr/>
                  <p:nvPr/>
                </p:nvSpPr>
                <p:spPr>
                  <a:xfrm>
                    <a:off x="3884400" y="2760120"/>
                    <a:ext cx="455062" cy="61571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6203" h="615718" extrusionOk="0">
                        <a:moveTo>
                          <a:pt x="455073" y="615706"/>
                        </a:moveTo>
                        <a:cubicBezTo>
                          <a:pt x="429491" y="425921"/>
                          <a:pt x="338815" y="245536"/>
                          <a:pt x="201753" y="111798"/>
                        </a:cubicBezTo>
                        <a:cubicBezTo>
                          <a:pt x="145672" y="57071"/>
                          <a:pt x="77938" y="8307"/>
                          <a:pt x="19" y="0"/>
                        </a:cubicBezTo>
                        <a:cubicBezTo>
                          <a:pt x="-1130" y="138302"/>
                          <a:pt x="49420" y="274714"/>
                          <a:pt x="142281" y="377203"/>
                        </a:cubicBezTo>
                        <a:cubicBezTo>
                          <a:pt x="235142" y="479692"/>
                          <a:pt x="325989" y="566032"/>
                          <a:pt x="455062" y="615718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78" name="Google Shape;3778;p22"/>
                  <p:cNvSpPr/>
                  <p:nvPr/>
                </p:nvSpPr>
                <p:spPr>
                  <a:xfrm>
                    <a:off x="3900240" y="2782080"/>
                    <a:ext cx="414869" cy="574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6954" h="577754" extrusionOk="0">
                        <a:moveTo>
                          <a:pt x="5858" y="1316"/>
                        </a:moveTo>
                        <a:cubicBezTo>
                          <a:pt x="139460" y="181860"/>
                          <a:pt x="282177" y="386678"/>
                          <a:pt x="413640" y="568952"/>
                        </a:cubicBezTo>
                        <a:cubicBezTo>
                          <a:pt x="416508" y="572332"/>
                          <a:pt x="411193" y="577328"/>
                          <a:pt x="408120" y="573402"/>
                        </a:cubicBezTo>
                        <a:cubicBezTo>
                          <a:pt x="347943" y="496621"/>
                          <a:pt x="259702" y="370860"/>
                          <a:pt x="201766" y="290972"/>
                        </a:cubicBezTo>
                        <a:cubicBezTo>
                          <a:pt x="142613" y="207055"/>
                          <a:pt x="58036" y="88532"/>
                          <a:pt x="578" y="5094"/>
                        </a:cubicBezTo>
                        <a:cubicBezTo>
                          <a:pt x="-446" y="3614"/>
                          <a:pt x="-71" y="1600"/>
                          <a:pt x="1397" y="576"/>
                        </a:cubicBezTo>
                        <a:cubicBezTo>
                          <a:pt x="2843" y="-426"/>
                          <a:pt x="4823" y="-84"/>
                          <a:pt x="5858" y="1316"/>
                        </a:cubicBezTo>
                        <a:lnTo>
                          <a:pt x="5858" y="1316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79" name="Google Shape;3779;p22"/>
                  <p:cNvSpPr/>
                  <p:nvPr/>
                </p:nvSpPr>
                <p:spPr>
                  <a:xfrm>
                    <a:off x="3989880" y="2824560"/>
                    <a:ext cx="21980" cy="9356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146" h="95478" extrusionOk="0">
                        <a:moveTo>
                          <a:pt x="21819" y="3345"/>
                        </a:moveTo>
                        <a:cubicBezTo>
                          <a:pt x="19816" y="33092"/>
                          <a:pt x="15059" y="62475"/>
                          <a:pt x="6979" y="91176"/>
                        </a:cubicBezTo>
                        <a:cubicBezTo>
                          <a:pt x="6399" y="93065"/>
                          <a:pt x="4407" y="94123"/>
                          <a:pt x="2518" y="93543"/>
                        </a:cubicBezTo>
                        <a:cubicBezTo>
                          <a:pt x="936" y="93054"/>
                          <a:pt x="-65" y="91529"/>
                          <a:pt x="3" y="89935"/>
                        </a:cubicBezTo>
                        <a:cubicBezTo>
                          <a:pt x="652" y="74982"/>
                          <a:pt x="3110" y="60359"/>
                          <a:pt x="5477" y="45724"/>
                        </a:cubicBezTo>
                        <a:cubicBezTo>
                          <a:pt x="8299" y="31157"/>
                          <a:pt x="11042" y="16580"/>
                          <a:pt x="15423" y="2275"/>
                        </a:cubicBezTo>
                        <a:cubicBezTo>
                          <a:pt x="16402" y="-1355"/>
                          <a:pt x="22081" y="-377"/>
                          <a:pt x="21830" y="3345"/>
                        </a:cubicBezTo>
                        <a:lnTo>
                          <a:pt x="21830" y="3345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80" name="Google Shape;3780;p22"/>
                  <p:cNvSpPr/>
                  <p:nvPr/>
                </p:nvSpPr>
                <p:spPr>
                  <a:xfrm>
                    <a:off x="4028400" y="2865600"/>
                    <a:ext cx="34903" cy="10364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644" h="127957" extrusionOk="0">
                        <a:moveTo>
                          <a:pt x="35017" y="3953"/>
                        </a:moveTo>
                        <a:cubicBezTo>
                          <a:pt x="26732" y="36875"/>
                          <a:pt x="17651" y="69138"/>
                          <a:pt x="6965" y="101355"/>
                        </a:cubicBezTo>
                        <a:cubicBezTo>
                          <a:pt x="5679" y="105292"/>
                          <a:pt x="-545" y="103824"/>
                          <a:pt x="69" y="99750"/>
                        </a:cubicBezTo>
                        <a:cubicBezTo>
                          <a:pt x="-1615" y="93354"/>
                          <a:pt x="28053" y="-22665"/>
                          <a:pt x="35029" y="3964"/>
                        </a:cubicBezTo>
                        <a:lnTo>
                          <a:pt x="35029" y="3964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81" name="Google Shape;3781;p22"/>
                  <p:cNvSpPr/>
                  <p:nvPr/>
                </p:nvSpPr>
                <p:spPr>
                  <a:xfrm>
                    <a:off x="4066560" y="2918160"/>
                    <a:ext cx="41092" cy="1080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2254" h="110216" extrusionOk="0">
                        <a:moveTo>
                          <a:pt x="41022" y="3931"/>
                        </a:moveTo>
                        <a:cubicBezTo>
                          <a:pt x="32453" y="38891"/>
                          <a:pt x="21221" y="73008"/>
                          <a:pt x="6791" y="105999"/>
                        </a:cubicBezTo>
                        <a:cubicBezTo>
                          <a:pt x="5972" y="107786"/>
                          <a:pt x="3855" y="108571"/>
                          <a:pt x="2068" y="107740"/>
                        </a:cubicBezTo>
                        <a:cubicBezTo>
                          <a:pt x="509" y="107023"/>
                          <a:pt x="-276" y="105328"/>
                          <a:pt x="88" y="103723"/>
                        </a:cubicBezTo>
                        <a:cubicBezTo>
                          <a:pt x="4037" y="86118"/>
                          <a:pt x="9738" y="69105"/>
                          <a:pt x="15337" y="52058"/>
                        </a:cubicBezTo>
                        <a:cubicBezTo>
                          <a:pt x="21380" y="35158"/>
                          <a:pt x="27343" y="18236"/>
                          <a:pt x="34888" y="1849"/>
                        </a:cubicBezTo>
                        <a:cubicBezTo>
                          <a:pt x="36390" y="-1645"/>
                          <a:pt x="41978" y="244"/>
                          <a:pt x="41033" y="3931"/>
                        </a:cubicBezTo>
                        <a:lnTo>
                          <a:pt x="41033" y="393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82" name="Google Shape;3782;p22"/>
                  <p:cNvSpPr/>
                  <p:nvPr/>
                </p:nvSpPr>
                <p:spPr>
                  <a:xfrm>
                    <a:off x="4111200" y="2975040"/>
                    <a:ext cx="48632" cy="10684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9879" h="109021" extrusionOk="0">
                        <a:moveTo>
                          <a:pt x="48357" y="4168"/>
                        </a:moveTo>
                        <a:cubicBezTo>
                          <a:pt x="37238" y="38888"/>
                          <a:pt x="23525" y="72585"/>
                          <a:pt x="6694" y="104927"/>
                        </a:cubicBezTo>
                        <a:cubicBezTo>
                          <a:pt x="5750" y="106657"/>
                          <a:pt x="3587" y="107294"/>
                          <a:pt x="1858" y="106349"/>
                        </a:cubicBezTo>
                        <a:cubicBezTo>
                          <a:pt x="356" y="105530"/>
                          <a:pt x="-327" y="103777"/>
                          <a:pt x="151" y="102196"/>
                        </a:cubicBezTo>
                        <a:cubicBezTo>
                          <a:pt x="5386" y="84693"/>
                          <a:pt x="12327" y="67896"/>
                          <a:pt x="19155" y="51054"/>
                        </a:cubicBezTo>
                        <a:cubicBezTo>
                          <a:pt x="26427" y="34393"/>
                          <a:pt x="33620" y="17710"/>
                          <a:pt x="42359" y="1664"/>
                        </a:cubicBezTo>
                        <a:cubicBezTo>
                          <a:pt x="44100" y="-1727"/>
                          <a:pt x="49552" y="549"/>
                          <a:pt x="48357" y="4157"/>
                        </a:cubicBezTo>
                        <a:lnTo>
                          <a:pt x="48357" y="4157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83" name="Google Shape;3783;p22"/>
                  <p:cNvSpPr/>
                  <p:nvPr/>
                </p:nvSpPr>
                <p:spPr>
                  <a:xfrm>
                    <a:off x="4152600" y="3040560"/>
                    <a:ext cx="46042" cy="993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466" h="101658" extrusionOk="0">
                        <a:moveTo>
                          <a:pt x="45964" y="4167"/>
                        </a:moveTo>
                        <a:cubicBezTo>
                          <a:pt x="35631" y="36463"/>
                          <a:pt x="22703" y="67724"/>
                          <a:pt x="6680" y="97620"/>
                        </a:cubicBezTo>
                        <a:cubicBezTo>
                          <a:pt x="5713" y="99338"/>
                          <a:pt x="3539" y="99941"/>
                          <a:pt x="1821" y="98974"/>
                        </a:cubicBezTo>
                        <a:cubicBezTo>
                          <a:pt x="341" y="98143"/>
                          <a:pt x="-319" y="96414"/>
                          <a:pt x="148" y="94855"/>
                        </a:cubicBezTo>
                        <a:cubicBezTo>
                          <a:pt x="10481" y="62547"/>
                          <a:pt x="23966" y="31525"/>
                          <a:pt x="39978" y="1629"/>
                        </a:cubicBezTo>
                        <a:cubicBezTo>
                          <a:pt x="41753" y="-1717"/>
                          <a:pt x="47147" y="571"/>
                          <a:pt x="45952" y="4167"/>
                        </a:cubicBezTo>
                        <a:lnTo>
                          <a:pt x="45952" y="4167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84" name="Google Shape;3784;p22"/>
                  <p:cNvSpPr/>
                  <p:nvPr/>
                </p:nvSpPr>
                <p:spPr>
                  <a:xfrm>
                    <a:off x="4191120" y="3105720"/>
                    <a:ext cx="46830" cy="924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9037" h="96298" extrusionOk="0">
                        <a:moveTo>
                          <a:pt x="46608" y="4254"/>
                        </a:moveTo>
                        <a:cubicBezTo>
                          <a:pt x="36024" y="34365"/>
                          <a:pt x="22823" y="63510"/>
                          <a:pt x="6630" y="91027"/>
                        </a:cubicBezTo>
                        <a:cubicBezTo>
                          <a:pt x="4558" y="94566"/>
                          <a:pt x="-1166" y="91892"/>
                          <a:pt x="211" y="88045"/>
                        </a:cubicBezTo>
                        <a:cubicBezTo>
                          <a:pt x="10817" y="57820"/>
                          <a:pt x="24485" y="29119"/>
                          <a:pt x="40724" y="1523"/>
                        </a:cubicBezTo>
                        <a:cubicBezTo>
                          <a:pt x="42613" y="-1732"/>
                          <a:pt x="47871" y="726"/>
                          <a:pt x="46596" y="4254"/>
                        </a:cubicBezTo>
                        <a:lnTo>
                          <a:pt x="46596" y="4254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85" name="Google Shape;3785;p22"/>
                  <p:cNvSpPr/>
                  <p:nvPr/>
                </p:nvSpPr>
                <p:spPr>
                  <a:xfrm>
                    <a:off x="4231440" y="3176640"/>
                    <a:ext cx="43887" cy="773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361" h="79763" extrusionOk="0">
                        <a:moveTo>
                          <a:pt x="43701" y="4368"/>
                        </a:moveTo>
                        <a:cubicBezTo>
                          <a:pt x="33959" y="29632"/>
                          <a:pt x="21715" y="53666"/>
                          <a:pt x="6488" y="76073"/>
                        </a:cubicBezTo>
                        <a:cubicBezTo>
                          <a:pt x="5339" y="77678"/>
                          <a:pt x="3097" y="78042"/>
                          <a:pt x="1492" y="76893"/>
                        </a:cubicBezTo>
                        <a:cubicBezTo>
                          <a:pt x="172" y="75937"/>
                          <a:pt x="-317" y="74253"/>
                          <a:pt x="206" y="72785"/>
                        </a:cubicBezTo>
                        <a:cubicBezTo>
                          <a:pt x="4770" y="59971"/>
                          <a:pt x="10960" y="48022"/>
                          <a:pt x="17060" y="36016"/>
                        </a:cubicBezTo>
                        <a:cubicBezTo>
                          <a:pt x="23581" y="24226"/>
                          <a:pt x="30022" y="12402"/>
                          <a:pt x="37942" y="1352"/>
                        </a:cubicBezTo>
                        <a:cubicBezTo>
                          <a:pt x="40014" y="-1721"/>
                          <a:pt x="45044" y="943"/>
                          <a:pt x="43689" y="4368"/>
                        </a:cubicBezTo>
                        <a:lnTo>
                          <a:pt x="43689" y="4368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86" name="Google Shape;3786;p22"/>
                  <p:cNvSpPr/>
                  <p:nvPr/>
                </p:nvSpPr>
                <p:spPr>
                  <a:xfrm>
                    <a:off x="3908160" y="2896200"/>
                    <a:ext cx="84246" cy="205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5965" h="20769" extrusionOk="0">
                        <a:moveTo>
                          <a:pt x="81194" y="20387"/>
                        </a:moveTo>
                        <a:cubicBezTo>
                          <a:pt x="54360" y="20637"/>
                          <a:pt x="27435" y="16244"/>
                          <a:pt x="2251" y="6901"/>
                        </a:cubicBezTo>
                        <a:cubicBezTo>
                          <a:pt x="418" y="6162"/>
                          <a:pt x="-481" y="4079"/>
                          <a:pt x="259" y="2247"/>
                        </a:cubicBezTo>
                        <a:cubicBezTo>
                          <a:pt x="862" y="733"/>
                          <a:pt x="2399" y="-132"/>
                          <a:pt x="3935" y="16"/>
                        </a:cubicBezTo>
                        <a:cubicBezTo>
                          <a:pt x="17204" y="1302"/>
                          <a:pt x="30064" y="3931"/>
                          <a:pt x="43060" y="6036"/>
                        </a:cubicBezTo>
                        <a:cubicBezTo>
                          <a:pt x="55976" y="8597"/>
                          <a:pt x="68949" y="10657"/>
                          <a:pt x="81877" y="13934"/>
                        </a:cubicBezTo>
                        <a:cubicBezTo>
                          <a:pt x="85484" y="14742"/>
                          <a:pt x="84859" y="20375"/>
                          <a:pt x="81183" y="20387"/>
                        </a:cubicBezTo>
                        <a:lnTo>
                          <a:pt x="81183" y="20387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87" name="Google Shape;3787;p22"/>
                  <p:cNvSpPr/>
                  <p:nvPr/>
                </p:nvSpPr>
                <p:spPr>
                  <a:xfrm>
                    <a:off x="3926880" y="2952360"/>
                    <a:ext cx="111681" cy="201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3095" h="20404" extrusionOk="0">
                        <a:moveTo>
                          <a:pt x="108219" y="20189"/>
                        </a:moveTo>
                        <a:cubicBezTo>
                          <a:pt x="72816" y="18778"/>
                          <a:pt x="37344" y="14556"/>
                          <a:pt x="2726" y="7000"/>
                        </a:cubicBezTo>
                        <a:cubicBezTo>
                          <a:pt x="826" y="6544"/>
                          <a:pt x="-358" y="4632"/>
                          <a:pt x="97" y="2721"/>
                        </a:cubicBezTo>
                        <a:cubicBezTo>
                          <a:pt x="496" y="1070"/>
                          <a:pt x="1987" y="-33"/>
                          <a:pt x="3614" y="1"/>
                        </a:cubicBezTo>
                        <a:cubicBezTo>
                          <a:pt x="39268" y="1401"/>
                          <a:pt x="74182" y="6169"/>
                          <a:pt x="109039" y="13771"/>
                        </a:cubicBezTo>
                        <a:cubicBezTo>
                          <a:pt x="112737" y="14556"/>
                          <a:pt x="111997" y="20371"/>
                          <a:pt x="108219" y="20178"/>
                        </a:cubicBezTo>
                        <a:lnTo>
                          <a:pt x="108219" y="20178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88" name="Google Shape;3788;p22"/>
                  <p:cNvSpPr/>
                  <p:nvPr/>
                </p:nvSpPr>
                <p:spPr>
                  <a:xfrm>
                    <a:off x="3958200" y="3019320"/>
                    <a:ext cx="117109" cy="1295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8591" h="14851" extrusionOk="0">
                        <a:moveTo>
                          <a:pt x="114494" y="9229"/>
                        </a:moveTo>
                        <a:cubicBezTo>
                          <a:pt x="77566" y="14840"/>
                          <a:pt x="39477" y="14293"/>
                          <a:pt x="2811" y="7044"/>
                        </a:cubicBezTo>
                        <a:cubicBezTo>
                          <a:pt x="887" y="6623"/>
                          <a:pt x="-330" y="4734"/>
                          <a:pt x="79" y="2811"/>
                        </a:cubicBezTo>
                        <a:cubicBezTo>
                          <a:pt x="443" y="1127"/>
                          <a:pt x="1946" y="-11"/>
                          <a:pt x="3596" y="0"/>
                        </a:cubicBezTo>
                        <a:cubicBezTo>
                          <a:pt x="22111" y="171"/>
                          <a:pt x="40422" y="1343"/>
                          <a:pt x="58800" y="1582"/>
                        </a:cubicBezTo>
                        <a:cubicBezTo>
                          <a:pt x="77168" y="2299"/>
                          <a:pt x="95524" y="2105"/>
                          <a:pt x="114039" y="2754"/>
                        </a:cubicBezTo>
                        <a:cubicBezTo>
                          <a:pt x="117863" y="2788"/>
                          <a:pt x="118261" y="8694"/>
                          <a:pt x="114483" y="9229"/>
                        </a:cubicBezTo>
                        <a:lnTo>
                          <a:pt x="114483" y="9229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89" name="Google Shape;3789;p22"/>
                  <p:cNvSpPr/>
                  <p:nvPr/>
                </p:nvSpPr>
                <p:spPr>
                  <a:xfrm>
                    <a:off x="4007880" y="3076560"/>
                    <a:ext cx="112586" cy="1368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177" h="15078" extrusionOk="0">
                        <a:moveTo>
                          <a:pt x="110200" y="6717"/>
                        </a:moveTo>
                        <a:cubicBezTo>
                          <a:pt x="74842" y="11918"/>
                          <a:pt x="39041" y="14353"/>
                          <a:pt x="3307" y="13386"/>
                        </a:cubicBezTo>
                        <a:cubicBezTo>
                          <a:pt x="-835" y="13295"/>
                          <a:pt x="-1210" y="6888"/>
                          <a:pt x="2886" y="6330"/>
                        </a:cubicBezTo>
                        <a:cubicBezTo>
                          <a:pt x="38392" y="1095"/>
                          <a:pt x="73943" y="-725"/>
                          <a:pt x="109825" y="253"/>
                        </a:cubicBezTo>
                        <a:cubicBezTo>
                          <a:pt x="113626" y="333"/>
                          <a:pt x="113967" y="6205"/>
                          <a:pt x="110212" y="6717"/>
                        </a:cubicBezTo>
                        <a:lnTo>
                          <a:pt x="110212" y="6717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90" name="Google Shape;3790;p22"/>
                  <p:cNvSpPr/>
                  <p:nvPr/>
                </p:nvSpPr>
                <p:spPr>
                  <a:xfrm>
                    <a:off x="4040280" y="3135240"/>
                    <a:ext cx="115966" cy="129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8882" h="21508" extrusionOk="0">
                        <a:moveTo>
                          <a:pt x="113291" y="7207"/>
                        </a:moveTo>
                        <a:cubicBezTo>
                          <a:pt x="107168" y="8493"/>
                          <a:pt x="-21825" y="20567"/>
                          <a:pt x="3223" y="4738"/>
                        </a:cubicBezTo>
                        <a:cubicBezTo>
                          <a:pt x="39810" y="174"/>
                          <a:pt x="76214" y="-941"/>
                          <a:pt x="113040" y="743"/>
                        </a:cubicBezTo>
                        <a:cubicBezTo>
                          <a:pt x="116830" y="891"/>
                          <a:pt x="117057" y="6775"/>
                          <a:pt x="113291" y="7196"/>
                        </a:cubicBezTo>
                        <a:lnTo>
                          <a:pt x="113291" y="7196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91" name="Google Shape;3791;p22"/>
                  <p:cNvSpPr/>
                  <p:nvPr/>
                </p:nvSpPr>
                <p:spPr>
                  <a:xfrm>
                    <a:off x="4098960" y="3188880"/>
                    <a:ext cx="96895" cy="1439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7806" h="22487" extrusionOk="0">
                        <a:moveTo>
                          <a:pt x="94518" y="6433"/>
                        </a:moveTo>
                        <a:cubicBezTo>
                          <a:pt x="89090" y="10701"/>
                          <a:pt x="-19658" y="22331"/>
                          <a:pt x="3136" y="5773"/>
                        </a:cubicBezTo>
                        <a:cubicBezTo>
                          <a:pt x="33407" y="2814"/>
                          <a:pt x="63234" y="1119"/>
                          <a:pt x="93619" y="3"/>
                        </a:cubicBezTo>
                        <a:cubicBezTo>
                          <a:pt x="97374" y="-156"/>
                          <a:pt x="98148" y="5580"/>
                          <a:pt x="94518" y="6433"/>
                        </a:cubicBezTo>
                        <a:lnTo>
                          <a:pt x="94518" y="6433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92" name="Google Shape;3792;p22"/>
                  <p:cNvSpPr/>
                  <p:nvPr/>
                </p:nvSpPr>
                <p:spPr>
                  <a:xfrm>
                    <a:off x="4157640" y="3246120"/>
                    <a:ext cx="78535" cy="140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0138" h="16273" extrusionOk="0">
                        <a:moveTo>
                          <a:pt x="76377" y="6390"/>
                        </a:moveTo>
                        <a:cubicBezTo>
                          <a:pt x="52809" y="13878"/>
                          <a:pt x="27363" y="16074"/>
                          <a:pt x="2918" y="12148"/>
                        </a:cubicBezTo>
                        <a:cubicBezTo>
                          <a:pt x="973" y="11784"/>
                          <a:pt x="-302" y="9906"/>
                          <a:pt x="62" y="7960"/>
                        </a:cubicBezTo>
                        <a:cubicBezTo>
                          <a:pt x="358" y="6390"/>
                          <a:pt x="1655" y="5252"/>
                          <a:pt x="3157" y="5058"/>
                        </a:cubicBezTo>
                        <a:cubicBezTo>
                          <a:pt x="15254" y="3556"/>
                          <a:pt x="27192" y="3249"/>
                          <a:pt x="39141" y="2202"/>
                        </a:cubicBezTo>
                        <a:cubicBezTo>
                          <a:pt x="51124" y="1610"/>
                          <a:pt x="63016" y="324"/>
                          <a:pt x="75205" y="6"/>
                        </a:cubicBezTo>
                        <a:cubicBezTo>
                          <a:pt x="78869" y="-199"/>
                          <a:pt x="79836" y="5309"/>
                          <a:pt x="76377" y="6390"/>
                        </a:cubicBezTo>
                        <a:lnTo>
                          <a:pt x="76377" y="639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3793" name="Google Shape;3793;p22"/>
              <p:cNvGrpSpPr/>
              <p:nvPr/>
            </p:nvGrpSpPr>
            <p:grpSpPr>
              <a:xfrm rot="2471226">
                <a:off x="231556" y="-44297"/>
                <a:ext cx="401767" cy="1167597"/>
                <a:chOff x="3585600" y="2574720"/>
                <a:chExt cx="290642" cy="844651"/>
              </a:xfrm>
            </p:grpSpPr>
            <p:sp>
              <p:nvSpPr>
                <p:cNvPr id="3794" name="Google Shape;3794;p22"/>
                <p:cNvSpPr/>
                <p:nvPr/>
              </p:nvSpPr>
              <p:spPr>
                <a:xfrm>
                  <a:off x="3746160" y="2574720"/>
                  <a:ext cx="70828" cy="29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358" h="298089" extrusionOk="0">
                      <a:moveTo>
                        <a:pt x="50588" y="7780"/>
                      </a:moveTo>
                      <a:cubicBezTo>
                        <a:pt x="49189" y="3774"/>
                        <a:pt x="46048" y="-1108"/>
                        <a:pt x="42019" y="224"/>
                      </a:cubicBezTo>
                      <a:cubicBezTo>
                        <a:pt x="40187" y="827"/>
                        <a:pt x="39026" y="2579"/>
                        <a:pt x="38025" y="4229"/>
                      </a:cubicBezTo>
                      <a:cubicBezTo>
                        <a:pt x="-5310" y="75855"/>
                        <a:pt x="-8736" y="166509"/>
                        <a:pt x="13330" y="247262"/>
                      </a:cubicBezTo>
                      <a:cubicBezTo>
                        <a:pt x="17723" y="263330"/>
                        <a:pt x="21387" y="279263"/>
                        <a:pt x="24539" y="295536"/>
                      </a:cubicBezTo>
                      <a:cubicBezTo>
                        <a:pt x="52967" y="296981"/>
                        <a:pt x="67875" y="180290"/>
                        <a:pt x="69605" y="158361"/>
                      </a:cubicBezTo>
                      <a:cubicBezTo>
                        <a:pt x="73622" y="107583"/>
                        <a:pt x="67397" y="55918"/>
                        <a:pt x="50600" y="779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95" name="Google Shape;3795;p22"/>
                <p:cNvSpPr/>
                <p:nvPr/>
              </p:nvSpPr>
              <p:spPr>
                <a:xfrm>
                  <a:off x="3668400" y="2787840"/>
                  <a:ext cx="67995" cy="288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763" h="288541" extrusionOk="0">
                      <a:moveTo>
                        <a:pt x="67385" y="131007"/>
                      </a:moveTo>
                      <a:cubicBezTo>
                        <a:pt x="63311" y="82915"/>
                        <a:pt x="44772" y="35540"/>
                        <a:pt x="12123" y="0"/>
                      </a:cubicBezTo>
                      <a:cubicBezTo>
                        <a:pt x="9016" y="49367"/>
                        <a:pt x="208" y="98381"/>
                        <a:pt x="3" y="147850"/>
                      </a:cubicBezTo>
                      <a:cubicBezTo>
                        <a:pt x="-202" y="197319"/>
                        <a:pt x="9107" y="248722"/>
                        <a:pt x="38456" y="288541"/>
                      </a:cubicBezTo>
                      <a:cubicBezTo>
                        <a:pt x="55686" y="236523"/>
                        <a:pt x="71561" y="186712"/>
                        <a:pt x="67385" y="131007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96" name="Google Shape;3796;p22"/>
                <p:cNvSpPr/>
                <p:nvPr/>
              </p:nvSpPr>
              <p:spPr>
                <a:xfrm>
                  <a:off x="3585600" y="2982240"/>
                  <a:ext cx="77830" cy="2850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238" h="285002" extrusionOk="0">
                      <a:moveTo>
                        <a:pt x="66545" y="128287"/>
                      </a:moveTo>
                      <a:cubicBezTo>
                        <a:pt x="55074" y="87888"/>
                        <a:pt x="36377" y="49970"/>
                        <a:pt x="17122" y="12655"/>
                      </a:cubicBezTo>
                      <a:cubicBezTo>
                        <a:pt x="14789" y="8125"/>
                        <a:pt x="12376" y="3517"/>
                        <a:pt x="8689" y="0"/>
                      </a:cubicBezTo>
                      <a:cubicBezTo>
                        <a:pt x="-2281" y="73379"/>
                        <a:pt x="-7857" y="151491"/>
                        <a:pt x="23187" y="218873"/>
                      </a:cubicBezTo>
                      <a:cubicBezTo>
                        <a:pt x="34032" y="242418"/>
                        <a:pt x="48997" y="263778"/>
                        <a:pt x="63882" y="285002"/>
                      </a:cubicBezTo>
                      <a:cubicBezTo>
                        <a:pt x="66602" y="259306"/>
                        <a:pt x="76628" y="236113"/>
                        <a:pt x="77482" y="209894"/>
                      </a:cubicBezTo>
                      <a:cubicBezTo>
                        <a:pt x="78381" y="182343"/>
                        <a:pt x="74068" y="154746"/>
                        <a:pt x="66545" y="128276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97" name="Google Shape;3797;p22"/>
                <p:cNvSpPr/>
                <p:nvPr/>
              </p:nvSpPr>
              <p:spPr>
                <a:xfrm>
                  <a:off x="3701160" y="2898360"/>
                  <a:ext cx="175082" cy="2029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82" h="202906" extrusionOk="0">
                      <a:moveTo>
                        <a:pt x="175082" y="0"/>
                      </a:moveTo>
                      <a:cubicBezTo>
                        <a:pt x="152299" y="27494"/>
                        <a:pt x="142956" y="63410"/>
                        <a:pt x="126319" y="95001"/>
                      </a:cubicBezTo>
                      <a:cubicBezTo>
                        <a:pt x="99883" y="145187"/>
                        <a:pt x="53702" y="184641"/>
                        <a:pt x="0" y="202906"/>
                      </a:cubicBezTo>
                      <a:cubicBezTo>
                        <a:pt x="15670" y="157739"/>
                        <a:pt x="30157" y="116327"/>
                        <a:pt x="61862" y="79228"/>
                      </a:cubicBezTo>
                      <a:cubicBezTo>
                        <a:pt x="77134" y="61350"/>
                        <a:pt x="94659" y="45395"/>
                        <a:pt x="113937" y="31921"/>
                      </a:cubicBezTo>
                      <a:cubicBezTo>
                        <a:pt x="123382" y="25321"/>
                        <a:pt x="133249" y="19312"/>
                        <a:pt x="143457" y="13963"/>
                      </a:cubicBezTo>
                      <a:cubicBezTo>
                        <a:pt x="150786" y="10128"/>
                        <a:pt x="170234" y="5918"/>
                        <a:pt x="175082" y="1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98" name="Google Shape;3798;p22"/>
                <p:cNvSpPr/>
                <p:nvPr/>
              </p:nvSpPr>
              <p:spPr>
                <a:xfrm>
                  <a:off x="3648600" y="3099240"/>
                  <a:ext cx="187646" cy="1777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646" h="177722" extrusionOk="0">
                      <a:moveTo>
                        <a:pt x="11824" y="126387"/>
                      </a:moveTo>
                      <a:cubicBezTo>
                        <a:pt x="24843" y="91359"/>
                        <a:pt x="52951" y="63569"/>
                        <a:pt x="84781" y="43984"/>
                      </a:cubicBezTo>
                      <a:cubicBezTo>
                        <a:pt x="116611" y="24399"/>
                        <a:pt x="152288" y="12120"/>
                        <a:pt x="187646" y="0"/>
                      </a:cubicBezTo>
                      <a:cubicBezTo>
                        <a:pt x="148043" y="78465"/>
                        <a:pt x="80491" y="142444"/>
                        <a:pt x="0" y="177722"/>
                      </a:cubicBezTo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99" name="Google Shape;3799;p22"/>
                <p:cNvSpPr/>
                <p:nvPr/>
              </p:nvSpPr>
              <p:spPr>
                <a:xfrm>
                  <a:off x="3616920" y="2639880"/>
                  <a:ext cx="179799" cy="7794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262" h="781445" extrusionOk="0">
                      <a:moveTo>
                        <a:pt x="177995" y="4346"/>
                      </a:moveTo>
                      <a:cubicBezTo>
                        <a:pt x="189262" y="137800"/>
                        <a:pt x="153244" y="268887"/>
                        <a:pt x="114256" y="395023"/>
                      </a:cubicBezTo>
                      <a:cubicBezTo>
                        <a:pt x="74847" y="518667"/>
                        <a:pt x="30601" y="646477"/>
                        <a:pt x="9616" y="774605"/>
                      </a:cubicBezTo>
                      <a:cubicBezTo>
                        <a:pt x="9172" y="777233"/>
                        <a:pt x="6680" y="779020"/>
                        <a:pt x="4040" y="778576"/>
                      </a:cubicBezTo>
                      <a:cubicBezTo>
                        <a:pt x="1673" y="778178"/>
                        <a:pt x="0" y="776118"/>
                        <a:pt x="0" y="773797"/>
                      </a:cubicBezTo>
                      <a:cubicBezTo>
                        <a:pt x="2344" y="573064"/>
                        <a:pt x="115189" y="393783"/>
                        <a:pt x="154826" y="200732"/>
                      </a:cubicBezTo>
                      <a:cubicBezTo>
                        <a:pt x="167935" y="136514"/>
                        <a:pt x="175276" y="70476"/>
                        <a:pt x="168379" y="5234"/>
                      </a:cubicBezTo>
                      <a:cubicBezTo>
                        <a:pt x="167651" y="-627"/>
                        <a:pt x="177369" y="-2425"/>
                        <a:pt x="177973" y="4346"/>
                      </a:cubicBezTo>
                      <a:lnTo>
                        <a:pt x="177973" y="434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00" name="Google Shape;3800;p22"/>
                <p:cNvSpPr/>
                <p:nvPr/>
              </p:nvSpPr>
              <p:spPr>
                <a:xfrm>
                  <a:off x="3696480" y="2850480"/>
                  <a:ext cx="20507" cy="2129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17" h="214002" extrusionOk="0">
                      <a:moveTo>
                        <a:pt x="4818" y="2093"/>
                      </a:moveTo>
                      <a:cubicBezTo>
                        <a:pt x="8619" y="38771"/>
                        <a:pt x="19862" y="122528"/>
                        <a:pt x="20363" y="158273"/>
                      </a:cubicBezTo>
                      <a:cubicBezTo>
                        <a:pt x="20932" y="175718"/>
                        <a:pt x="20545" y="193221"/>
                        <a:pt x="17757" y="210632"/>
                      </a:cubicBezTo>
                      <a:cubicBezTo>
                        <a:pt x="17541" y="211964"/>
                        <a:pt x="16289" y="212863"/>
                        <a:pt x="14958" y="212658"/>
                      </a:cubicBezTo>
                      <a:cubicBezTo>
                        <a:pt x="13888" y="212487"/>
                        <a:pt x="13091" y="211634"/>
                        <a:pt x="12932" y="210609"/>
                      </a:cubicBezTo>
                      <a:cubicBezTo>
                        <a:pt x="10303" y="193232"/>
                        <a:pt x="9507" y="175923"/>
                        <a:pt x="9074" y="158591"/>
                      </a:cubicBezTo>
                      <a:lnTo>
                        <a:pt x="8061" y="106562"/>
                      </a:lnTo>
                      <a:cubicBezTo>
                        <a:pt x="7515" y="71830"/>
                        <a:pt x="4955" y="37098"/>
                        <a:pt x="38" y="2707"/>
                      </a:cubicBezTo>
                      <a:cubicBezTo>
                        <a:pt x="-485" y="-388"/>
                        <a:pt x="4522" y="-1139"/>
                        <a:pt x="4818" y="2093"/>
                      </a:cubicBezTo>
                      <a:lnTo>
                        <a:pt x="4818" y="209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01" name="Google Shape;3801;p22"/>
                <p:cNvSpPr/>
                <p:nvPr/>
              </p:nvSpPr>
              <p:spPr>
                <a:xfrm>
                  <a:off x="3601440" y="3042720"/>
                  <a:ext cx="56944" cy="1989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958" h="201506" extrusionOk="0">
                      <a:moveTo>
                        <a:pt x="4801" y="1919"/>
                      </a:moveTo>
                      <a:cubicBezTo>
                        <a:pt x="15873" y="68424"/>
                        <a:pt x="44005" y="130251"/>
                        <a:pt x="56796" y="196279"/>
                      </a:cubicBezTo>
                      <a:cubicBezTo>
                        <a:pt x="57285" y="198907"/>
                        <a:pt x="53370" y="200227"/>
                        <a:pt x="52221" y="197792"/>
                      </a:cubicBezTo>
                      <a:cubicBezTo>
                        <a:pt x="25694" y="145068"/>
                        <a:pt x="14109" y="60355"/>
                        <a:pt x="78" y="2897"/>
                      </a:cubicBezTo>
                      <a:cubicBezTo>
                        <a:pt x="-673" y="-153"/>
                        <a:pt x="4254" y="-1279"/>
                        <a:pt x="4801" y="1919"/>
                      </a:cubicBezTo>
                      <a:lnTo>
                        <a:pt x="4801" y="191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02" name="Google Shape;3802;p22"/>
                <p:cNvSpPr/>
                <p:nvPr/>
              </p:nvSpPr>
              <p:spPr>
                <a:xfrm>
                  <a:off x="3705480" y="2940480"/>
                  <a:ext cx="124098" cy="1383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988" h="140111" extrusionOk="0">
                      <a:moveTo>
                        <a:pt x="123908" y="3759"/>
                      </a:moveTo>
                      <a:cubicBezTo>
                        <a:pt x="98189" y="40927"/>
                        <a:pt x="72128" y="78458"/>
                        <a:pt x="39695" y="110209"/>
                      </a:cubicBezTo>
                      <a:cubicBezTo>
                        <a:pt x="28804" y="120735"/>
                        <a:pt x="17026" y="130397"/>
                        <a:pt x="3643" y="137862"/>
                      </a:cubicBezTo>
                      <a:cubicBezTo>
                        <a:pt x="2460" y="138522"/>
                        <a:pt x="969" y="138101"/>
                        <a:pt x="309" y="136917"/>
                      </a:cubicBezTo>
                      <a:cubicBezTo>
                        <a:pt x="-203" y="136007"/>
                        <a:pt x="-55" y="134892"/>
                        <a:pt x="582" y="134141"/>
                      </a:cubicBezTo>
                      <a:cubicBezTo>
                        <a:pt x="10414" y="122567"/>
                        <a:pt x="21089" y="112291"/>
                        <a:pt x="31877" y="102060"/>
                      </a:cubicBezTo>
                      <a:cubicBezTo>
                        <a:pt x="53385" y="81497"/>
                        <a:pt x="75190" y="60944"/>
                        <a:pt x="93819" y="37615"/>
                      </a:cubicBezTo>
                      <a:cubicBezTo>
                        <a:pt x="102957" y="25803"/>
                        <a:pt x="112038" y="13888"/>
                        <a:pt x="119868" y="1131"/>
                      </a:cubicBezTo>
                      <a:cubicBezTo>
                        <a:pt x="121483" y="-1589"/>
                        <a:pt x="125785" y="1119"/>
                        <a:pt x="123908" y="3771"/>
                      </a:cubicBezTo>
                      <a:lnTo>
                        <a:pt x="123908" y="377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03" name="Google Shape;3803;p22"/>
                <p:cNvSpPr/>
                <p:nvPr/>
              </p:nvSpPr>
              <p:spPr>
                <a:xfrm>
                  <a:off x="3653640" y="3134160"/>
                  <a:ext cx="135558" cy="1079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678" h="110171" extrusionOk="0">
                      <a:moveTo>
                        <a:pt x="135140" y="4141"/>
                      </a:moveTo>
                      <a:cubicBezTo>
                        <a:pt x="94183" y="41649"/>
                        <a:pt x="55833" y="86248"/>
                        <a:pt x="3291" y="107665"/>
                      </a:cubicBezTo>
                      <a:cubicBezTo>
                        <a:pt x="856" y="108621"/>
                        <a:pt x="-1193" y="105218"/>
                        <a:pt x="810" y="103534"/>
                      </a:cubicBezTo>
                      <a:cubicBezTo>
                        <a:pt x="18904" y="87169"/>
                        <a:pt x="48276" y="68950"/>
                        <a:pt x="68305" y="54759"/>
                      </a:cubicBezTo>
                      <a:cubicBezTo>
                        <a:pt x="91099" y="38895"/>
                        <a:pt x="112574" y="20960"/>
                        <a:pt x="131704" y="761"/>
                      </a:cubicBezTo>
                      <a:cubicBezTo>
                        <a:pt x="133832" y="-1550"/>
                        <a:pt x="137485" y="1933"/>
                        <a:pt x="135129" y="4152"/>
                      </a:cubicBezTo>
                      <a:lnTo>
                        <a:pt x="135129" y="415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3804" name="Google Shape;3804;p22"/>
            <p:cNvGrpSpPr/>
            <p:nvPr/>
          </p:nvGrpSpPr>
          <p:grpSpPr>
            <a:xfrm rot="10800000">
              <a:off x="7668050" y="-489330"/>
              <a:ext cx="1718070" cy="5736844"/>
              <a:chOff x="-268684" y="-32130"/>
              <a:chExt cx="1718070" cy="5736844"/>
            </a:xfrm>
          </p:grpSpPr>
          <p:grpSp>
            <p:nvGrpSpPr>
              <p:cNvPr id="3805" name="Google Shape;3805;p22"/>
              <p:cNvGrpSpPr/>
              <p:nvPr/>
            </p:nvGrpSpPr>
            <p:grpSpPr>
              <a:xfrm rot="477410">
                <a:off x="-103862" y="3261569"/>
                <a:ext cx="1072595" cy="2019044"/>
                <a:chOff x="8193600" y="4707000"/>
                <a:chExt cx="714515" cy="1344996"/>
              </a:xfrm>
            </p:grpSpPr>
            <p:sp>
              <p:nvSpPr>
                <p:cNvPr id="3806" name="Google Shape;3806;p22"/>
                <p:cNvSpPr/>
                <p:nvPr/>
              </p:nvSpPr>
              <p:spPr>
                <a:xfrm>
                  <a:off x="8244720" y="5399640"/>
                  <a:ext cx="362343" cy="332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251" h="334790" extrusionOk="0">
                      <a:moveTo>
                        <a:pt x="288143" y="5283"/>
                      </a:moveTo>
                      <a:cubicBezTo>
                        <a:pt x="302800" y="867"/>
                        <a:pt x="318800" y="-2638"/>
                        <a:pt x="333151" y="2688"/>
                      </a:cubicBezTo>
                      <a:cubicBezTo>
                        <a:pt x="352452" y="9846"/>
                        <a:pt x="363251" y="31901"/>
                        <a:pt x="362477" y="52476"/>
                      </a:cubicBezTo>
                      <a:cubicBezTo>
                        <a:pt x="361703" y="73051"/>
                        <a:pt x="351518" y="92135"/>
                        <a:pt x="339398" y="108773"/>
                      </a:cubicBezTo>
                      <a:cubicBezTo>
                        <a:pt x="259033" y="219182"/>
                        <a:pt x="101966" y="241305"/>
                        <a:pt x="0" y="332152"/>
                      </a:cubicBezTo>
                      <a:cubicBezTo>
                        <a:pt x="10060" y="323184"/>
                        <a:pt x="14703" y="279189"/>
                        <a:pt x="19517" y="265340"/>
                      </a:cubicBezTo>
                      <a:cubicBezTo>
                        <a:pt x="25389" y="248429"/>
                        <a:pt x="31409" y="231052"/>
                        <a:pt x="39659" y="215108"/>
                      </a:cubicBezTo>
                      <a:cubicBezTo>
                        <a:pt x="53588" y="188194"/>
                        <a:pt x="73799" y="162828"/>
                        <a:pt x="92543" y="139180"/>
                      </a:cubicBezTo>
                      <a:cubicBezTo>
                        <a:pt x="142353" y="76294"/>
                        <a:pt x="211214" y="28430"/>
                        <a:pt x="288143" y="5283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07" name="Google Shape;3807;p22"/>
                <p:cNvSpPr/>
                <p:nvPr/>
              </p:nvSpPr>
              <p:spPr>
                <a:xfrm>
                  <a:off x="8279280" y="5140800"/>
                  <a:ext cx="89993" cy="4266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007" h="427731" extrusionOk="0">
                      <a:moveTo>
                        <a:pt x="77132" y="38737"/>
                      </a:moveTo>
                      <a:cubicBezTo>
                        <a:pt x="73182" y="20665"/>
                        <a:pt x="62815" y="-1253"/>
                        <a:pt x="44357" y="56"/>
                      </a:cubicBezTo>
                      <a:cubicBezTo>
                        <a:pt x="31452" y="978"/>
                        <a:pt x="22701" y="13439"/>
                        <a:pt x="17340" y="25217"/>
                      </a:cubicBezTo>
                      <a:cubicBezTo>
                        <a:pt x="-11520" y="88684"/>
                        <a:pt x="2239" y="162188"/>
                        <a:pt x="11753" y="231253"/>
                      </a:cubicBezTo>
                      <a:cubicBezTo>
                        <a:pt x="20686" y="296074"/>
                        <a:pt x="21563" y="361782"/>
                        <a:pt x="29915" y="426478"/>
                      </a:cubicBezTo>
                      <a:cubicBezTo>
                        <a:pt x="90389" y="317058"/>
                        <a:pt x="103487" y="159252"/>
                        <a:pt x="77132" y="3873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08" name="Google Shape;3808;p22"/>
                <p:cNvSpPr/>
                <p:nvPr/>
              </p:nvSpPr>
              <p:spPr>
                <a:xfrm>
                  <a:off x="8254080" y="5450400"/>
                  <a:ext cx="313247" cy="2316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032" h="232233" extrusionOk="0">
                      <a:moveTo>
                        <a:pt x="312283" y="3903"/>
                      </a:moveTo>
                      <a:cubicBezTo>
                        <a:pt x="282318" y="15875"/>
                        <a:pt x="253288" y="30169"/>
                        <a:pt x="225293" y="46192"/>
                      </a:cubicBezTo>
                      <a:cubicBezTo>
                        <a:pt x="197299" y="62226"/>
                        <a:pt x="170487" y="80286"/>
                        <a:pt x="144939" y="99894"/>
                      </a:cubicBezTo>
                      <a:lnTo>
                        <a:pt x="125968" y="114836"/>
                      </a:lnTo>
                      <a:lnTo>
                        <a:pt x="107453" y="130313"/>
                      </a:lnTo>
                      <a:lnTo>
                        <a:pt x="89324" y="146222"/>
                      </a:lnTo>
                      <a:lnTo>
                        <a:pt x="71583" y="162564"/>
                      </a:lnTo>
                      <a:cubicBezTo>
                        <a:pt x="65859" y="168208"/>
                        <a:pt x="60021" y="173728"/>
                        <a:pt x="54228" y="179304"/>
                      </a:cubicBezTo>
                      <a:cubicBezTo>
                        <a:pt x="48584" y="185028"/>
                        <a:pt x="42882" y="190695"/>
                        <a:pt x="37158" y="196351"/>
                      </a:cubicBezTo>
                      <a:lnTo>
                        <a:pt x="28782" y="205046"/>
                      </a:lnTo>
                      <a:lnTo>
                        <a:pt x="20304" y="213660"/>
                      </a:lnTo>
                      <a:cubicBezTo>
                        <a:pt x="14785" y="219532"/>
                        <a:pt x="9266" y="225404"/>
                        <a:pt x="3519" y="231117"/>
                      </a:cubicBezTo>
                      <a:lnTo>
                        <a:pt x="3473" y="231163"/>
                      </a:lnTo>
                      <a:cubicBezTo>
                        <a:pt x="2676" y="231960"/>
                        <a:pt x="1391" y="231948"/>
                        <a:pt x="594" y="231163"/>
                      </a:cubicBezTo>
                      <a:cubicBezTo>
                        <a:pt x="-123" y="230446"/>
                        <a:pt x="-191" y="229331"/>
                        <a:pt x="389" y="228534"/>
                      </a:cubicBezTo>
                      <a:cubicBezTo>
                        <a:pt x="5158" y="221957"/>
                        <a:pt x="10142" y="215538"/>
                        <a:pt x="15127" y="209108"/>
                      </a:cubicBezTo>
                      <a:lnTo>
                        <a:pt x="22979" y="199777"/>
                      </a:lnTo>
                      <a:lnTo>
                        <a:pt x="30934" y="190525"/>
                      </a:lnTo>
                      <a:cubicBezTo>
                        <a:pt x="36453" y="184550"/>
                        <a:pt x="41995" y="178599"/>
                        <a:pt x="47594" y="172704"/>
                      </a:cubicBezTo>
                      <a:cubicBezTo>
                        <a:pt x="53398" y="167014"/>
                        <a:pt x="59156" y="161255"/>
                        <a:pt x="65028" y="155634"/>
                      </a:cubicBezTo>
                      <a:lnTo>
                        <a:pt x="83100" y="139235"/>
                      </a:lnTo>
                      <a:lnTo>
                        <a:pt x="101763" y="123508"/>
                      </a:lnTo>
                      <a:lnTo>
                        <a:pt x="120984" y="108486"/>
                      </a:lnTo>
                      <a:lnTo>
                        <a:pt x="140648" y="94079"/>
                      </a:lnTo>
                      <a:cubicBezTo>
                        <a:pt x="167209" y="75347"/>
                        <a:pt x="194841" y="58220"/>
                        <a:pt x="223211" y="42504"/>
                      </a:cubicBezTo>
                      <a:cubicBezTo>
                        <a:pt x="251581" y="26777"/>
                        <a:pt x="280874" y="12768"/>
                        <a:pt x="310746" y="159"/>
                      </a:cubicBezTo>
                      <a:cubicBezTo>
                        <a:pt x="311782" y="-273"/>
                        <a:pt x="312966" y="205"/>
                        <a:pt x="313409" y="1240"/>
                      </a:cubicBezTo>
                      <a:cubicBezTo>
                        <a:pt x="313841" y="2276"/>
                        <a:pt x="313364" y="3459"/>
                        <a:pt x="312328" y="3903"/>
                      </a:cubicBezTo>
                      <a:cubicBezTo>
                        <a:pt x="312328" y="3903"/>
                        <a:pt x="312305" y="3903"/>
                        <a:pt x="312294" y="391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09" name="Google Shape;3809;p22"/>
                <p:cNvSpPr/>
                <p:nvPr/>
              </p:nvSpPr>
              <p:spPr>
                <a:xfrm>
                  <a:off x="8313120" y="5185080"/>
                  <a:ext cx="14747" cy="3401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10" h="340116" extrusionOk="0">
                      <a:moveTo>
                        <a:pt x="4048" y="1875"/>
                      </a:moveTo>
                      <a:cubicBezTo>
                        <a:pt x="5926" y="29859"/>
                        <a:pt x="7861" y="57831"/>
                        <a:pt x="9397" y="85826"/>
                      </a:cubicBezTo>
                      <a:cubicBezTo>
                        <a:pt x="10945" y="113821"/>
                        <a:pt x="12447" y="141838"/>
                        <a:pt x="13551" y="169890"/>
                      </a:cubicBezTo>
                      <a:lnTo>
                        <a:pt x="14234" y="190932"/>
                      </a:lnTo>
                      <a:lnTo>
                        <a:pt x="14734" y="211973"/>
                      </a:lnTo>
                      <a:lnTo>
                        <a:pt x="14916" y="233027"/>
                      </a:lnTo>
                      <a:lnTo>
                        <a:pt x="14780" y="254080"/>
                      </a:lnTo>
                      <a:cubicBezTo>
                        <a:pt x="14700" y="261101"/>
                        <a:pt x="14461" y="268111"/>
                        <a:pt x="14302" y="275121"/>
                      </a:cubicBezTo>
                      <a:cubicBezTo>
                        <a:pt x="14040" y="282132"/>
                        <a:pt x="13699" y="289142"/>
                        <a:pt x="13334" y="296152"/>
                      </a:cubicBezTo>
                      <a:lnTo>
                        <a:pt x="12628" y="306656"/>
                      </a:lnTo>
                      <a:lnTo>
                        <a:pt x="11798" y="317159"/>
                      </a:lnTo>
                      <a:cubicBezTo>
                        <a:pt x="11127" y="324158"/>
                        <a:pt x="10444" y="331145"/>
                        <a:pt x="9510" y="338121"/>
                      </a:cubicBezTo>
                      <a:cubicBezTo>
                        <a:pt x="9363" y="339237"/>
                        <a:pt x="8339" y="340022"/>
                        <a:pt x="7223" y="339863"/>
                      </a:cubicBezTo>
                      <a:cubicBezTo>
                        <a:pt x="6233" y="339726"/>
                        <a:pt x="5505" y="338906"/>
                        <a:pt x="5459" y="337951"/>
                      </a:cubicBezTo>
                      <a:lnTo>
                        <a:pt x="5459" y="337951"/>
                      </a:lnTo>
                      <a:cubicBezTo>
                        <a:pt x="5107" y="330906"/>
                        <a:pt x="5016" y="323908"/>
                        <a:pt x="4924" y="316898"/>
                      </a:cubicBezTo>
                      <a:lnTo>
                        <a:pt x="4811" y="306394"/>
                      </a:lnTo>
                      <a:lnTo>
                        <a:pt x="4811" y="295901"/>
                      </a:lnTo>
                      <a:cubicBezTo>
                        <a:pt x="4811" y="288903"/>
                        <a:pt x="4845" y="281904"/>
                        <a:pt x="4947" y="274917"/>
                      </a:cubicBezTo>
                      <a:cubicBezTo>
                        <a:pt x="5038" y="267929"/>
                        <a:pt x="5061" y="260930"/>
                        <a:pt x="5243" y="253943"/>
                      </a:cubicBezTo>
                      <a:lnTo>
                        <a:pt x="5869" y="211985"/>
                      </a:lnTo>
                      <a:lnTo>
                        <a:pt x="6165" y="191000"/>
                      </a:lnTo>
                      <a:lnTo>
                        <a:pt x="6324" y="170015"/>
                      </a:lnTo>
                      <a:cubicBezTo>
                        <a:pt x="6529" y="142020"/>
                        <a:pt x="6245" y="114014"/>
                        <a:pt x="5164" y="86042"/>
                      </a:cubicBezTo>
                      <a:cubicBezTo>
                        <a:pt x="4071" y="58070"/>
                        <a:pt x="2501" y="30098"/>
                        <a:pt x="9" y="2205"/>
                      </a:cubicBezTo>
                      <a:cubicBezTo>
                        <a:pt x="-94" y="1090"/>
                        <a:pt x="737" y="100"/>
                        <a:pt x="1852" y="9"/>
                      </a:cubicBezTo>
                      <a:cubicBezTo>
                        <a:pt x="2967" y="-94"/>
                        <a:pt x="3957" y="737"/>
                        <a:pt x="4048" y="1852"/>
                      </a:cubicBezTo>
                      <a:cubicBezTo>
                        <a:pt x="4048" y="1863"/>
                        <a:pt x="4048" y="1886"/>
                        <a:pt x="4048" y="189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10" name="Google Shape;3810;p22"/>
                <p:cNvSpPr/>
                <p:nvPr/>
              </p:nvSpPr>
              <p:spPr>
                <a:xfrm>
                  <a:off x="8193600" y="5275080"/>
                  <a:ext cx="299319" cy="77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0069" h="776916" extrusionOk="0">
                      <a:moveTo>
                        <a:pt x="298590" y="6697"/>
                      </a:moveTo>
                      <a:cubicBezTo>
                        <a:pt x="253320" y="59489"/>
                        <a:pt x="213456" y="116867"/>
                        <a:pt x="178803" y="177125"/>
                      </a:cubicBezTo>
                      <a:lnTo>
                        <a:pt x="166069" y="199873"/>
                      </a:lnTo>
                      <a:lnTo>
                        <a:pt x="153893" y="222918"/>
                      </a:lnTo>
                      <a:lnTo>
                        <a:pt x="142217" y="246213"/>
                      </a:lnTo>
                      <a:lnTo>
                        <a:pt x="131121" y="269781"/>
                      </a:lnTo>
                      <a:cubicBezTo>
                        <a:pt x="116611" y="301338"/>
                        <a:pt x="103661" y="333589"/>
                        <a:pt x="91951" y="366227"/>
                      </a:cubicBezTo>
                      <a:cubicBezTo>
                        <a:pt x="68633" y="431571"/>
                        <a:pt x="50482" y="498588"/>
                        <a:pt x="37053" y="566493"/>
                      </a:cubicBezTo>
                      <a:cubicBezTo>
                        <a:pt x="30430" y="600463"/>
                        <a:pt x="24911" y="634637"/>
                        <a:pt x="20256" y="668970"/>
                      </a:cubicBezTo>
                      <a:lnTo>
                        <a:pt x="16990" y="694758"/>
                      </a:lnTo>
                      <a:lnTo>
                        <a:pt x="14020" y="720602"/>
                      </a:lnTo>
                      <a:lnTo>
                        <a:pt x="11346" y="746514"/>
                      </a:lnTo>
                      <a:lnTo>
                        <a:pt x="10162" y="759499"/>
                      </a:lnTo>
                      <a:cubicBezTo>
                        <a:pt x="9719" y="763823"/>
                        <a:pt x="9320" y="768159"/>
                        <a:pt x="8831" y="772495"/>
                      </a:cubicBezTo>
                      <a:lnTo>
                        <a:pt x="8831" y="772586"/>
                      </a:lnTo>
                      <a:cubicBezTo>
                        <a:pt x="8569" y="774816"/>
                        <a:pt x="6555" y="776421"/>
                        <a:pt x="4324" y="776171"/>
                      </a:cubicBezTo>
                      <a:cubicBezTo>
                        <a:pt x="2310" y="775943"/>
                        <a:pt x="797" y="774270"/>
                        <a:pt x="717" y="772301"/>
                      </a:cubicBezTo>
                      <a:cubicBezTo>
                        <a:pt x="535" y="767920"/>
                        <a:pt x="432" y="763538"/>
                        <a:pt x="284" y="759157"/>
                      </a:cubicBezTo>
                      <a:lnTo>
                        <a:pt x="0" y="746002"/>
                      </a:lnTo>
                      <a:lnTo>
                        <a:pt x="273" y="719680"/>
                      </a:lnTo>
                      <a:lnTo>
                        <a:pt x="1377" y="693369"/>
                      </a:lnTo>
                      <a:lnTo>
                        <a:pt x="3300" y="667093"/>
                      </a:lnTo>
                      <a:cubicBezTo>
                        <a:pt x="6305" y="632088"/>
                        <a:pt x="11437" y="597253"/>
                        <a:pt x="18333" y="562795"/>
                      </a:cubicBezTo>
                      <a:cubicBezTo>
                        <a:pt x="31944" y="493820"/>
                        <a:pt x="52348" y="426245"/>
                        <a:pt x="78409" y="361106"/>
                      </a:cubicBezTo>
                      <a:cubicBezTo>
                        <a:pt x="91381" y="328502"/>
                        <a:pt x="105834" y="296536"/>
                        <a:pt x="121334" y="265115"/>
                      </a:cubicBezTo>
                      <a:lnTo>
                        <a:pt x="133238" y="241695"/>
                      </a:lnTo>
                      <a:lnTo>
                        <a:pt x="145528" y="218491"/>
                      </a:lnTo>
                      <a:lnTo>
                        <a:pt x="158296" y="195549"/>
                      </a:lnTo>
                      <a:lnTo>
                        <a:pt x="171463" y="172834"/>
                      </a:lnTo>
                      <a:cubicBezTo>
                        <a:pt x="207151" y="112600"/>
                        <a:pt x="247778" y="55404"/>
                        <a:pt x="292388" y="1473"/>
                      </a:cubicBezTo>
                      <a:cubicBezTo>
                        <a:pt x="293810" y="-256"/>
                        <a:pt x="296370" y="-495"/>
                        <a:pt x="298101" y="927"/>
                      </a:cubicBezTo>
                      <a:cubicBezTo>
                        <a:pt x="299830" y="2350"/>
                        <a:pt x="300069" y="4910"/>
                        <a:pt x="298646" y="6640"/>
                      </a:cubicBezTo>
                      <a:cubicBezTo>
                        <a:pt x="298646" y="6652"/>
                        <a:pt x="298612" y="6686"/>
                        <a:pt x="298601" y="669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3811" name="Google Shape;3811;p22"/>
                <p:cNvGrpSpPr/>
                <p:nvPr/>
              </p:nvGrpSpPr>
              <p:grpSpPr>
                <a:xfrm>
                  <a:off x="8403840" y="4707000"/>
                  <a:ext cx="504275" cy="608300"/>
                  <a:chOff x="8403840" y="4707000"/>
                  <a:chExt cx="504275" cy="608300"/>
                </a:xfrm>
              </p:grpSpPr>
              <p:sp>
                <p:nvSpPr>
                  <p:cNvPr id="3812" name="Google Shape;3812;p22"/>
                  <p:cNvSpPr/>
                  <p:nvPr/>
                </p:nvSpPr>
                <p:spPr>
                  <a:xfrm>
                    <a:off x="8497080" y="4724280"/>
                    <a:ext cx="411035" cy="5002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29279" h="504034" extrusionOk="0">
                        <a:moveTo>
                          <a:pt x="409259" y="343454"/>
                        </a:moveTo>
                        <a:cubicBezTo>
                          <a:pt x="406369" y="323107"/>
                          <a:pt x="402784" y="301428"/>
                          <a:pt x="388798" y="286372"/>
                        </a:cubicBezTo>
                        <a:cubicBezTo>
                          <a:pt x="360871" y="256317"/>
                          <a:pt x="303424" y="264909"/>
                          <a:pt x="282474" y="229631"/>
                        </a:cubicBezTo>
                        <a:cubicBezTo>
                          <a:pt x="275543" y="217978"/>
                          <a:pt x="274473" y="203901"/>
                          <a:pt x="272789" y="190450"/>
                        </a:cubicBezTo>
                        <a:cubicBezTo>
                          <a:pt x="268363" y="154898"/>
                          <a:pt x="256163" y="116627"/>
                          <a:pt x="225528" y="98055"/>
                        </a:cubicBezTo>
                        <a:cubicBezTo>
                          <a:pt x="207149" y="86914"/>
                          <a:pt x="183604" y="83898"/>
                          <a:pt x="168832" y="68285"/>
                        </a:cubicBezTo>
                        <a:cubicBezTo>
                          <a:pt x="152138" y="50623"/>
                          <a:pt x="150886" y="20898"/>
                          <a:pt x="131062" y="6855"/>
                        </a:cubicBezTo>
                        <a:cubicBezTo>
                          <a:pt x="115779" y="-3967"/>
                          <a:pt x="93872" y="-1088"/>
                          <a:pt x="78293" y="9302"/>
                        </a:cubicBezTo>
                        <a:cubicBezTo>
                          <a:pt x="62714" y="19692"/>
                          <a:pt x="52312" y="36148"/>
                          <a:pt x="43584" y="52717"/>
                        </a:cubicBezTo>
                        <a:cubicBezTo>
                          <a:pt x="-2164" y="139569"/>
                          <a:pt x="-13306" y="244801"/>
                          <a:pt x="16875" y="338208"/>
                        </a:cubicBezTo>
                        <a:cubicBezTo>
                          <a:pt x="23919" y="359989"/>
                          <a:pt x="33182" y="381247"/>
                          <a:pt x="46543" y="399854"/>
                        </a:cubicBezTo>
                        <a:cubicBezTo>
                          <a:pt x="56705" y="413999"/>
                          <a:pt x="69098" y="426426"/>
                          <a:pt x="82446" y="437624"/>
                        </a:cubicBezTo>
                        <a:cubicBezTo>
                          <a:pt x="128092" y="475907"/>
                          <a:pt x="186540" y="500067"/>
                          <a:pt x="246114" y="499805"/>
                        </a:cubicBezTo>
                        <a:cubicBezTo>
                          <a:pt x="289928" y="499611"/>
                          <a:pt x="333991" y="485557"/>
                          <a:pt x="369144" y="459246"/>
                        </a:cubicBezTo>
                        <a:cubicBezTo>
                          <a:pt x="408075" y="430113"/>
                          <a:pt x="415973" y="390613"/>
                          <a:pt x="409271" y="343466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13" name="Google Shape;3813;p22"/>
                  <p:cNvSpPr/>
                  <p:nvPr/>
                </p:nvSpPr>
                <p:spPr>
                  <a:xfrm>
                    <a:off x="8649000" y="5024520"/>
                    <a:ext cx="212140" cy="1529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3206" h="153289" extrusionOk="0">
                        <a:moveTo>
                          <a:pt x="211065" y="1723"/>
                        </a:moveTo>
                        <a:cubicBezTo>
                          <a:pt x="213034" y="13512"/>
                          <a:pt x="211804" y="25632"/>
                          <a:pt x="208231" y="36887"/>
                        </a:cubicBezTo>
                        <a:cubicBezTo>
                          <a:pt x="204590" y="48130"/>
                          <a:pt x="198718" y="58646"/>
                          <a:pt x="191127" y="67682"/>
                        </a:cubicBezTo>
                        <a:cubicBezTo>
                          <a:pt x="183593" y="76785"/>
                          <a:pt x="174546" y="84513"/>
                          <a:pt x="164873" y="91192"/>
                        </a:cubicBezTo>
                        <a:cubicBezTo>
                          <a:pt x="155166" y="97850"/>
                          <a:pt x="144719" y="103415"/>
                          <a:pt x="134022" y="108172"/>
                        </a:cubicBezTo>
                        <a:cubicBezTo>
                          <a:pt x="123325" y="112951"/>
                          <a:pt x="112400" y="117025"/>
                          <a:pt x="101566" y="121020"/>
                        </a:cubicBezTo>
                        <a:cubicBezTo>
                          <a:pt x="90709" y="124991"/>
                          <a:pt x="79830" y="128895"/>
                          <a:pt x="68917" y="132696"/>
                        </a:cubicBezTo>
                        <a:cubicBezTo>
                          <a:pt x="58026" y="136554"/>
                          <a:pt x="47033" y="140149"/>
                          <a:pt x="35994" y="143586"/>
                        </a:cubicBezTo>
                        <a:cubicBezTo>
                          <a:pt x="24944" y="146989"/>
                          <a:pt x="13826" y="150209"/>
                          <a:pt x="2503" y="152850"/>
                        </a:cubicBezTo>
                        <a:cubicBezTo>
                          <a:pt x="1410" y="153111"/>
                          <a:pt x="307" y="152429"/>
                          <a:pt x="56" y="151325"/>
                        </a:cubicBezTo>
                        <a:cubicBezTo>
                          <a:pt x="-172" y="150369"/>
                          <a:pt x="318" y="149413"/>
                          <a:pt x="1171" y="149015"/>
                        </a:cubicBezTo>
                        <a:cubicBezTo>
                          <a:pt x="11687" y="144076"/>
                          <a:pt x="22406" y="139706"/>
                          <a:pt x="33194" y="135529"/>
                        </a:cubicBezTo>
                        <a:cubicBezTo>
                          <a:pt x="43994" y="131387"/>
                          <a:pt x="54840" y="127392"/>
                          <a:pt x="65787" y="123671"/>
                        </a:cubicBezTo>
                        <a:cubicBezTo>
                          <a:pt x="76712" y="119893"/>
                          <a:pt x="87659" y="116206"/>
                          <a:pt x="98653" y="112598"/>
                        </a:cubicBezTo>
                        <a:cubicBezTo>
                          <a:pt x="109646" y="109002"/>
                          <a:pt x="120593" y="105543"/>
                          <a:pt x="131256" y="101469"/>
                        </a:cubicBezTo>
                        <a:cubicBezTo>
                          <a:pt x="141908" y="97383"/>
                          <a:pt x="152287" y="92672"/>
                          <a:pt x="161914" y="86641"/>
                        </a:cubicBezTo>
                        <a:cubicBezTo>
                          <a:pt x="166740" y="83648"/>
                          <a:pt x="171371" y="80370"/>
                          <a:pt x="175730" y="76740"/>
                        </a:cubicBezTo>
                        <a:cubicBezTo>
                          <a:pt x="180088" y="73133"/>
                          <a:pt x="184219" y="69218"/>
                          <a:pt x="187895" y="64916"/>
                        </a:cubicBezTo>
                        <a:cubicBezTo>
                          <a:pt x="195269" y="56370"/>
                          <a:pt x="201221" y="46503"/>
                          <a:pt x="204669" y="35715"/>
                        </a:cubicBezTo>
                        <a:cubicBezTo>
                          <a:pt x="208140" y="24995"/>
                          <a:pt x="209255" y="13433"/>
                          <a:pt x="207093" y="2428"/>
                        </a:cubicBezTo>
                        <a:lnTo>
                          <a:pt x="207093" y="2428"/>
                        </a:lnTo>
                        <a:cubicBezTo>
                          <a:pt x="206877" y="1324"/>
                          <a:pt x="207594" y="255"/>
                          <a:pt x="208697" y="39"/>
                        </a:cubicBezTo>
                        <a:cubicBezTo>
                          <a:pt x="209802" y="-178"/>
                          <a:pt x="210860" y="539"/>
                          <a:pt x="211076" y="1643"/>
                        </a:cubicBezTo>
                        <a:cubicBezTo>
                          <a:pt x="211076" y="1654"/>
                          <a:pt x="211076" y="1689"/>
                          <a:pt x="211076" y="170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14" name="Google Shape;3814;p22"/>
                  <p:cNvSpPr/>
                  <p:nvPr/>
                </p:nvSpPr>
                <p:spPr>
                  <a:xfrm>
                    <a:off x="8581320" y="4838400"/>
                    <a:ext cx="114760" cy="24363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337" h="243636" extrusionOk="0">
                        <a:moveTo>
                          <a:pt x="112401" y="4589"/>
                        </a:moveTo>
                        <a:cubicBezTo>
                          <a:pt x="109794" y="3998"/>
                          <a:pt x="107109" y="3781"/>
                          <a:pt x="104411" y="3986"/>
                        </a:cubicBezTo>
                        <a:cubicBezTo>
                          <a:pt x="101726" y="4259"/>
                          <a:pt x="99063" y="4919"/>
                          <a:pt x="96491" y="5875"/>
                        </a:cubicBezTo>
                        <a:cubicBezTo>
                          <a:pt x="93919" y="6854"/>
                          <a:pt x="91484" y="8208"/>
                          <a:pt x="89140" y="9699"/>
                        </a:cubicBezTo>
                        <a:cubicBezTo>
                          <a:pt x="86818" y="11247"/>
                          <a:pt x="84622" y="12976"/>
                          <a:pt x="82539" y="14854"/>
                        </a:cubicBezTo>
                        <a:cubicBezTo>
                          <a:pt x="80491" y="16777"/>
                          <a:pt x="78522" y="18780"/>
                          <a:pt x="76735" y="20965"/>
                        </a:cubicBezTo>
                        <a:cubicBezTo>
                          <a:pt x="74938" y="23127"/>
                          <a:pt x="73367" y="25495"/>
                          <a:pt x="71751" y="27827"/>
                        </a:cubicBezTo>
                        <a:cubicBezTo>
                          <a:pt x="68679" y="32607"/>
                          <a:pt x="65879" y="37569"/>
                          <a:pt x="63512" y="42758"/>
                        </a:cubicBezTo>
                        <a:cubicBezTo>
                          <a:pt x="58778" y="53137"/>
                          <a:pt x="55443" y="64141"/>
                          <a:pt x="52848" y="75328"/>
                        </a:cubicBezTo>
                        <a:cubicBezTo>
                          <a:pt x="50197" y="86514"/>
                          <a:pt x="48297" y="97894"/>
                          <a:pt x="46146" y="109320"/>
                        </a:cubicBezTo>
                        <a:cubicBezTo>
                          <a:pt x="41924" y="132217"/>
                          <a:pt x="36564" y="154943"/>
                          <a:pt x="29736" y="177236"/>
                        </a:cubicBezTo>
                        <a:cubicBezTo>
                          <a:pt x="26390" y="188400"/>
                          <a:pt x="22544" y="199416"/>
                          <a:pt x="18299" y="210272"/>
                        </a:cubicBezTo>
                        <a:cubicBezTo>
                          <a:pt x="14020" y="221117"/>
                          <a:pt x="9320" y="231792"/>
                          <a:pt x="3835" y="242114"/>
                        </a:cubicBezTo>
                        <a:cubicBezTo>
                          <a:pt x="3311" y="243104"/>
                          <a:pt x="2071" y="243491"/>
                          <a:pt x="1081" y="242956"/>
                        </a:cubicBezTo>
                        <a:cubicBezTo>
                          <a:pt x="216" y="242501"/>
                          <a:pt x="-182" y="241499"/>
                          <a:pt x="80" y="240589"/>
                        </a:cubicBezTo>
                        <a:cubicBezTo>
                          <a:pt x="3288" y="229413"/>
                          <a:pt x="6793" y="218420"/>
                          <a:pt x="10265" y="207427"/>
                        </a:cubicBezTo>
                        <a:lnTo>
                          <a:pt x="20620" y="174448"/>
                        </a:lnTo>
                        <a:cubicBezTo>
                          <a:pt x="27357" y="152416"/>
                          <a:pt x="33616" y="130236"/>
                          <a:pt x="39079" y="107807"/>
                        </a:cubicBezTo>
                        <a:cubicBezTo>
                          <a:pt x="41799" y="96574"/>
                          <a:pt x="44450" y="85228"/>
                          <a:pt x="47614" y="73973"/>
                        </a:cubicBezTo>
                        <a:cubicBezTo>
                          <a:pt x="49173" y="68340"/>
                          <a:pt x="50982" y="62764"/>
                          <a:pt x="52917" y="57222"/>
                        </a:cubicBezTo>
                        <a:cubicBezTo>
                          <a:pt x="54852" y="51680"/>
                          <a:pt x="57185" y="46274"/>
                          <a:pt x="59688" y="40949"/>
                        </a:cubicBezTo>
                        <a:cubicBezTo>
                          <a:pt x="62214" y="35634"/>
                          <a:pt x="65219" y="30524"/>
                          <a:pt x="68496" y="25631"/>
                        </a:cubicBezTo>
                        <a:cubicBezTo>
                          <a:pt x="71820" y="20772"/>
                          <a:pt x="75620" y="16106"/>
                          <a:pt x="80024" y="12077"/>
                        </a:cubicBezTo>
                        <a:cubicBezTo>
                          <a:pt x="82243" y="10075"/>
                          <a:pt x="84610" y="8220"/>
                          <a:pt x="87114" y="6558"/>
                        </a:cubicBezTo>
                        <a:cubicBezTo>
                          <a:pt x="89652" y="4942"/>
                          <a:pt x="92326" y="3508"/>
                          <a:pt x="95148" y="2370"/>
                        </a:cubicBezTo>
                        <a:cubicBezTo>
                          <a:pt x="97994" y="1278"/>
                          <a:pt x="100975" y="481"/>
                          <a:pt x="104059" y="128"/>
                        </a:cubicBezTo>
                        <a:cubicBezTo>
                          <a:pt x="107143" y="-145"/>
                          <a:pt x="110283" y="15"/>
                          <a:pt x="113345" y="640"/>
                        </a:cubicBezTo>
                        <a:cubicBezTo>
                          <a:pt x="114449" y="857"/>
                          <a:pt x="115155" y="1926"/>
                          <a:pt x="114939" y="3030"/>
                        </a:cubicBezTo>
                        <a:cubicBezTo>
                          <a:pt x="114722" y="4134"/>
                          <a:pt x="113652" y="4840"/>
                          <a:pt x="112548" y="4623"/>
                        </a:cubicBezTo>
                        <a:cubicBezTo>
                          <a:pt x="112537" y="4623"/>
                          <a:pt x="112526" y="4623"/>
                          <a:pt x="112503" y="4623"/>
                        </a:cubicBezTo>
                        <a:lnTo>
                          <a:pt x="112423" y="4601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15" name="Google Shape;3815;p22"/>
                  <p:cNvSpPr/>
                  <p:nvPr/>
                </p:nvSpPr>
                <p:spPr>
                  <a:xfrm>
                    <a:off x="8628120" y="4968360"/>
                    <a:ext cx="137933" cy="1154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8279" h="116020" extrusionOk="0">
                        <a:moveTo>
                          <a:pt x="137564" y="3001"/>
                        </a:moveTo>
                        <a:cubicBezTo>
                          <a:pt x="134036" y="9636"/>
                          <a:pt x="129803" y="15860"/>
                          <a:pt x="125034" y="21607"/>
                        </a:cubicBezTo>
                        <a:cubicBezTo>
                          <a:pt x="120232" y="27332"/>
                          <a:pt x="114975" y="32646"/>
                          <a:pt x="109399" y="37574"/>
                        </a:cubicBezTo>
                        <a:cubicBezTo>
                          <a:pt x="98235" y="47429"/>
                          <a:pt x="86058" y="56009"/>
                          <a:pt x="73756" y="64192"/>
                        </a:cubicBezTo>
                        <a:cubicBezTo>
                          <a:pt x="61466" y="72363"/>
                          <a:pt x="49028" y="80056"/>
                          <a:pt x="37181" y="88249"/>
                        </a:cubicBezTo>
                        <a:cubicBezTo>
                          <a:pt x="31286" y="92391"/>
                          <a:pt x="25505" y="96613"/>
                          <a:pt x="19883" y="101017"/>
                        </a:cubicBezTo>
                        <a:cubicBezTo>
                          <a:pt x="14250" y="105433"/>
                          <a:pt x="8856" y="110088"/>
                          <a:pt x="3428" y="114969"/>
                        </a:cubicBezTo>
                        <a:lnTo>
                          <a:pt x="3428" y="114969"/>
                        </a:lnTo>
                        <a:cubicBezTo>
                          <a:pt x="2586" y="115732"/>
                          <a:pt x="1288" y="115664"/>
                          <a:pt x="526" y="114822"/>
                        </a:cubicBezTo>
                        <a:cubicBezTo>
                          <a:pt x="-77" y="114150"/>
                          <a:pt x="-157" y="113194"/>
                          <a:pt x="264" y="112443"/>
                        </a:cubicBezTo>
                        <a:cubicBezTo>
                          <a:pt x="3962" y="105820"/>
                          <a:pt x="8868" y="99914"/>
                          <a:pt x="14250" y="94611"/>
                        </a:cubicBezTo>
                        <a:cubicBezTo>
                          <a:pt x="19644" y="89296"/>
                          <a:pt x="25585" y="84619"/>
                          <a:pt x="31764" y="80397"/>
                        </a:cubicBezTo>
                        <a:cubicBezTo>
                          <a:pt x="44077" y="71862"/>
                          <a:pt x="57176" y="64954"/>
                          <a:pt x="70035" y="57978"/>
                        </a:cubicBezTo>
                        <a:cubicBezTo>
                          <a:pt x="82872" y="51014"/>
                          <a:pt x="95458" y="43571"/>
                          <a:pt x="106668" y="34342"/>
                        </a:cubicBezTo>
                        <a:cubicBezTo>
                          <a:pt x="112255" y="29733"/>
                          <a:pt x="117535" y="24737"/>
                          <a:pt x="122167" y="19184"/>
                        </a:cubicBezTo>
                        <a:cubicBezTo>
                          <a:pt x="126822" y="13664"/>
                          <a:pt x="130872" y="7644"/>
                          <a:pt x="133968" y="1157"/>
                        </a:cubicBezTo>
                        <a:cubicBezTo>
                          <a:pt x="134446" y="145"/>
                          <a:pt x="135664" y="-288"/>
                          <a:pt x="136676" y="202"/>
                        </a:cubicBezTo>
                        <a:cubicBezTo>
                          <a:pt x="137689" y="680"/>
                          <a:pt x="138122" y="1897"/>
                          <a:pt x="137633" y="2910"/>
                        </a:cubicBezTo>
                        <a:cubicBezTo>
                          <a:pt x="137633" y="2933"/>
                          <a:pt x="137598" y="2967"/>
                          <a:pt x="137587" y="299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16" name="Google Shape;3816;p22"/>
                  <p:cNvSpPr/>
                  <p:nvPr/>
                </p:nvSpPr>
                <p:spPr>
                  <a:xfrm>
                    <a:off x="8403840" y="4707000"/>
                    <a:ext cx="449947" cy="5833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1484" h="590750" extrusionOk="0">
                        <a:moveTo>
                          <a:pt x="713" y="276432"/>
                        </a:moveTo>
                        <a:cubicBezTo>
                          <a:pt x="-4169" y="194200"/>
                          <a:pt x="15792" y="108418"/>
                          <a:pt x="67559" y="44336"/>
                        </a:cubicBezTo>
                        <a:cubicBezTo>
                          <a:pt x="79395" y="29690"/>
                          <a:pt x="93096" y="16046"/>
                          <a:pt x="109984" y="7716"/>
                        </a:cubicBezTo>
                        <a:cubicBezTo>
                          <a:pt x="126872" y="-615"/>
                          <a:pt x="147402" y="-3050"/>
                          <a:pt x="164574" y="4666"/>
                        </a:cubicBezTo>
                        <a:cubicBezTo>
                          <a:pt x="190498" y="16319"/>
                          <a:pt x="202105" y="46999"/>
                          <a:pt x="204916" y="75279"/>
                        </a:cubicBezTo>
                        <a:cubicBezTo>
                          <a:pt x="207727" y="103558"/>
                          <a:pt x="204495" y="132725"/>
                          <a:pt x="212473" y="160003"/>
                        </a:cubicBezTo>
                        <a:cubicBezTo>
                          <a:pt x="215375" y="169927"/>
                          <a:pt x="219950" y="179713"/>
                          <a:pt x="227745" y="186496"/>
                        </a:cubicBezTo>
                        <a:cubicBezTo>
                          <a:pt x="242539" y="199378"/>
                          <a:pt x="264730" y="198468"/>
                          <a:pt x="282449" y="206900"/>
                        </a:cubicBezTo>
                        <a:cubicBezTo>
                          <a:pt x="297470" y="214047"/>
                          <a:pt x="308896" y="228340"/>
                          <a:pt x="312572" y="244568"/>
                        </a:cubicBezTo>
                        <a:cubicBezTo>
                          <a:pt x="318968" y="272814"/>
                          <a:pt x="302762" y="301366"/>
                          <a:pt x="303217" y="330317"/>
                        </a:cubicBezTo>
                        <a:cubicBezTo>
                          <a:pt x="303695" y="360554"/>
                          <a:pt x="324373" y="389459"/>
                          <a:pt x="352835" y="399690"/>
                        </a:cubicBezTo>
                        <a:cubicBezTo>
                          <a:pt x="366980" y="404765"/>
                          <a:pt x="382343" y="405505"/>
                          <a:pt x="396637" y="410125"/>
                        </a:cubicBezTo>
                        <a:cubicBezTo>
                          <a:pt x="431858" y="421517"/>
                          <a:pt x="457315" y="461290"/>
                          <a:pt x="447277" y="496932"/>
                        </a:cubicBezTo>
                        <a:cubicBezTo>
                          <a:pt x="442168" y="515061"/>
                          <a:pt x="429240" y="530094"/>
                          <a:pt x="414503" y="541838"/>
                        </a:cubicBezTo>
                        <a:cubicBezTo>
                          <a:pt x="358957" y="586095"/>
                          <a:pt x="281197" y="587700"/>
                          <a:pt x="210538" y="580564"/>
                        </a:cubicBezTo>
                        <a:cubicBezTo>
                          <a:pt x="144773" y="573930"/>
                          <a:pt x="83298" y="550259"/>
                          <a:pt x="56157" y="485962"/>
                        </a:cubicBezTo>
                        <a:cubicBezTo>
                          <a:pt x="27946" y="419115"/>
                          <a:pt x="5049" y="349333"/>
                          <a:pt x="713" y="276432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17" name="Google Shape;3817;p22"/>
                  <p:cNvSpPr/>
                  <p:nvPr/>
                </p:nvSpPr>
                <p:spPr>
                  <a:xfrm>
                    <a:off x="8448480" y="4739760"/>
                    <a:ext cx="109868" cy="4574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420" h="457490" extrusionOk="0">
                        <a:moveTo>
                          <a:pt x="108435" y="3910"/>
                        </a:moveTo>
                        <a:lnTo>
                          <a:pt x="105043" y="5344"/>
                        </a:lnTo>
                        <a:lnTo>
                          <a:pt x="103348" y="6061"/>
                        </a:lnTo>
                        <a:cubicBezTo>
                          <a:pt x="102790" y="6323"/>
                          <a:pt x="102255" y="6619"/>
                          <a:pt x="101709" y="6903"/>
                        </a:cubicBezTo>
                        <a:lnTo>
                          <a:pt x="98432" y="8599"/>
                        </a:lnTo>
                        <a:cubicBezTo>
                          <a:pt x="97374" y="9224"/>
                          <a:pt x="96326" y="9885"/>
                          <a:pt x="95280" y="10522"/>
                        </a:cubicBezTo>
                        <a:lnTo>
                          <a:pt x="93709" y="11489"/>
                        </a:lnTo>
                        <a:cubicBezTo>
                          <a:pt x="93185" y="11819"/>
                          <a:pt x="92707" y="12206"/>
                          <a:pt x="92196" y="12559"/>
                        </a:cubicBezTo>
                        <a:lnTo>
                          <a:pt x="89191" y="14721"/>
                        </a:lnTo>
                        <a:cubicBezTo>
                          <a:pt x="88212" y="15472"/>
                          <a:pt x="87279" y="16280"/>
                          <a:pt x="86312" y="17066"/>
                        </a:cubicBezTo>
                        <a:cubicBezTo>
                          <a:pt x="85356" y="17851"/>
                          <a:pt x="84388" y="18625"/>
                          <a:pt x="83501" y="19501"/>
                        </a:cubicBezTo>
                        <a:cubicBezTo>
                          <a:pt x="76184" y="26192"/>
                          <a:pt x="69890" y="34010"/>
                          <a:pt x="64439" y="42375"/>
                        </a:cubicBezTo>
                        <a:cubicBezTo>
                          <a:pt x="61663" y="46528"/>
                          <a:pt x="59170" y="50875"/>
                          <a:pt x="56735" y="55245"/>
                        </a:cubicBezTo>
                        <a:cubicBezTo>
                          <a:pt x="54403" y="59684"/>
                          <a:pt x="52126" y="64145"/>
                          <a:pt x="50044" y="68720"/>
                        </a:cubicBezTo>
                        <a:cubicBezTo>
                          <a:pt x="47938" y="73272"/>
                          <a:pt x="46004" y="77926"/>
                          <a:pt x="44001" y="82535"/>
                        </a:cubicBezTo>
                        <a:lnTo>
                          <a:pt x="41201" y="89545"/>
                        </a:lnTo>
                        <a:cubicBezTo>
                          <a:pt x="40257" y="91878"/>
                          <a:pt x="39335" y="94211"/>
                          <a:pt x="38493" y="96589"/>
                        </a:cubicBezTo>
                        <a:cubicBezTo>
                          <a:pt x="24507" y="134337"/>
                          <a:pt x="16200" y="174008"/>
                          <a:pt x="12319" y="213986"/>
                        </a:cubicBezTo>
                        <a:cubicBezTo>
                          <a:pt x="10384" y="233980"/>
                          <a:pt x="9269" y="254055"/>
                          <a:pt x="9189" y="274152"/>
                        </a:cubicBezTo>
                        <a:cubicBezTo>
                          <a:pt x="9121" y="284201"/>
                          <a:pt x="9132" y="294249"/>
                          <a:pt x="9428" y="304298"/>
                        </a:cubicBezTo>
                        <a:cubicBezTo>
                          <a:pt x="9519" y="309317"/>
                          <a:pt x="9747" y="314346"/>
                          <a:pt x="9895" y="319365"/>
                        </a:cubicBezTo>
                        <a:cubicBezTo>
                          <a:pt x="10122" y="324383"/>
                          <a:pt x="10339" y="329414"/>
                          <a:pt x="10623" y="334432"/>
                        </a:cubicBezTo>
                        <a:cubicBezTo>
                          <a:pt x="11249" y="344469"/>
                          <a:pt x="11795" y="354507"/>
                          <a:pt x="12660" y="364544"/>
                        </a:cubicBezTo>
                        <a:lnTo>
                          <a:pt x="13867" y="379588"/>
                        </a:lnTo>
                        <a:lnTo>
                          <a:pt x="15220" y="394633"/>
                        </a:lnTo>
                        <a:lnTo>
                          <a:pt x="21150" y="454890"/>
                        </a:lnTo>
                        <a:cubicBezTo>
                          <a:pt x="21263" y="456005"/>
                          <a:pt x="20444" y="457007"/>
                          <a:pt x="19329" y="457109"/>
                        </a:cubicBezTo>
                        <a:cubicBezTo>
                          <a:pt x="18293" y="457212"/>
                          <a:pt x="17360" y="456517"/>
                          <a:pt x="17144" y="455516"/>
                        </a:cubicBezTo>
                        <a:cubicBezTo>
                          <a:pt x="8609" y="415879"/>
                          <a:pt x="3294" y="375537"/>
                          <a:pt x="1098" y="334956"/>
                        </a:cubicBezTo>
                        <a:cubicBezTo>
                          <a:pt x="-17" y="314665"/>
                          <a:pt x="-290" y="294317"/>
                          <a:pt x="313" y="273981"/>
                        </a:cubicBezTo>
                        <a:cubicBezTo>
                          <a:pt x="950" y="253656"/>
                          <a:pt x="2544" y="233343"/>
                          <a:pt x="5127" y="213166"/>
                        </a:cubicBezTo>
                        <a:cubicBezTo>
                          <a:pt x="10418" y="172847"/>
                          <a:pt x="19784" y="132971"/>
                          <a:pt x="34522" y="95087"/>
                        </a:cubicBezTo>
                        <a:cubicBezTo>
                          <a:pt x="35397" y="92697"/>
                          <a:pt x="36354" y="90353"/>
                          <a:pt x="37333" y="88008"/>
                        </a:cubicBezTo>
                        <a:lnTo>
                          <a:pt x="40223" y="80964"/>
                        </a:lnTo>
                        <a:cubicBezTo>
                          <a:pt x="42294" y="76321"/>
                          <a:pt x="44297" y="71667"/>
                          <a:pt x="46482" y="67069"/>
                        </a:cubicBezTo>
                        <a:cubicBezTo>
                          <a:pt x="50840" y="57874"/>
                          <a:pt x="55677" y="48873"/>
                          <a:pt x="61310" y="40338"/>
                        </a:cubicBezTo>
                        <a:cubicBezTo>
                          <a:pt x="64086" y="36047"/>
                          <a:pt x="67159" y="31939"/>
                          <a:pt x="70391" y="27956"/>
                        </a:cubicBezTo>
                        <a:cubicBezTo>
                          <a:pt x="72076" y="26021"/>
                          <a:pt x="73680" y="24019"/>
                          <a:pt x="75501" y="22186"/>
                        </a:cubicBezTo>
                        <a:cubicBezTo>
                          <a:pt x="76388" y="21265"/>
                          <a:pt x="77254" y="20309"/>
                          <a:pt x="78175" y="19410"/>
                        </a:cubicBezTo>
                        <a:lnTo>
                          <a:pt x="80975" y="16747"/>
                        </a:lnTo>
                        <a:cubicBezTo>
                          <a:pt x="81885" y="15836"/>
                          <a:pt x="82875" y="15017"/>
                          <a:pt x="83877" y="14186"/>
                        </a:cubicBezTo>
                        <a:cubicBezTo>
                          <a:pt x="84867" y="13367"/>
                          <a:pt x="85846" y="12513"/>
                          <a:pt x="86858" y="11717"/>
                        </a:cubicBezTo>
                        <a:lnTo>
                          <a:pt x="89987" y="9429"/>
                        </a:lnTo>
                        <a:cubicBezTo>
                          <a:pt x="90511" y="9054"/>
                          <a:pt x="91023" y="8655"/>
                          <a:pt x="91558" y="8303"/>
                        </a:cubicBezTo>
                        <a:lnTo>
                          <a:pt x="93197" y="7267"/>
                        </a:lnTo>
                        <a:cubicBezTo>
                          <a:pt x="94301" y="6584"/>
                          <a:pt x="95382" y="5879"/>
                          <a:pt x="96497" y="5207"/>
                        </a:cubicBezTo>
                        <a:lnTo>
                          <a:pt x="99934" y="3386"/>
                        </a:lnTo>
                        <a:cubicBezTo>
                          <a:pt x="100515" y="3091"/>
                          <a:pt x="101072" y="2772"/>
                          <a:pt x="101663" y="2488"/>
                        </a:cubicBezTo>
                        <a:lnTo>
                          <a:pt x="103451" y="1714"/>
                        </a:lnTo>
                        <a:lnTo>
                          <a:pt x="107024" y="166"/>
                        </a:lnTo>
                        <a:cubicBezTo>
                          <a:pt x="108048" y="-278"/>
                          <a:pt x="109243" y="200"/>
                          <a:pt x="109687" y="1225"/>
                        </a:cubicBezTo>
                        <a:cubicBezTo>
                          <a:pt x="110130" y="2249"/>
                          <a:pt x="109653" y="3443"/>
                          <a:pt x="108628" y="3887"/>
                        </a:cubicBezTo>
                        <a:lnTo>
                          <a:pt x="108617" y="3887"/>
                        </a:lnTo>
                        <a:cubicBezTo>
                          <a:pt x="108617" y="3887"/>
                          <a:pt x="108469" y="3956"/>
                          <a:pt x="108469" y="3956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18" name="Google Shape;3818;p22"/>
                  <p:cNvSpPr/>
                  <p:nvPr/>
                </p:nvSpPr>
                <p:spPr>
                  <a:xfrm>
                    <a:off x="8490960" y="4852440"/>
                    <a:ext cx="94572" cy="3871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5047" h="387104" extrusionOk="0">
                        <a:moveTo>
                          <a:pt x="94228" y="3130"/>
                        </a:moveTo>
                        <a:cubicBezTo>
                          <a:pt x="76316" y="30773"/>
                          <a:pt x="63809" y="61874"/>
                          <a:pt x="57027" y="94057"/>
                        </a:cubicBezTo>
                        <a:cubicBezTo>
                          <a:pt x="55343" y="102114"/>
                          <a:pt x="53965" y="110228"/>
                          <a:pt x="53078" y="118399"/>
                        </a:cubicBezTo>
                        <a:cubicBezTo>
                          <a:pt x="52805" y="120436"/>
                          <a:pt x="52623" y="122484"/>
                          <a:pt x="52441" y="124533"/>
                        </a:cubicBezTo>
                        <a:cubicBezTo>
                          <a:pt x="52270" y="126581"/>
                          <a:pt x="52031" y="128618"/>
                          <a:pt x="51917" y="130678"/>
                        </a:cubicBezTo>
                        <a:cubicBezTo>
                          <a:pt x="51644" y="134775"/>
                          <a:pt x="51462" y="138883"/>
                          <a:pt x="51337" y="143003"/>
                        </a:cubicBezTo>
                        <a:cubicBezTo>
                          <a:pt x="50825" y="159469"/>
                          <a:pt x="51507" y="175993"/>
                          <a:pt x="51712" y="192631"/>
                        </a:cubicBezTo>
                        <a:cubicBezTo>
                          <a:pt x="51940" y="209246"/>
                          <a:pt x="51667" y="226088"/>
                          <a:pt x="49607" y="242817"/>
                        </a:cubicBezTo>
                        <a:cubicBezTo>
                          <a:pt x="47559" y="259512"/>
                          <a:pt x="44179" y="276024"/>
                          <a:pt x="39706" y="292161"/>
                        </a:cubicBezTo>
                        <a:cubicBezTo>
                          <a:pt x="35280" y="308320"/>
                          <a:pt x="29874" y="324150"/>
                          <a:pt x="23820" y="339661"/>
                        </a:cubicBezTo>
                        <a:cubicBezTo>
                          <a:pt x="17732" y="355172"/>
                          <a:pt x="11085" y="370410"/>
                          <a:pt x="3871" y="385386"/>
                        </a:cubicBezTo>
                        <a:cubicBezTo>
                          <a:pt x="3381" y="386399"/>
                          <a:pt x="2163" y="386820"/>
                          <a:pt x="1151" y="386331"/>
                        </a:cubicBezTo>
                        <a:cubicBezTo>
                          <a:pt x="229" y="385887"/>
                          <a:pt x="-204" y="384840"/>
                          <a:pt x="92" y="383896"/>
                        </a:cubicBezTo>
                        <a:cubicBezTo>
                          <a:pt x="5054" y="368032"/>
                          <a:pt x="10539" y="352395"/>
                          <a:pt x="15797" y="336748"/>
                        </a:cubicBezTo>
                        <a:lnTo>
                          <a:pt x="19711" y="325015"/>
                        </a:lnTo>
                        <a:lnTo>
                          <a:pt x="23479" y="313248"/>
                        </a:lnTo>
                        <a:cubicBezTo>
                          <a:pt x="26028" y="305419"/>
                          <a:pt x="28269" y="297521"/>
                          <a:pt x="30512" y="289623"/>
                        </a:cubicBezTo>
                        <a:cubicBezTo>
                          <a:pt x="31627" y="285674"/>
                          <a:pt x="32606" y="281691"/>
                          <a:pt x="33652" y="277731"/>
                        </a:cubicBezTo>
                        <a:cubicBezTo>
                          <a:pt x="34563" y="273737"/>
                          <a:pt x="35576" y="269765"/>
                          <a:pt x="36406" y="265759"/>
                        </a:cubicBezTo>
                        <a:cubicBezTo>
                          <a:pt x="37260" y="261753"/>
                          <a:pt x="38136" y="257759"/>
                          <a:pt x="38808" y="253730"/>
                        </a:cubicBezTo>
                        <a:cubicBezTo>
                          <a:pt x="39160" y="251716"/>
                          <a:pt x="39570" y="249713"/>
                          <a:pt x="39877" y="247688"/>
                        </a:cubicBezTo>
                        <a:lnTo>
                          <a:pt x="40810" y="241633"/>
                        </a:lnTo>
                        <a:cubicBezTo>
                          <a:pt x="43348" y="225497"/>
                          <a:pt x="44077" y="209109"/>
                          <a:pt x="44475" y="192585"/>
                        </a:cubicBezTo>
                        <a:cubicBezTo>
                          <a:pt x="44862" y="176062"/>
                          <a:pt x="44930" y="159424"/>
                          <a:pt x="45920" y="142752"/>
                        </a:cubicBezTo>
                        <a:cubicBezTo>
                          <a:pt x="46899" y="126080"/>
                          <a:pt x="49175" y="109431"/>
                          <a:pt x="52873" y="93146"/>
                        </a:cubicBezTo>
                        <a:cubicBezTo>
                          <a:pt x="60213" y="60543"/>
                          <a:pt x="73187" y="29316"/>
                          <a:pt x="90803" y="957"/>
                        </a:cubicBezTo>
                        <a:cubicBezTo>
                          <a:pt x="91394" y="1"/>
                          <a:pt x="92647" y="-284"/>
                          <a:pt x="93603" y="308"/>
                        </a:cubicBezTo>
                        <a:cubicBezTo>
                          <a:pt x="94558" y="900"/>
                          <a:pt x="94843" y="2152"/>
                          <a:pt x="94251" y="3108"/>
                        </a:cubicBezTo>
                        <a:cubicBezTo>
                          <a:pt x="94251" y="3108"/>
                          <a:pt x="94240" y="3130"/>
                          <a:pt x="94228" y="3142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19" name="Google Shape;3819;p22"/>
                  <p:cNvSpPr/>
                  <p:nvPr/>
                </p:nvSpPr>
                <p:spPr>
                  <a:xfrm>
                    <a:off x="8505000" y="5076720"/>
                    <a:ext cx="314009" cy="1870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4796" h="187987" extrusionOk="0">
                        <a:moveTo>
                          <a:pt x="194439" y="2935"/>
                        </a:moveTo>
                        <a:cubicBezTo>
                          <a:pt x="191685" y="8147"/>
                          <a:pt x="187771" y="12630"/>
                          <a:pt x="183309" y="16295"/>
                        </a:cubicBezTo>
                        <a:cubicBezTo>
                          <a:pt x="178814" y="19925"/>
                          <a:pt x="173887" y="22827"/>
                          <a:pt x="168857" y="25387"/>
                        </a:cubicBezTo>
                        <a:cubicBezTo>
                          <a:pt x="163815" y="27925"/>
                          <a:pt x="158672" y="30144"/>
                          <a:pt x="153596" y="32397"/>
                        </a:cubicBezTo>
                        <a:lnTo>
                          <a:pt x="149795" y="34093"/>
                        </a:lnTo>
                        <a:lnTo>
                          <a:pt x="146074" y="35869"/>
                        </a:lnTo>
                        <a:cubicBezTo>
                          <a:pt x="143570" y="37006"/>
                          <a:pt x="141169" y="38349"/>
                          <a:pt x="138723" y="39612"/>
                        </a:cubicBezTo>
                        <a:cubicBezTo>
                          <a:pt x="129049" y="44859"/>
                          <a:pt x="119911" y="51083"/>
                          <a:pt x="111319" y="57991"/>
                        </a:cubicBezTo>
                        <a:cubicBezTo>
                          <a:pt x="102773" y="64956"/>
                          <a:pt x="94761" y="72580"/>
                          <a:pt x="87194" y="80626"/>
                        </a:cubicBezTo>
                        <a:cubicBezTo>
                          <a:pt x="79648" y="88706"/>
                          <a:pt x="72491" y="97150"/>
                          <a:pt x="65639" y="105867"/>
                        </a:cubicBezTo>
                        <a:cubicBezTo>
                          <a:pt x="58812" y="114596"/>
                          <a:pt x="52211" y="123529"/>
                          <a:pt x="45679" y="132519"/>
                        </a:cubicBezTo>
                        <a:cubicBezTo>
                          <a:pt x="32626" y="150511"/>
                          <a:pt x="19698" y="168696"/>
                          <a:pt x="5610" y="186119"/>
                        </a:cubicBezTo>
                        <a:lnTo>
                          <a:pt x="1161" y="181670"/>
                        </a:lnTo>
                        <a:cubicBezTo>
                          <a:pt x="6782" y="176981"/>
                          <a:pt x="12848" y="172839"/>
                          <a:pt x="19243" y="169265"/>
                        </a:cubicBezTo>
                        <a:cubicBezTo>
                          <a:pt x="25684" y="165795"/>
                          <a:pt x="32410" y="162927"/>
                          <a:pt x="39295" y="160537"/>
                        </a:cubicBezTo>
                        <a:cubicBezTo>
                          <a:pt x="46203" y="158204"/>
                          <a:pt x="53258" y="156463"/>
                          <a:pt x="60371" y="155052"/>
                        </a:cubicBezTo>
                        <a:cubicBezTo>
                          <a:pt x="67495" y="153709"/>
                          <a:pt x="74675" y="152799"/>
                          <a:pt x="81868" y="152138"/>
                        </a:cubicBezTo>
                        <a:cubicBezTo>
                          <a:pt x="89060" y="151558"/>
                          <a:pt x="96264" y="151274"/>
                          <a:pt x="103456" y="151194"/>
                        </a:cubicBezTo>
                        <a:cubicBezTo>
                          <a:pt x="110660" y="151171"/>
                          <a:pt x="117806" y="151365"/>
                          <a:pt x="124942" y="151706"/>
                        </a:cubicBezTo>
                        <a:cubicBezTo>
                          <a:pt x="139201" y="152400"/>
                          <a:pt x="153346" y="153424"/>
                          <a:pt x="167412" y="154141"/>
                        </a:cubicBezTo>
                        <a:cubicBezTo>
                          <a:pt x="174445" y="154460"/>
                          <a:pt x="181454" y="154676"/>
                          <a:pt x="188454" y="154699"/>
                        </a:cubicBezTo>
                        <a:cubicBezTo>
                          <a:pt x="195440" y="154653"/>
                          <a:pt x="202405" y="154471"/>
                          <a:pt x="209324" y="153971"/>
                        </a:cubicBezTo>
                        <a:cubicBezTo>
                          <a:pt x="216232" y="153413"/>
                          <a:pt x="223129" y="152537"/>
                          <a:pt x="229854" y="151296"/>
                        </a:cubicBezTo>
                        <a:cubicBezTo>
                          <a:pt x="236591" y="149942"/>
                          <a:pt x="243249" y="148212"/>
                          <a:pt x="249746" y="145959"/>
                        </a:cubicBezTo>
                        <a:cubicBezTo>
                          <a:pt x="256187" y="143603"/>
                          <a:pt x="262560" y="141009"/>
                          <a:pt x="268592" y="137743"/>
                        </a:cubicBezTo>
                        <a:cubicBezTo>
                          <a:pt x="274566" y="134408"/>
                          <a:pt x="280393" y="130767"/>
                          <a:pt x="285707" y="126442"/>
                        </a:cubicBezTo>
                        <a:cubicBezTo>
                          <a:pt x="290942" y="122061"/>
                          <a:pt x="295858" y="117270"/>
                          <a:pt x="300057" y="111853"/>
                        </a:cubicBezTo>
                        <a:cubicBezTo>
                          <a:pt x="304177" y="106391"/>
                          <a:pt x="307648" y="100450"/>
                          <a:pt x="310402" y="94100"/>
                        </a:cubicBezTo>
                        <a:lnTo>
                          <a:pt x="310424" y="94032"/>
                        </a:lnTo>
                        <a:cubicBezTo>
                          <a:pt x="310868" y="93008"/>
                          <a:pt x="312064" y="92530"/>
                          <a:pt x="313087" y="92974"/>
                        </a:cubicBezTo>
                        <a:cubicBezTo>
                          <a:pt x="314055" y="93395"/>
                          <a:pt x="314522" y="94476"/>
                          <a:pt x="314214" y="95454"/>
                        </a:cubicBezTo>
                        <a:cubicBezTo>
                          <a:pt x="311995" y="102408"/>
                          <a:pt x="308809" y="109076"/>
                          <a:pt x="304803" y="115244"/>
                        </a:cubicBezTo>
                        <a:cubicBezTo>
                          <a:pt x="300661" y="121321"/>
                          <a:pt x="295767" y="126875"/>
                          <a:pt x="290339" y="131836"/>
                        </a:cubicBezTo>
                        <a:cubicBezTo>
                          <a:pt x="284876" y="136764"/>
                          <a:pt x="278856" y="141020"/>
                          <a:pt x="272563" y="144775"/>
                        </a:cubicBezTo>
                        <a:lnTo>
                          <a:pt x="267761" y="147450"/>
                        </a:lnTo>
                        <a:cubicBezTo>
                          <a:pt x="266168" y="148349"/>
                          <a:pt x="264483" y="149077"/>
                          <a:pt x="262845" y="149897"/>
                        </a:cubicBezTo>
                        <a:lnTo>
                          <a:pt x="260364" y="151092"/>
                        </a:lnTo>
                        <a:cubicBezTo>
                          <a:pt x="259533" y="151467"/>
                          <a:pt x="258679" y="151808"/>
                          <a:pt x="257838" y="152161"/>
                        </a:cubicBezTo>
                        <a:cubicBezTo>
                          <a:pt x="256142" y="152855"/>
                          <a:pt x="254458" y="153572"/>
                          <a:pt x="252750" y="154221"/>
                        </a:cubicBezTo>
                        <a:cubicBezTo>
                          <a:pt x="245889" y="156770"/>
                          <a:pt x="238844" y="158773"/>
                          <a:pt x="231698" y="160377"/>
                        </a:cubicBezTo>
                        <a:cubicBezTo>
                          <a:pt x="224505" y="161845"/>
                          <a:pt x="217302" y="162756"/>
                          <a:pt x="210087" y="163416"/>
                        </a:cubicBezTo>
                        <a:cubicBezTo>
                          <a:pt x="202861" y="163985"/>
                          <a:pt x="195645" y="164258"/>
                          <a:pt x="188442" y="164247"/>
                        </a:cubicBezTo>
                        <a:cubicBezTo>
                          <a:pt x="181250" y="164213"/>
                          <a:pt x="174081" y="163962"/>
                          <a:pt x="166945" y="163609"/>
                        </a:cubicBezTo>
                        <a:cubicBezTo>
                          <a:pt x="152674" y="162881"/>
                          <a:pt x="138540" y="161629"/>
                          <a:pt x="124463" y="160799"/>
                        </a:cubicBezTo>
                        <a:cubicBezTo>
                          <a:pt x="117430" y="160412"/>
                          <a:pt x="110409" y="160082"/>
                          <a:pt x="103421" y="159945"/>
                        </a:cubicBezTo>
                        <a:cubicBezTo>
                          <a:pt x="96434" y="159866"/>
                          <a:pt x="89447" y="160002"/>
                          <a:pt x="82493" y="160423"/>
                        </a:cubicBezTo>
                        <a:cubicBezTo>
                          <a:pt x="75552" y="160912"/>
                          <a:pt x="68621" y="161641"/>
                          <a:pt x="61782" y="162790"/>
                        </a:cubicBezTo>
                        <a:cubicBezTo>
                          <a:pt x="54954" y="163997"/>
                          <a:pt x="48194" y="165544"/>
                          <a:pt x="41594" y="167570"/>
                        </a:cubicBezTo>
                        <a:cubicBezTo>
                          <a:pt x="35028" y="169675"/>
                          <a:pt x="28609" y="172224"/>
                          <a:pt x="22464" y="175331"/>
                        </a:cubicBezTo>
                        <a:cubicBezTo>
                          <a:pt x="16387" y="178529"/>
                          <a:pt x="10606" y="182273"/>
                          <a:pt x="5211" y="186540"/>
                        </a:cubicBezTo>
                        <a:lnTo>
                          <a:pt x="5120" y="186620"/>
                        </a:lnTo>
                        <a:cubicBezTo>
                          <a:pt x="3755" y="187701"/>
                          <a:pt x="1763" y="187473"/>
                          <a:pt x="683" y="186108"/>
                        </a:cubicBezTo>
                        <a:cubicBezTo>
                          <a:pt x="-274" y="184901"/>
                          <a:pt x="-205" y="183217"/>
                          <a:pt x="762" y="182091"/>
                        </a:cubicBezTo>
                        <a:cubicBezTo>
                          <a:pt x="15147" y="165294"/>
                          <a:pt x="28267" y="147347"/>
                          <a:pt x="41674" y="129572"/>
                        </a:cubicBezTo>
                        <a:cubicBezTo>
                          <a:pt x="48376" y="120673"/>
                          <a:pt x="55170" y="111819"/>
                          <a:pt x="62203" y="103147"/>
                        </a:cubicBezTo>
                        <a:cubicBezTo>
                          <a:pt x="69213" y="94453"/>
                          <a:pt x="76496" y="85952"/>
                          <a:pt x="84212" y="77838"/>
                        </a:cubicBezTo>
                        <a:cubicBezTo>
                          <a:pt x="91950" y="69735"/>
                          <a:pt x="100155" y="62054"/>
                          <a:pt x="108918" y="55032"/>
                        </a:cubicBezTo>
                        <a:cubicBezTo>
                          <a:pt x="117726" y="48079"/>
                          <a:pt x="127024" y="41672"/>
                          <a:pt x="136925" y="36346"/>
                        </a:cubicBezTo>
                        <a:cubicBezTo>
                          <a:pt x="139428" y="35060"/>
                          <a:pt x="141886" y="33683"/>
                          <a:pt x="144447" y="32523"/>
                        </a:cubicBezTo>
                        <a:lnTo>
                          <a:pt x="148259" y="30713"/>
                        </a:lnTo>
                        <a:lnTo>
                          <a:pt x="152082" y="29018"/>
                        </a:lnTo>
                        <a:cubicBezTo>
                          <a:pt x="157181" y="26776"/>
                          <a:pt x="162257" y="24557"/>
                          <a:pt x="167127" y="22042"/>
                        </a:cubicBezTo>
                        <a:cubicBezTo>
                          <a:pt x="171986" y="19515"/>
                          <a:pt x="176664" y="16693"/>
                          <a:pt x="180806" y="13290"/>
                        </a:cubicBezTo>
                        <a:cubicBezTo>
                          <a:pt x="184914" y="9865"/>
                          <a:pt x="188397" y="5780"/>
                          <a:pt x="190820" y="1114"/>
                        </a:cubicBezTo>
                        <a:lnTo>
                          <a:pt x="190820" y="1091"/>
                        </a:lnTo>
                        <a:cubicBezTo>
                          <a:pt x="191356" y="101"/>
                          <a:pt x="192573" y="-286"/>
                          <a:pt x="193574" y="226"/>
                        </a:cubicBezTo>
                        <a:cubicBezTo>
                          <a:pt x="194564" y="738"/>
                          <a:pt x="194951" y="1967"/>
                          <a:pt x="194439" y="2957"/>
                        </a:cubicBezTo>
                        <a:lnTo>
                          <a:pt x="194439" y="2957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20" name="Google Shape;3820;p22"/>
                  <p:cNvSpPr/>
                  <p:nvPr/>
                </p:nvSpPr>
                <p:spPr>
                  <a:xfrm>
                    <a:off x="8429760" y="5165640"/>
                    <a:ext cx="158678" cy="14966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0621" h="161358" extrusionOk="0">
                        <a:moveTo>
                          <a:pt x="132452" y="141306"/>
                        </a:moveTo>
                        <a:cubicBezTo>
                          <a:pt x="140589" y="139144"/>
                          <a:pt x="148896" y="136196"/>
                          <a:pt x="154006" y="130131"/>
                        </a:cubicBezTo>
                        <a:cubicBezTo>
                          <a:pt x="163781" y="118523"/>
                          <a:pt x="157784" y="99587"/>
                          <a:pt x="145619" y="88161"/>
                        </a:cubicBezTo>
                        <a:cubicBezTo>
                          <a:pt x="133454" y="76724"/>
                          <a:pt x="116873" y="70784"/>
                          <a:pt x="101134" y="64514"/>
                        </a:cubicBezTo>
                        <a:cubicBezTo>
                          <a:pt x="85395" y="58243"/>
                          <a:pt x="69065" y="50630"/>
                          <a:pt x="59290" y="37452"/>
                        </a:cubicBezTo>
                        <a:cubicBezTo>
                          <a:pt x="53247" y="29303"/>
                          <a:pt x="50231" y="19642"/>
                          <a:pt x="44018" y="11596"/>
                        </a:cubicBezTo>
                        <a:cubicBezTo>
                          <a:pt x="37816" y="3550"/>
                          <a:pt x="26163" y="-2800"/>
                          <a:pt x="17275" y="1263"/>
                        </a:cubicBezTo>
                        <a:cubicBezTo>
                          <a:pt x="13212" y="3118"/>
                          <a:pt x="10583" y="6771"/>
                          <a:pt x="8535" y="10504"/>
                        </a:cubicBezTo>
                        <a:cubicBezTo>
                          <a:pt x="-6840" y="38408"/>
                          <a:pt x="-1628" y="108987"/>
                          <a:pt x="25673" y="134842"/>
                        </a:cubicBezTo>
                        <a:cubicBezTo>
                          <a:pt x="50709" y="158558"/>
                          <a:pt x="103581" y="149010"/>
                          <a:pt x="132464" y="141329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3821" name="Google Shape;3821;p22"/>
              <p:cNvGrpSpPr/>
              <p:nvPr/>
            </p:nvGrpSpPr>
            <p:grpSpPr>
              <a:xfrm flipH="1">
                <a:off x="-268684" y="2283355"/>
                <a:ext cx="834927" cy="761110"/>
                <a:chOff x="4399920" y="3221280"/>
                <a:chExt cx="834927" cy="761110"/>
              </a:xfrm>
            </p:grpSpPr>
            <p:sp>
              <p:nvSpPr>
                <p:cNvPr id="3822" name="Google Shape;3822;p22"/>
                <p:cNvSpPr/>
                <p:nvPr/>
              </p:nvSpPr>
              <p:spPr>
                <a:xfrm>
                  <a:off x="4442040" y="3670920"/>
                  <a:ext cx="220872" cy="3114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227" h="334016" extrusionOk="0">
                      <a:moveTo>
                        <a:pt x="86646" y="100737"/>
                      </a:moveTo>
                      <a:cubicBezTo>
                        <a:pt x="52711" y="148795"/>
                        <a:pt x="28472" y="202987"/>
                        <a:pt x="6963" y="257748"/>
                      </a:cubicBezTo>
                      <a:cubicBezTo>
                        <a:pt x="3219" y="267273"/>
                        <a:pt x="-502" y="277185"/>
                        <a:pt x="56" y="287404"/>
                      </a:cubicBezTo>
                      <a:cubicBezTo>
                        <a:pt x="625" y="297624"/>
                        <a:pt x="6667" y="308275"/>
                        <a:pt x="16568" y="310893"/>
                      </a:cubicBezTo>
                      <a:cubicBezTo>
                        <a:pt x="27778" y="313863"/>
                        <a:pt x="38782" y="305999"/>
                        <a:pt x="47283" y="298113"/>
                      </a:cubicBezTo>
                      <a:cubicBezTo>
                        <a:pt x="84370" y="263688"/>
                        <a:pt x="111455" y="220091"/>
                        <a:pt x="138073" y="177052"/>
                      </a:cubicBezTo>
                      <a:cubicBezTo>
                        <a:pt x="160127" y="141398"/>
                        <a:pt x="182171" y="105756"/>
                        <a:pt x="204225" y="70102"/>
                      </a:cubicBezTo>
                      <a:cubicBezTo>
                        <a:pt x="223423" y="39057"/>
                        <a:pt x="235725" y="-20153"/>
                        <a:pt x="181784" y="6886"/>
                      </a:cubicBezTo>
                      <a:cubicBezTo>
                        <a:pt x="143740" y="25959"/>
                        <a:pt x="110647" y="66745"/>
                        <a:pt x="86646" y="10073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23" name="Google Shape;3823;p22"/>
                <p:cNvSpPr/>
                <p:nvPr/>
              </p:nvSpPr>
              <p:spPr>
                <a:xfrm>
                  <a:off x="4399920" y="3542040"/>
                  <a:ext cx="344892" cy="101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9002" h="111900" extrusionOk="0">
                      <a:moveTo>
                        <a:pt x="44954" y="40757"/>
                      </a:moveTo>
                      <a:cubicBezTo>
                        <a:pt x="32447" y="46299"/>
                        <a:pt x="20031" y="52479"/>
                        <a:pt x="9607" y="61355"/>
                      </a:cubicBezTo>
                      <a:cubicBezTo>
                        <a:pt x="5283" y="65031"/>
                        <a:pt x="1140" y="69526"/>
                        <a:pt x="207" y="75137"/>
                      </a:cubicBezTo>
                      <a:cubicBezTo>
                        <a:pt x="-2160" y="89521"/>
                        <a:pt x="16230" y="97566"/>
                        <a:pt x="30706" y="99285"/>
                      </a:cubicBezTo>
                      <a:cubicBezTo>
                        <a:pt x="97632" y="107228"/>
                        <a:pt x="164945" y="92229"/>
                        <a:pt x="230540" y="76753"/>
                      </a:cubicBezTo>
                      <a:cubicBezTo>
                        <a:pt x="263815" y="68900"/>
                        <a:pt x="300572" y="60581"/>
                        <a:pt x="328670" y="39983"/>
                      </a:cubicBezTo>
                      <a:cubicBezTo>
                        <a:pt x="376842" y="4671"/>
                        <a:pt x="306456" y="3784"/>
                        <a:pt x="276299" y="1439"/>
                      </a:cubicBezTo>
                      <a:cubicBezTo>
                        <a:pt x="197537" y="-4672"/>
                        <a:pt x="117206" y="8723"/>
                        <a:pt x="44954" y="4075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24" name="Google Shape;3824;p22"/>
                <p:cNvSpPr/>
                <p:nvPr/>
              </p:nvSpPr>
              <p:spPr>
                <a:xfrm>
                  <a:off x="4459680" y="3410640"/>
                  <a:ext cx="407782" cy="75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7782" h="78238" extrusionOk="0">
                      <a:moveTo>
                        <a:pt x="407390" y="36533"/>
                      </a:moveTo>
                      <a:cubicBezTo>
                        <a:pt x="347929" y="10416"/>
                        <a:pt x="282391" y="-224"/>
                        <a:pt x="217445" y="4"/>
                      </a:cubicBezTo>
                      <a:cubicBezTo>
                        <a:pt x="152499" y="231"/>
                        <a:pt x="87963" y="11076"/>
                        <a:pt x="24884" y="26508"/>
                      </a:cubicBezTo>
                      <a:cubicBezTo>
                        <a:pt x="13788" y="29216"/>
                        <a:pt x="348" y="34849"/>
                        <a:pt x="7" y="46264"/>
                      </a:cubicBezTo>
                      <a:cubicBezTo>
                        <a:pt x="-392" y="59578"/>
                        <a:pt x="16770" y="65018"/>
                        <a:pt x="30039" y="66213"/>
                      </a:cubicBezTo>
                      <a:cubicBezTo>
                        <a:pt x="142531" y="76364"/>
                        <a:pt x="255785" y="78014"/>
                        <a:pt x="368515" y="71152"/>
                      </a:cubicBez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25" name="Google Shape;3825;p22"/>
                <p:cNvSpPr/>
                <p:nvPr/>
              </p:nvSpPr>
              <p:spPr>
                <a:xfrm>
                  <a:off x="4678560" y="3569040"/>
                  <a:ext cx="72730" cy="3620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963" h="362933" extrusionOk="0">
                      <a:moveTo>
                        <a:pt x="29879" y="59119"/>
                      </a:moveTo>
                      <a:cubicBezTo>
                        <a:pt x="7324" y="130654"/>
                        <a:pt x="-2645" y="206138"/>
                        <a:pt x="598" y="281064"/>
                      </a:cubicBezTo>
                      <a:cubicBezTo>
                        <a:pt x="1645" y="305350"/>
                        <a:pt x="4331" y="330408"/>
                        <a:pt x="16371" y="351518"/>
                      </a:cubicBezTo>
                      <a:cubicBezTo>
                        <a:pt x="19535" y="357061"/>
                        <a:pt x="24929" y="362933"/>
                        <a:pt x="31131" y="361453"/>
                      </a:cubicBezTo>
                      <a:cubicBezTo>
                        <a:pt x="35125" y="360508"/>
                        <a:pt x="37754" y="356799"/>
                        <a:pt x="39871" y="353294"/>
                      </a:cubicBezTo>
                      <a:cubicBezTo>
                        <a:pt x="63849" y="313452"/>
                        <a:pt x="68162" y="265121"/>
                        <a:pt x="70244" y="218656"/>
                      </a:cubicBezTo>
                      <a:cubicBezTo>
                        <a:pt x="73465" y="146154"/>
                        <a:pt x="74318" y="72354"/>
                        <a:pt x="67832" y="0"/>
                      </a:cubicBezTo>
                      <a:cubicBezTo>
                        <a:pt x="47086" y="15943"/>
                        <a:pt x="37891" y="33719"/>
                        <a:pt x="29879" y="5910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26" name="Google Shape;3826;p22"/>
                <p:cNvSpPr/>
                <p:nvPr/>
              </p:nvSpPr>
              <p:spPr>
                <a:xfrm>
                  <a:off x="4784400" y="3454560"/>
                  <a:ext cx="87794" cy="3939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457" h="394888" extrusionOk="0">
                      <a:moveTo>
                        <a:pt x="7335" y="362636"/>
                      </a:moveTo>
                      <a:cubicBezTo>
                        <a:pt x="9463" y="376941"/>
                        <a:pt x="16303" y="394888"/>
                        <a:pt x="30744" y="394353"/>
                      </a:cubicBezTo>
                      <a:cubicBezTo>
                        <a:pt x="39643" y="394023"/>
                        <a:pt x="46312" y="386228"/>
                        <a:pt x="51000" y="378660"/>
                      </a:cubicBezTo>
                      <a:cubicBezTo>
                        <a:pt x="78665" y="334004"/>
                        <a:pt x="78096" y="278163"/>
                        <a:pt x="78187" y="225632"/>
                      </a:cubicBezTo>
                      <a:cubicBezTo>
                        <a:pt x="78312" y="150331"/>
                        <a:pt x="81590" y="75029"/>
                        <a:pt x="87985" y="0"/>
                      </a:cubicBezTo>
                      <a:cubicBezTo>
                        <a:pt x="87326" y="7682"/>
                        <a:pt x="47643" y="26151"/>
                        <a:pt x="40519" y="35699"/>
                      </a:cubicBezTo>
                      <a:cubicBezTo>
                        <a:pt x="26806" y="54089"/>
                        <a:pt x="22971" y="85077"/>
                        <a:pt x="17873" y="107007"/>
                      </a:cubicBezTo>
                      <a:cubicBezTo>
                        <a:pt x="5526" y="160129"/>
                        <a:pt x="-472" y="214730"/>
                        <a:pt x="29" y="269275"/>
                      </a:cubicBezTo>
                      <a:cubicBezTo>
                        <a:pt x="314" y="300513"/>
                        <a:pt x="2737" y="331740"/>
                        <a:pt x="7324" y="36263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27" name="Google Shape;3827;p22"/>
                <p:cNvSpPr/>
                <p:nvPr/>
              </p:nvSpPr>
              <p:spPr>
                <a:xfrm>
                  <a:off x="4586760" y="3301560"/>
                  <a:ext cx="371646" cy="1083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175" h="109692" extrusionOk="0">
                      <a:moveTo>
                        <a:pt x="68236" y="11"/>
                      </a:moveTo>
                      <a:cubicBezTo>
                        <a:pt x="47979" y="148"/>
                        <a:pt x="27529" y="1650"/>
                        <a:pt x="8183" y="7624"/>
                      </a:cubicBezTo>
                      <a:cubicBezTo>
                        <a:pt x="4849" y="8660"/>
                        <a:pt x="1093" y="10287"/>
                        <a:pt x="194" y="13656"/>
                      </a:cubicBezTo>
                      <a:cubicBezTo>
                        <a:pt x="-341" y="15659"/>
                        <a:pt x="308" y="17787"/>
                        <a:pt x="1173" y="19676"/>
                      </a:cubicBezTo>
                      <a:cubicBezTo>
                        <a:pt x="7887" y="34390"/>
                        <a:pt x="25401" y="40183"/>
                        <a:pt x="41037" y="44336"/>
                      </a:cubicBezTo>
                      <a:cubicBezTo>
                        <a:pt x="127617" y="67358"/>
                        <a:pt x="214913" y="87706"/>
                        <a:pt x="302744" y="105345"/>
                      </a:cubicBezTo>
                      <a:cubicBezTo>
                        <a:pt x="312554" y="107314"/>
                        <a:pt x="322637" y="109259"/>
                        <a:pt x="332514" y="107643"/>
                      </a:cubicBezTo>
                      <a:cubicBezTo>
                        <a:pt x="345101" y="105584"/>
                        <a:pt x="357164" y="97754"/>
                        <a:pt x="366006" y="88741"/>
                      </a:cubicBezTo>
                      <a:cubicBezTo>
                        <a:pt x="380834" y="73629"/>
                        <a:pt x="363810" y="72707"/>
                        <a:pt x="348913" y="66470"/>
                      </a:cubicBezTo>
                      <a:cubicBezTo>
                        <a:pt x="318677" y="53793"/>
                        <a:pt x="288030" y="42060"/>
                        <a:pt x="256803" y="32057"/>
                      </a:cubicBezTo>
                      <a:cubicBezTo>
                        <a:pt x="195897" y="12552"/>
                        <a:pt x="132419" y="-433"/>
                        <a:pt x="68236" y="1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28" name="Google Shape;3828;p22"/>
                <p:cNvSpPr/>
                <p:nvPr/>
              </p:nvSpPr>
              <p:spPr>
                <a:xfrm>
                  <a:off x="4891680" y="3367440"/>
                  <a:ext cx="99393" cy="3973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467" h="400384" extrusionOk="0">
                      <a:moveTo>
                        <a:pt x="1012" y="323159"/>
                      </a:moveTo>
                      <a:cubicBezTo>
                        <a:pt x="2469" y="346306"/>
                        <a:pt x="5769" y="370102"/>
                        <a:pt x="17593" y="390051"/>
                      </a:cubicBezTo>
                      <a:cubicBezTo>
                        <a:pt x="19027" y="392464"/>
                        <a:pt x="20689" y="394922"/>
                        <a:pt x="23192" y="396197"/>
                      </a:cubicBezTo>
                      <a:cubicBezTo>
                        <a:pt x="31386" y="400384"/>
                        <a:pt x="39079" y="389755"/>
                        <a:pt x="42015" y="381027"/>
                      </a:cubicBezTo>
                      <a:cubicBezTo>
                        <a:pt x="83108" y="259067"/>
                        <a:pt x="73173" y="125966"/>
                        <a:pt x="99530" y="0"/>
                      </a:cubicBezTo>
                      <a:cubicBezTo>
                        <a:pt x="98574" y="4563"/>
                        <a:pt x="64536" y="17286"/>
                        <a:pt x="59062" y="20723"/>
                      </a:cubicBezTo>
                      <a:cubicBezTo>
                        <a:pt x="47523" y="27972"/>
                        <a:pt x="46635" y="31136"/>
                        <a:pt x="42948" y="44052"/>
                      </a:cubicBezTo>
                      <a:cubicBezTo>
                        <a:pt x="34185" y="74676"/>
                        <a:pt x="25422" y="105209"/>
                        <a:pt x="18526" y="136322"/>
                      </a:cubicBezTo>
                      <a:cubicBezTo>
                        <a:pt x="4950" y="197524"/>
                        <a:pt x="-2937" y="260410"/>
                        <a:pt x="1024" y="32315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29" name="Google Shape;3829;p22"/>
                <p:cNvSpPr/>
                <p:nvPr/>
              </p:nvSpPr>
              <p:spPr>
                <a:xfrm>
                  <a:off x="4715280" y="3221280"/>
                  <a:ext cx="331550" cy="1266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9182" h="128924" extrusionOk="0">
                      <a:moveTo>
                        <a:pt x="73159" y="1626"/>
                      </a:moveTo>
                      <a:cubicBezTo>
                        <a:pt x="49170" y="-752"/>
                        <a:pt x="24475" y="-1378"/>
                        <a:pt x="1465" y="5791"/>
                      </a:cubicBezTo>
                      <a:cubicBezTo>
                        <a:pt x="-2609" y="9524"/>
                        <a:pt x="2614" y="15840"/>
                        <a:pt x="7371" y="18651"/>
                      </a:cubicBezTo>
                      <a:cubicBezTo>
                        <a:pt x="62200" y="50982"/>
                        <a:pt x="121502" y="75062"/>
                        <a:pt x="181600" y="96035"/>
                      </a:cubicBezTo>
                      <a:cubicBezTo>
                        <a:pt x="204178" y="103910"/>
                        <a:pt x="226904" y="111375"/>
                        <a:pt x="249755" y="118408"/>
                      </a:cubicBezTo>
                      <a:cubicBezTo>
                        <a:pt x="264833" y="123051"/>
                        <a:pt x="280333" y="127546"/>
                        <a:pt x="296095" y="126795"/>
                      </a:cubicBezTo>
                      <a:cubicBezTo>
                        <a:pt x="305585" y="126340"/>
                        <a:pt x="324169" y="122949"/>
                        <a:pt x="329404" y="113538"/>
                      </a:cubicBezTo>
                      <a:cubicBezTo>
                        <a:pt x="336573" y="100644"/>
                        <a:pt x="322053" y="94829"/>
                        <a:pt x="312334" y="88262"/>
                      </a:cubicBezTo>
                      <a:cubicBezTo>
                        <a:pt x="288675" y="72273"/>
                        <a:pt x="263695" y="58242"/>
                        <a:pt x="237737" y="46350"/>
                      </a:cubicBezTo>
                      <a:cubicBezTo>
                        <a:pt x="185822" y="22565"/>
                        <a:pt x="129991" y="7271"/>
                        <a:pt x="73148" y="163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30" name="Google Shape;3830;p22"/>
                <p:cNvSpPr/>
                <p:nvPr/>
              </p:nvSpPr>
              <p:spPr>
                <a:xfrm>
                  <a:off x="4996800" y="3312360"/>
                  <a:ext cx="97251" cy="3933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482" h="394353" extrusionOk="0">
                      <a:moveTo>
                        <a:pt x="1572" y="275932"/>
                      </a:moveTo>
                      <a:cubicBezTo>
                        <a:pt x="-931" y="310323"/>
                        <a:pt x="-1420" y="345418"/>
                        <a:pt x="7592" y="378705"/>
                      </a:cubicBezTo>
                      <a:cubicBezTo>
                        <a:pt x="9516" y="385829"/>
                        <a:pt x="14045" y="394353"/>
                        <a:pt x="21374" y="393534"/>
                      </a:cubicBezTo>
                      <a:cubicBezTo>
                        <a:pt x="24549" y="393181"/>
                        <a:pt x="27223" y="391019"/>
                        <a:pt x="29465" y="388742"/>
                      </a:cubicBezTo>
                      <a:cubicBezTo>
                        <a:pt x="37977" y="380082"/>
                        <a:pt x="43064" y="368679"/>
                        <a:pt x="47332" y="357311"/>
                      </a:cubicBezTo>
                      <a:cubicBezTo>
                        <a:pt x="89677" y="244341"/>
                        <a:pt x="66405" y="116691"/>
                        <a:pt x="97062" y="0"/>
                      </a:cubicBezTo>
                      <a:cubicBezTo>
                        <a:pt x="95401" y="5929"/>
                        <a:pt x="69591" y="11983"/>
                        <a:pt x="64174" y="16376"/>
                      </a:cubicBezTo>
                      <a:cubicBezTo>
                        <a:pt x="57141" y="22066"/>
                        <a:pt x="55935" y="26026"/>
                        <a:pt x="52783" y="34413"/>
                      </a:cubicBezTo>
                      <a:cubicBezTo>
                        <a:pt x="43258" y="59791"/>
                        <a:pt x="35565" y="86033"/>
                        <a:pt x="28714" y="112241"/>
                      </a:cubicBezTo>
                      <a:cubicBezTo>
                        <a:pt x="14716" y="165830"/>
                        <a:pt x="5601" y="220693"/>
                        <a:pt x="1572" y="27593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31" name="Google Shape;3831;p22"/>
                <p:cNvSpPr/>
                <p:nvPr/>
              </p:nvSpPr>
              <p:spPr>
                <a:xfrm>
                  <a:off x="4544640" y="3264840"/>
                  <a:ext cx="690207" cy="5408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5423" h="543556" extrusionOk="0">
                      <a:moveTo>
                        <a:pt x="684323" y="15435"/>
                      </a:moveTo>
                      <a:cubicBezTo>
                        <a:pt x="467317" y="56631"/>
                        <a:pt x="295705" y="210546"/>
                        <a:pt x="156766" y="373850"/>
                      </a:cubicBezTo>
                      <a:cubicBezTo>
                        <a:pt x="109368" y="428486"/>
                        <a:pt x="63768" y="484760"/>
                        <a:pt x="13560" y="538337"/>
                      </a:cubicBezTo>
                      <a:cubicBezTo>
                        <a:pt x="10601" y="541501"/>
                        <a:pt x="5639" y="541660"/>
                        <a:pt x="2475" y="538701"/>
                      </a:cubicBezTo>
                      <a:cubicBezTo>
                        <a:pt x="-210" y="536186"/>
                        <a:pt x="-722" y="532215"/>
                        <a:pt x="996" y="529142"/>
                      </a:cubicBezTo>
                      <a:cubicBezTo>
                        <a:pt x="111257" y="337957"/>
                        <a:pt x="278169" y="177897"/>
                        <a:pt x="474042" y="76102"/>
                      </a:cubicBezTo>
                      <a:cubicBezTo>
                        <a:pt x="539512" y="42281"/>
                        <a:pt x="609078" y="16380"/>
                        <a:pt x="681147" y="197"/>
                      </a:cubicBezTo>
                      <a:cubicBezTo>
                        <a:pt x="690980" y="-1896"/>
                        <a:pt x="694701" y="13307"/>
                        <a:pt x="684323" y="15447"/>
                      </a:cubicBezTo>
                      <a:lnTo>
                        <a:pt x="684323" y="1544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32" name="Google Shape;3832;p22"/>
                <p:cNvSpPr/>
                <p:nvPr/>
              </p:nvSpPr>
              <p:spPr>
                <a:xfrm>
                  <a:off x="4462200" y="3564720"/>
                  <a:ext cx="272901" cy="281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5658" h="290999" extrusionOk="0">
                      <a:moveTo>
                        <a:pt x="3075" y="43713"/>
                      </a:moveTo>
                      <a:cubicBezTo>
                        <a:pt x="65904" y="31286"/>
                        <a:pt x="135982" y="18540"/>
                        <a:pt x="199437" y="7274"/>
                      </a:cubicBezTo>
                      <a:cubicBezTo>
                        <a:pt x="211512" y="5988"/>
                        <a:pt x="273703" y="-9443"/>
                        <a:pt x="273271" y="8969"/>
                      </a:cubicBezTo>
                      <a:cubicBezTo>
                        <a:pt x="264156" y="98132"/>
                        <a:pt x="262335" y="188080"/>
                        <a:pt x="253845" y="277459"/>
                      </a:cubicBezTo>
                      <a:cubicBezTo>
                        <a:pt x="253618" y="279815"/>
                        <a:pt x="251535" y="281556"/>
                        <a:pt x="249168" y="281328"/>
                      </a:cubicBezTo>
                      <a:cubicBezTo>
                        <a:pt x="246881" y="281112"/>
                        <a:pt x="245174" y="279121"/>
                        <a:pt x="245276" y="276844"/>
                      </a:cubicBezTo>
                      <a:cubicBezTo>
                        <a:pt x="249453" y="187067"/>
                        <a:pt x="250636" y="97176"/>
                        <a:pt x="259626" y="7558"/>
                      </a:cubicBezTo>
                      <a:cubicBezTo>
                        <a:pt x="259626" y="7558"/>
                        <a:pt x="265305" y="15024"/>
                        <a:pt x="265305" y="15024"/>
                      </a:cubicBezTo>
                      <a:cubicBezTo>
                        <a:pt x="245401" y="11689"/>
                        <a:pt x="223381" y="16833"/>
                        <a:pt x="201520" y="20247"/>
                      </a:cubicBezTo>
                      <a:lnTo>
                        <a:pt x="135937" y="31058"/>
                      </a:lnTo>
                      <a:cubicBezTo>
                        <a:pt x="92203" y="38182"/>
                        <a:pt x="48390" y="44930"/>
                        <a:pt x="4520" y="51451"/>
                      </a:cubicBezTo>
                      <a:cubicBezTo>
                        <a:pt x="-351" y="52418"/>
                        <a:pt x="-1955" y="44601"/>
                        <a:pt x="3086" y="43713"/>
                      </a:cubicBezTo>
                      <a:lnTo>
                        <a:pt x="3086" y="4371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33" name="Google Shape;3833;p22"/>
                <p:cNvSpPr/>
                <p:nvPr/>
              </p:nvSpPr>
              <p:spPr>
                <a:xfrm>
                  <a:off x="4815720" y="3473280"/>
                  <a:ext cx="29179" cy="2803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124" h="281758" extrusionOk="0">
                      <a:moveTo>
                        <a:pt x="29291" y="4281"/>
                      </a:moveTo>
                      <a:cubicBezTo>
                        <a:pt x="21234" y="71992"/>
                        <a:pt x="15054" y="139635"/>
                        <a:pt x="12755" y="207722"/>
                      </a:cubicBezTo>
                      <a:cubicBezTo>
                        <a:pt x="11845" y="230391"/>
                        <a:pt x="11401" y="253071"/>
                        <a:pt x="10844" y="275797"/>
                      </a:cubicBezTo>
                      <a:cubicBezTo>
                        <a:pt x="10787" y="278175"/>
                        <a:pt x="8818" y="280053"/>
                        <a:pt x="6440" y="279996"/>
                      </a:cubicBezTo>
                      <a:cubicBezTo>
                        <a:pt x="4220" y="279940"/>
                        <a:pt x="2434" y="278198"/>
                        <a:pt x="2252" y="276025"/>
                      </a:cubicBezTo>
                      <a:cubicBezTo>
                        <a:pt x="-1185" y="230379"/>
                        <a:pt x="-388" y="184506"/>
                        <a:pt x="2627" y="138850"/>
                      </a:cubicBezTo>
                      <a:cubicBezTo>
                        <a:pt x="6155" y="93227"/>
                        <a:pt x="11777" y="47695"/>
                        <a:pt x="21529" y="2995"/>
                      </a:cubicBezTo>
                      <a:cubicBezTo>
                        <a:pt x="22474" y="-1705"/>
                        <a:pt x="29939" y="-567"/>
                        <a:pt x="29291" y="4281"/>
                      </a:cubicBezTo>
                      <a:lnTo>
                        <a:pt x="29291" y="428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34" name="Google Shape;3834;p22"/>
                <p:cNvSpPr/>
                <p:nvPr/>
              </p:nvSpPr>
              <p:spPr>
                <a:xfrm>
                  <a:off x="4518000" y="3434760"/>
                  <a:ext cx="343869" cy="280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342" h="29543" extrusionOk="0">
                      <a:moveTo>
                        <a:pt x="340154" y="27979"/>
                      </a:moveTo>
                      <a:cubicBezTo>
                        <a:pt x="231360" y="18568"/>
                        <a:pt x="113235" y="12559"/>
                        <a:pt x="4078" y="10374"/>
                      </a:cubicBezTo>
                      <a:cubicBezTo>
                        <a:pt x="-1225" y="10340"/>
                        <a:pt x="-1453" y="1976"/>
                        <a:pt x="3964" y="1782"/>
                      </a:cubicBezTo>
                      <a:cubicBezTo>
                        <a:pt x="60261" y="-1097"/>
                        <a:pt x="116695" y="-255"/>
                        <a:pt x="172981" y="2647"/>
                      </a:cubicBezTo>
                      <a:cubicBezTo>
                        <a:pt x="229244" y="5947"/>
                        <a:pt x="285416" y="11273"/>
                        <a:pt x="341087" y="20161"/>
                      </a:cubicBezTo>
                      <a:cubicBezTo>
                        <a:pt x="345889" y="20844"/>
                        <a:pt x="345092" y="28446"/>
                        <a:pt x="340142" y="27968"/>
                      </a:cubicBezTo>
                      <a:lnTo>
                        <a:pt x="340142" y="2796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35" name="Google Shape;3835;p22"/>
                <p:cNvSpPr/>
                <p:nvPr/>
              </p:nvSpPr>
              <p:spPr>
                <a:xfrm>
                  <a:off x="4686120" y="3330360"/>
                  <a:ext cx="279447" cy="3732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2270" h="375109" extrusionOk="0">
                      <a:moveTo>
                        <a:pt x="227007" y="369028"/>
                      </a:moveTo>
                      <a:cubicBezTo>
                        <a:pt x="229886" y="263581"/>
                        <a:pt x="243531" y="158429"/>
                        <a:pt x="266222" y="55406"/>
                      </a:cubicBezTo>
                      <a:cubicBezTo>
                        <a:pt x="266222" y="55406"/>
                        <a:pt x="271138" y="63508"/>
                        <a:pt x="271138" y="63508"/>
                      </a:cubicBezTo>
                      <a:cubicBezTo>
                        <a:pt x="183171" y="40043"/>
                        <a:pt x="93006" y="25032"/>
                        <a:pt x="3411" y="8543"/>
                      </a:cubicBezTo>
                      <a:cubicBezTo>
                        <a:pt x="-1880" y="7735"/>
                        <a:pt x="-697" y="-823"/>
                        <a:pt x="4766" y="64"/>
                      </a:cubicBezTo>
                      <a:cubicBezTo>
                        <a:pt x="95260" y="12582"/>
                        <a:pt x="185777" y="26967"/>
                        <a:pt x="274689" y="50262"/>
                      </a:cubicBezTo>
                      <a:cubicBezTo>
                        <a:pt x="278240" y="51195"/>
                        <a:pt x="280390" y="54814"/>
                        <a:pt x="279605" y="58364"/>
                      </a:cubicBezTo>
                      <a:cubicBezTo>
                        <a:pt x="268214" y="109506"/>
                        <a:pt x="258837" y="161092"/>
                        <a:pt x="251496" y="212997"/>
                      </a:cubicBezTo>
                      <a:cubicBezTo>
                        <a:pt x="244088" y="264878"/>
                        <a:pt x="238546" y="317056"/>
                        <a:pt x="234859" y="369415"/>
                      </a:cubicBezTo>
                      <a:cubicBezTo>
                        <a:pt x="234563" y="374286"/>
                        <a:pt x="226802" y="374104"/>
                        <a:pt x="227007" y="369028"/>
                      </a:cubicBezTo>
                      <a:lnTo>
                        <a:pt x="227007" y="3690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36" name="Google Shape;3836;p22"/>
                <p:cNvSpPr/>
                <p:nvPr/>
              </p:nvSpPr>
              <p:spPr>
                <a:xfrm>
                  <a:off x="5030640" y="3328200"/>
                  <a:ext cx="43225" cy="2971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144" h="299364" extrusionOk="0">
                      <a:moveTo>
                        <a:pt x="43077" y="4550"/>
                      </a:moveTo>
                      <a:cubicBezTo>
                        <a:pt x="29967" y="76130"/>
                        <a:pt x="19713" y="148155"/>
                        <a:pt x="13978" y="220703"/>
                      </a:cubicBezTo>
                      <a:cubicBezTo>
                        <a:pt x="12009" y="244862"/>
                        <a:pt x="10336" y="269056"/>
                        <a:pt x="8948" y="293307"/>
                      </a:cubicBezTo>
                      <a:cubicBezTo>
                        <a:pt x="8811" y="295674"/>
                        <a:pt x="6786" y="297484"/>
                        <a:pt x="4419" y="297359"/>
                      </a:cubicBezTo>
                      <a:cubicBezTo>
                        <a:pt x="2177" y="297233"/>
                        <a:pt x="436" y="295390"/>
                        <a:pt x="367" y="293182"/>
                      </a:cubicBezTo>
                      <a:cubicBezTo>
                        <a:pt x="-1089" y="244282"/>
                        <a:pt x="1881" y="195314"/>
                        <a:pt x="7571" y="146744"/>
                      </a:cubicBezTo>
                      <a:cubicBezTo>
                        <a:pt x="13659" y="98219"/>
                        <a:pt x="22456" y="49979"/>
                        <a:pt x="35407" y="2809"/>
                      </a:cubicBezTo>
                      <a:cubicBezTo>
                        <a:pt x="36590" y="-1880"/>
                        <a:pt x="44055" y="-287"/>
                        <a:pt x="43077" y="4550"/>
                      </a:cubicBezTo>
                      <a:lnTo>
                        <a:pt x="43077" y="455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37" name="Google Shape;3837;p22"/>
                <p:cNvSpPr/>
                <p:nvPr/>
              </p:nvSpPr>
              <p:spPr>
                <a:xfrm>
                  <a:off x="4803120" y="3246120"/>
                  <a:ext cx="232674" cy="953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422" h="98301" extrusionOk="0">
                      <a:moveTo>
                        <a:pt x="227972" y="95239"/>
                      </a:moveTo>
                      <a:cubicBezTo>
                        <a:pt x="150645" y="72217"/>
                        <a:pt x="75013" y="43232"/>
                        <a:pt x="2329" y="8204"/>
                      </a:cubicBezTo>
                      <a:cubicBezTo>
                        <a:pt x="-2406" y="5973"/>
                        <a:pt x="770" y="-1606"/>
                        <a:pt x="5697" y="306"/>
                      </a:cubicBezTo>
                      <a:cubicBezTo>
                        <a:pt x="79963" y="27971"/>
                        <a:pt x="157108" y="58208"/>
                        <a:pt x="230567" y="87819"/>
                      </a:cubicBezTo>
                      <a:cubicBezTo>
                        <a:pt x="235016" y="89560"/>
                        <a:pt x="232615" y="96695"/>
                        <a:pt x="227972" y="95250"/>
                      </a:cubicBezTo>
                      <a:lnTo>
                        <a:pt x="227972" y="9525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3838" name="Google Shape;3838;p22"/>
              <p:cNvGrpSpPr/>
              <p:nvPr/>
            </p:nvGrpSpPr>
            <p:grpSpPr>
              <a:xfrm flipH="1">
                <a:off x="566248" y="4332011"/>
                <a:ext cx="883138" cy="1372703"/>
                <a:chOff x="2034975" y="2853165"/>
                <a:chExt cx="490060" cy="761724"/>
              </a:xfrm>
            </p:grpSpPr>
            <p:grpSp>
              <p:nvGrpSpPr>
                <p:cNvPr id="3839" name="Google Shape;3839;p22"/>
                <p:cNvGrpSpPr/>
                <p:nvPr/>
              </p:nvGrpSpPr>
              <p:grpSpPr>
                <a:xfrm>
                  <a:off x="2298855" y="2853165"/>
                  <a:ext cx="226180" cy="761724"/>
                  <a:chOff x="4148280" y="2615040"/>
                  <a:chExt cx="226180" cy="761724"/>
                </a:xfrm>
              </p:grpSpPr>
              <p:sp>
                <p:nvSpPr>
                  <p:cNvPr id="3840" name="Google Shape;3840;p22"/>
                  <p:cNvSpPr/>
                  <p:nvPr/>
                </p:nvSpPr>
                <p:spPr>
                  <a:xfrm>
                    <a:off x="4148280" y="2615040"/>
                    <a:ext cx="226180" cy="7617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3767" h="761724" extrusionOk="0">
                        <a:moveTo>
                          <a:pt x="158066" y="761724"/>
                        </a:moveTo>
                        <a:cubicBezTo>
                          <a:pt x="232901" y="585458"/>
                          <a:pt x="246956" y="384042"/>
                          <a:pt x="197327" y="199083"/>
                        </a:cubicBezTo>
                        <a:cubicBezTo>
                          <a:pt x="177014" y="123405"/>
                          <a:pt x="143648" y="46897"/>
                          <a:pt x="80875" y="0"/>
                        </a:cubicBezTo>
                        <a:cubicBezTo>
                          <a:pt x="9318" y="118352"/>
                          <a:pt x="-16811" y="261468"/>
                          <a:pt x="10763" y="396993"/>
                        </a:cubicBezTo>
                        <a:cubicBezTo>
                          <a:pt x="38337" y="532518"/>
                          <a:pt x="72408" y="653124"/>
                          <a:pt x="158066" y="761712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41" name="Google Shape;3841;p22"/>
                  <p:cNvSpPr/>
                  <p:nvPr/>
                </p:nvSpPr>
                <p:spPr>
                  <a:xfrm>
                    <a:off x="4221360" y="2642760"/>
                    <a:ext cx="67710" cy="7034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8394" h="705245" extrusionOk="0">
                        <a:moveTo>
                          <a:pt x="6472" y="2922"/>
                        </a:moveTo>
                        <a:cubicBezTo>
                          <a:pt x="29243" y="226369"/>
                          <a:pt x="47474" y="475342"/>
                          <a:pt x="67537" y="699176"/>
                        </a:cubicBezTo>
                        <a:cubicBezTo>
                          <a:pt x="68277" y="703546"/>
                          <a:pt x="61153" y="705128"/>
                          <a:pt x="60527" y="700189"/>
                        </a:cubicBezTo>
                        <a:cubicBezTo>
                          <a:pt x="47952" y="603447"/>
                          <a:pt x="36231" y="450260"/>
                          <a:pt x="27161" y="352005"/>
                        </a:cubicBezTo>
                        <a:cubicBezTo>
                          <a:pt x="19104" y="249652"/>
                          <a:pt x="6848" y="104568"/>
                          <a:pt x="8" y="3479"/>
                        </a:cubicBezTo>
                        <a:cubicBezTo>
                          <a:pt x="-117" y="1692"/>
                          <a:pt x="1237" y="133"/>
                          <a:pt x="3024" y="8"/>
                        </a:cubicBezTo>
                        <a:cubicBezTo>
                          <a:pt x="4776" y="-117"/>
                          <a:pt x="6301" y="1192"/>
                          <a:pt x="6483" y="2922"/>
                        </a:cubicBezTo>
                        <a:lnTo>
                          <a:pt x="6483" y="2922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42" name="Google Shape;3842;p22"/>
                  <p:cNvSpPr/>
                  <p:nvPr/>
                </p:nvSpPr>
                <p:spPr>
                  <a:xfrm>
                    <a:off x="4232160" y="2733120"/>
                    <a:ext cx="64123" cy="738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5936" h="76087" extrusionOk="0">
                        <a:moveTo>
                          <a:pt x="63540" y="5066"/>
                        </a:moveTo>
                        <a:cubicBezTo>
                          <a:pt x="46641" y="29624"/>
                          <a:pt x="27556" y="52475"/>
                          <a:pt x="5957" y="73027"/>
                        </a:cubicBezTo>
                        <a:cubicBezTo>
                          <a:pt x="4500" y="74347"/>
                          <a:pt x="2236" y="74245"/>
                          <a:pt x="915" y="72788"/>
                        </a:cubicBezTo>
                        <a:cubicBezTo>
                          <a:pt x="-200" y="71559"/>
                          <a:pt x="-279" y="69727"/>
                          <a:pt x="586" y="68407"/>
                        </a:cubicBezTo>
                        <a:cubicBezTo>
                          <a:pt x="8768" y="55877"/>
                          <a:pt x="18350" y="44566"/>
                          <a:pt x="27852" y="33174"/>
                        </a:cubicBezTo>
                        <a:cubicBezTo>
                          <a:pt x="37707" y="22090"/>
                          <a:pt x="47505" y="10949"/>
                          <a:pt x="58578" y="889"/>
                        </a:cubicBezTo>
                        <a:cubicBezTo>
                          <a:pt x="61275" y="-1740"/>
                          <a:pt x="65657" y="2004"/>
                          <a:pt x="63540" y="5077"/>
                        </a:cubicBezTo>
                        <a:lnTo>
                          <a:pt x="63540" y="5077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43" name="Google Shape;3843;p22"/>
                  <p:cNvSpPr/>
                  <p:nvPr/>
                </p:nvSpPr>
                <p:spPr>
                  <a:xfrm>
                    <a:off x="4239360" y="2795040"/>
                    <a:ext cx="80565" cy="759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2631" h="77862" extrusionOk="0">
                        <a:moveTo>
                          <a:pt x="79668" y="5549"/>
                        </a:moveTo>
                        <a:cubicBezTo>
                          <a:pt x="55747" y="29629"/>
                          <a:pt x="31473" y="52742"/>
                          <a:pt x="5845" y="75001"/>
                        </a:cubicBezTo>
                        <a:cubicBezTo>
                          <a:pt x="4332" y="76264"/>
                          <a:pt x="2090" y="76059"/>
                          <a:pt x="827" y="74546"/>
                        </a:cubicBezTo>
                        <a:cubicBezTo>
                          <a:pt x="-266" y="73237"/>
                          <a:pt x="-254" y="71394"/>
                          <a:pt x="736" y="70096"/>
                        </a:cubicBezTo>
                        <a:cubicBezTo>
                          <a:pt x="22051" y="43399"/>
                          <a:pt x="47462" y="20047"/>
                          <a:pt x="75503" y="575"/>
                        </a:cubicBezTo>
                        <a:cubicBezTo>
                          <a:pt x="78609" y="-1598"/>
                          <a:pt x="82365" y="2897"/>
                          <a:pt x="79668" y="5549"/>
                        </a:cubicBezTo>
                        <a:lnTo>
                          <a:pt x="79668" y="5549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44" name="Google Shape;3844;p22"/>
                  <p:cNvSpPr/>
                  <p:nvPr/>
                </p:nvSpPr>
                <p:spPr>
                  <a:xfrm>
                    <a:off x="4243320" y="2862360"/>
                    <a:ext cx="88114" cy="7624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142" h="78602" extrusionOk="0">
                        <a:moveTo>
                          <a:pt x="87115" y="5547"/>
                        </a:moveTo>
                        <a:cubicBezTo>
                          <a:pt x="61897" y="31243"/>
                          <a:pt x="34835" y="54857"/>
                          <a:pt x="5589" y="75853"/>
                        </a:cubicBezTo>
                        <a:cubicBezTo>
                          <a:pt x="3973" y="76968"/>
                          <a:pt x="1753" y="76558"/>
                          <a:pt x="627" y="74942"/>
                        </a:cubicBezTo>
                        <a:cubicBezTo>
                          <a:pt x="-341" y="73531"/>
                          <a:pt x="-158" y="71665"/>
                          <a:pt x="968" y="70470"/>
                        </a:cubicBezTo>
                        <a:cubicBezTo>
                          <a:pt x="13350" y="57349"/>
                          <a:pt x="26937" y="45627"/>
                          <a:pt x="40445" y="33815"/>
                        </a:cubicBezTo>
                        <a:cubicBezTo>
                          <a:pt x="54261" y="22367"/>
                          <a:pt x="68031" y="10861"/>
                          <a:pt x="82882" y="608"/>
                        </a:cubicBezTo>
                        <a:cubicBezTo>
                          <a:pt x="85966" y="-1634"/>
                          <a:pt x="89801" y="2850"/>
                          <a:pt x="87104" y="5535"/>
                        </a:cubicBezTo>
                        <a:lnTo>
                          <a:pt x="87104" y="5535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45" name="Google Shape;3845;p22"/>
                  <p:cNvSpPr/>
                  <p:nvPr/>
                </p:nvSpPr>
                <p:spPr>
                  <a:xfrm>
                    <a:off x="4253400" y="2937960"/>
                    <a:ext cx="93491" cy="716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5888" h="73629" extrusionOk="0">
                        <a:moveTo>
                          <a:pt x="92634" y="5692"/>
                        </a:moveTo>
                        <a:cubicBezTo>
                          <a:pt x="65356" y="29875"/>
                          <a:pt x="36371" y="51861"/>
                          <a:pt x="5383" y="71093"/>
                        </a:cubicBezTo>
                        <a:cubicBezTo>
                          <a:pt x="3688" y="72095"/>
                          <a:pt x="1503" y="71537"/>
                          <a:pt x="501" y="69853"/>
                        </a:cubicBezTo>
                        <a:cubicBezTo>
                          <a:pt x="-375" y="68373"/>
                          <a:pt x="-68" y="66530"/>
                          <a:pt x="1150" y="65414"/>
                        </a:cubicBezTo>
                        <a:cubicBezTo>
                          <a:pt x="14590" y="53033"/>
                          <a:pt x="29122" y="42120"/>
                          <a:pt x="43598" y="31126"/>
                        </a:cubicBezTo>
                        <a:cubicBezTo>
                          <a:pt x="58346" y="20509"/>
                          <a:pt x="73061" y="9834"/>
                          <a:pt x="88754" y="491"/>
                        </a:cubicBezTo>
                        <a:cubicBezTo>
                          <a:pt x="91986" y="-1534"/>
                          <a:pt x="95513" y="3200"/>
                          <a:pt x="92634" y="5692"/>
                        </a:cubicBezTo>
                        <a:lnTo>
                          <a:pt x="92634" y="5692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46" name="Google Shape;3846;p22"/>
                  <p:cNvSpPr/>
                  <p:nvPr/>
                </p:nvSpPr>
                <p:spPr>
                  <a:xfrm>
                    <a:off x="4259520" y="3015000"/>
                    <a:ext cx="87507" cy="652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7370" h="105686" extrusionOk="0">
                        <a:moveTo>
                          <a:pt x="86574" y="4986"/>
                        </a:moveTo>
                        <a:cubicBezTo>
                          <a:pt x="82387" y="9482"/>
                          <a:pt x="-10076" y="85978"/>
                          <a:pt x="905" y="59599"/>
                        </a:cubicBezTo>
                        <a:cubicBezTo>
                          <a:pt x="4797" y="55116"/>
                          <a:pt x="97294" y="-19708"/>
                          <a:pt x="86574" y="4986"/>
                        </a:cubicBezTo>
                        <a:lnTo>
                          <a:pt x="86574" y="4986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47" name="Google Shape;3847;p22"/>
                  <p:cNvSpPr/>
                  <p:nvPr/>
                </p:nvSpPr>
                <p:spPr>
                  <a:xfrm>
                    <a:off x="4262400" y="3090240"/>
                    <a:ext cx="84938" cy="605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8708" h="63399" extrusionOk="0">
                        <a:moveTo>
                          <a:pt x="83870" y="5756"/>
                        </a:moveTo>
                        <a:cubicBezTo>
                          <a:pt x="59403" y="26252"/>
                          <a:pt x="33172" y="44585"/>
                          <a:pt x="5211" y="59982"/>
                        </a:cubicBezTo>
                        <a:cubicBezTo>
                          <a:pt x="1626" y="61974"/>
                          <a:pt x="-1936" y="56750"/>
                          <a:pt x="1217" y="54144"/>
                        </a:cubicBezTo>
                        <a:cubicBezTo>
                          <a:pt x="25763" y="33558"/>
                          <a:pt x="52154" y="15850"/>
                          <a:pt x="80217" y="408"/>
                        </a:cubicBezTo>
                        <a:cubicBezTo>
                          <a:pt x="83506" y="-1425"/>
                          <a:pt x="86772" y="3378"/>
                          <a:pt x="83881" y="5756"/>
                        </a:cubicBezTo>
                        <a:lnTo>
                          <a:pt x="83881" y="5756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48" name="Google Shape;3848;p22"/>
                  <p:cNvSpPr/>
                  <p:nvPr/>
                </p:nvSpPr>
                <p:spPr>
                  <a:xfrm>
                    <a:off x="4268880" y="3170520"/>
                    <a:ext cx="74939" cy="489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6861" h="50584" extrusionOk="0">
                        <a:moveTo>
                          <a:pt x="73602" y="5831"/>
                        </a:moveTo>
                        <a:cubicBezTo>
                          <a:pt x="52333" y="22582"/>
                          <a:pt x="29539" y="37012"/>
                          <a:pt x="5015" y="48517"/>
                        </a:cubicBezTo>
                        <a:cubicBezTo>
                          <a:pt x="3205" y="49314"/>
                          <a:pt x="1089" y="48483"/>
                          <a:pt x="304" y="46674"/>
                        </a:cubicBezTo>
                        <a:cubicBezTo>
                          <a:pt x="-357" y="45183"/>
                          <a:pt x="99" y="43476"/>
                          <a:pt x="1294" y="42486"/>
                        </a:cubicBezTo>
                        <a:cubicBezTo>
                          <a:pt x="11752" y="33803"/>
                          <a:pt x="23177" y="26679"/>
                          <a:pt x="34546" y="19464"/>
                        </a:cubicBezTo>
                        <a:cubicBezTo>
                          <a:pt x="46165" y="12647"/>
                          <a:pt x="57739" y="5774"/>
                          <a:pt x="70188" y="311"/>
                        </a:cubicBezTo>
                        <a:cubicBezTo>
                          <a:pt x="73534" y="-1270"/>
                          <a:pt x="76504" y="3577"/>
                          <a:pt x="73602" y="5831"/>
                        </a:cubicBezTo>
                        <a:lnTo>
                          <a:pt x="73602" y="583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49" name="Google Shape;3849;p22"/>
                  <p:cNvSpPr/>
                  <p:nvPr/>
                </p:nvSpPr>
                <p:spPr>
                  <a:xfrm>
                    <a:off x="4169880" y="2745360"/>
                    <a:ext cx="66568" cy="579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8804" h="59746" extrusionOk="0">
                        <a:moveTo>
                          <a:pt x="61750" y="57624"/>
                        </a:moveTo>
                        <a:cubicBezTo>
                          <a:pt x="38546" y="44150"/>
                          <a:pt x="17630" y="26636"/>
                          <a:pt x="742" y="5754"/>
                        </a:cubicBezTo>
                        <a:cubicBezTo>
                          <a:pt x="-464" y="4184"/>
                          <a:pt x="-168" y="1942"/>
                          <a:pt x="1402" y="735"/>
                        </a:cubicBezTo>
                        <a:cubicBezTo>
                          <a:pt x="2688" y="-255"/>
                          <a:pt x="4452" y="-220"/>
                          <a:pt x="5704" y="690"/>
                        </a:cubicBezTo>
                        <a:cubicBezTo>
                          <a:pt x="16458" y="8565"/>
                          <a:pt x="26176" y="17384"/>
                          <a:pt x="36282" y="25828"/>
                        </a:cubicBezTo>
                        <a:cubicBezTo>
                          <a:pt x="46080" y="34625"/>
                          <a:pt x="56197" y="43012"/>
                          <a:pt x="65642" y="52424"/>
                        </a:cubicBezTo>
                        <a:cubicBezTo>
                          <a:pt x="68340" y="54961"/>
                          <a:pt x="64925" y="59491"/>
                          <a:pt x="61762" y="57624"/>
                        </a:cubicBezTo>
                        <a:lnTo>
                          <a:pt x="61762" y="57624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50" name="Google Shape;3850;p22"/>
                  <p:cNvSpPr/>
                  <p:nvPr/>
                </p:nvSpPr>
                <p:spPr>
                  <a:xfrm>
                    <a:off x="4157280" y="2802960"/>
                    <a:ext cx="89996" cy="7172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304" h="73754" extrusionOk="0">
                        <a:moveTo>
                          <a:pt x="85078" y="71271"/>
                        </a:moveTo>
                        <a:cubicBezTo>
                          <a:pt x="55353" y="51993"/>
                          <a:pt x="27005" y="30257"/>
                          <a:pt x="1082" y="6097"/>
                        </a:cubicBezTo>
                        <a:cubicBezTo>
                          <a:pt x="-330" y="4732"/>
                          <a:pt x="-364" y="2490"/>
                          <a:pt x="1002" y="1079"/>
                        </a:cubicBezTo>
                        <a:cubicBezTo>
                          <a:pt x="2185" y="-139"/>
                          <a:pt x="4029" y="-332"/>
                          <a:pt x="5417" y="532"/>
                        </a:cubicBezTo>
                        <a:cubicBezTo>
                          <a:pt x="35301" y="19879"/>
                          <a:pt x="62818" y="41740"/>
                          <a:pt x="88879" y="66002"/>
                        </a:cubicBezTo>
                        <a:cubicBezTo>
                          <a:pt x="91940" y="68471"/>
                          <a:pt x="88378" y="73422"/>
                          <a:pt x="85078" y="71271"/>
                        </a:cubicBezTo>
                        <a:lnTo>
                          <a:pt x="85078" y="7127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51" name="Google Shape;3851;p22"/>
                  <p:cNvSpPr/>
                  <p:nvPr/>
                </p:nvSpPr>
                <p:spPr>
                  <a:xfrm>
                    <a:off x="4149720" y="2876760"/>
                    <a:ext cx="100344" cy="651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4253" h="68234" extrusionOk="0">
                        <a:moveTo>
                          <a:pt x="96073" y="65081"/>
                        </a:moveTo>
                        <a:cubicBezTo>
                          <a:pt x="61443" y="51061"/>
                          <a:pt x="28976" y="31157"/>
                          <a:pt x="1141" y="6212"/>
                        </a:cubicBezTo>
                        <a:cubicBezTo>
                          <a:pt x="-1978" y="3447"/>
                          <a:pt x="1914" y="-1697"/>
                          <a:pt x="5419" y="556"/>
                        </a:cubicBezTo>
                        <a:cubicBezTo>
                          <a:pt x="36715" y="20335"/>
                          <a:pt x="67475" y="39874"/>
                          <a:pt x="99009" y="59277"/>
                        </a:cubicBezTo>
                        <a:cubicBezTo>
                          <a:pt x="102275" y="61257"/>
                          <a:pt x="99601" y="66537"/>
                          <a:pt x="96084" y="65069"/>
                        </a:cubicBezTo>
                        <a:lnTo>
                          <a:pt x="96084" y="65069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52" name="Google Shape;3852;p22"/>
                  <p:cNvSpPr/>
                  <p:nvPr/>
                </p:nvSpPr>
                <p:spPr>
                  <a:xfrm>
                    <a:off x="4160520" y="2956680"/>
                    <a:ext cx="101554" cy="554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627" h="57150" extrusionOk="0">
                        <a:moveTo>
                          <a:pt x="96930" y="55340"/>
                        </a:moveTo>
                        <a:cubicBezTo>
                          <a:pt x="63860" y="41775"/>
                          <a:pt x="31837" y="25604"/>
                          <a:pt x="1600" y="6531"/>
                        </a:cubicBezTo>
                        <a:cubicBezTo>
                          <a:pt x="-39" y="5450"/>
                          <a:pt x="-494" y="3242"/>
                          <a:pt x="587" y="1603"/>
                        </a:cubicBezTo>
                        <a:cubicBezTo>
                          <a:pt x="1520" y="181"/>
                          <a:pt x="3318" y="-354"/>
                          <a:pt x="4843" y="238"/>
                        </a:cubicBezTo>
                        <a:cubicBezTo>
                          <a:pt x="38050" y="13848"/>
                          <a:pt x="69561" y="30429"/>
                          <a:pt x="99912" y="49570"/>
                        </a:cubicBezTo>
                        <a:cubicBezTo>
                          <a:pt x="103133" y="51573"/>
                          <a:pt x="100436" y="56796"/>
                          <a:pt x="96942" y="55328"/>
                        </a:cubicBezTo>
                        <a:lnTo>
                          <a:pt x="96942" y="55328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53" name="Google Shape;3853;p22"/>
                  <p:cNvSpPr/>
                  <p:nvPr/>
                </p:nvSpPr>
                <p:spPr>
                  <a:xfrm>
                    <a:off x="4159440" y="3022920"/>
                    <a:ext cx="102525" cy="586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9369" h="59882" extrusionOk="0">
                        <a:moveTo>
                          <a:pt x="98197" y="58289"/>
                        </a:moveTo>
                        <a:cubicBezTo>
                          <a:pt x="92347" y="56308"/>
                          <a:pt x="-24856" y="819"/>
                          <a:pt x="4801" y="0"/>
                        </a:cubicBezTo>
                        <a:cubicBezTo>
                          <a:pt x="38520" y="14703"/>
                          <a:pt x="70316" y="32285"/>
                          <a:pt x="101065" y="52462"/>
                        </a:cubicBezTo>
                        <a:cubicBezTo>
                          <a:pt x="104513" y="54385"/>
                          <a:pt x="101816" y="59882"/>
                          <a:pt x="98197" y="58289"/>
                        </a:cubicBezTo>
                        <a:lnTo>
                          <a:pt x="98197" y="58289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54" name="Google Shape;3854;p22"/>
                  <p:cNvSpPr/>
                  <p:nvPr/>
                </p:nvSpPr>
                <p:spPr>
                  <a:xfrm>
                    <a:off x="4181760" y="3099600"/>
                    <a:ext cx="87513" cy="4747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9527" h="48945" extrusionOk="0">
                        <a:moveTo>
                          <a:pt x="83266" y="47502"/>
                        </a:moveTo>
                        <a:cubicBezTo>
                          <a:pt x="53928" y="38558"/>
                          <a:pt x="25967" y="24742"/>
                          <a:pt x="1375" y="6386"/>
                        </a:cubicBezTo>
                        <a:cubicBezTo>
                          <a:pt x="-184" y="5168"/>
                          <a:pt x="-457" y="2927"/>
                          <a:pt x="761" y="1368"/>
                        </a:cubicBezTo>
                        <a:cubicBezTo>
                          <a:pt x="1785" y="59"/>
                          <a:pt x="3560" y="-339"/>
                          <a:pt x="5017" y="298"/>
                        </a:cubicBezTo>
                        <a:cubicBezTo>
                          <a:pt x="18957" y="6432"/>
                          <a:pt x="32158" y="13647"/>
                          <a:pt x="45678" y="20315"/>
                        </a:cubicBezTo>
                        <a:cubicBezTo>
                          <a:pt x="58992" y="27394"/>
                          <a:pt x="72569" y="33914"/>
                          <a:pt x="85770" y="41505"/>
                        </a:cubicBezTo>
                        <a:cubicBezTo>
                          <a:pt x="89070" y="43280"/>
                          <a:pt x="86828" y="48606"/>
                          <a:pt x="83254" y="47491"/>
                        </a:cubicBezTo>
                        <a:lnTo>
                          <a:pt x="83254" y="4749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55" name="Google Shape;3855;p22"/>
                  <p:cNvSpPr/>
                  <p:nvPr/>
                </p:nvSpPr>
                <p:spPr>
                  <a:xfrm>
                    <a:off x="4203000" y="3177720"/>
                    <a:ext cx="71327" cy="3889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688" h="41048" extrusionOk="0">
                        <a:moveTo>
                          <a:pt x="67332" y="38840"/>
                        </a:moveTo>
                        <a:cubicBezTo>
                          <a:pt x="43241" y="33252"/>
                          <a:pt x="20241" y="22157"/>
                          <a:pt x="1214" y="6316"/>
                        </a:cubicBezTo>
                        <a:cubicBezTo>
                          <a:pt x="-1859" y="3755"/>
                          <a:pt x="1453" y="-1366"/>
                          <a:pt x="5026" y="341"/>
                        </a:cubicBezTo>
                        <a:cubicBezTo>
                          <a:pt x="27035" y="10720"/>
                          <a:pt x="48009" y="21474"/>
                          <a:pt x="69574" y="32752"/>
                        </a:cubicBezTo>
                        <a:cubicBezTo>
                          <a:pt x="72829" y="34447"/>
                          <a:pt x="70860" y="39682"/>
                          <a:pt x="67321" y="38840"/>
                        </a:cubicBezTo>
                        <a:lnTo>
                          <a:pt x="67321" y="3884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3856" name="Google Shape;3856;p22"/>
                <p:cNvGrpSpPr/>
                <p:nvPr/>
              </p:nvGrpSpPr>
              <p:grpSpPr>
                <a:xfrm>
                  <a:off x="2034975" y="2998245"/>
                  <a:ext cx="455062" cy="615718"/>
                  <a:chOff x="3884400" y="2760120"/>
                  <a:chExt cx="455062" cy="615718"/>
                </a:xfrm>
              </p:grpSpPr>
              <p:sp>
                <p:nvSpPr>
                  <p:cNvPr id="3857" name="Google Shape;3857;p22"/>
                  <p:cNvSpPr/>
                  <p:nvPr/>
                </p:nvSpPr>
                <p:spPr>
                  <a:xfrm>
                    <a:off x="3884400" y="2760120"/>
                    <a:ext cx="455062" cy="61571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6203" h="615718" extrusionOk="0">
                        <a:moveTo>
                          <a:pt x="455073" y="615706"/>
                        </a:moveTo>
                        <a:cubicBezTo>
                          <a:pt x="429491" y="425921"/>
                          <a:pt x="338815" y="245536"/>
                          <a:pt x="201753" y="111798"/>
                        </a:cubicBezTo>
                        <a:cubicBezTo>
                          <a:pt x="145672" y="57071"/>
                          <a:pt x="77938" y="8307"/>
                          <a:pt x="19" y="0"/>
                        </a:cubicBezTo>
                        <a:cubicBezTo>
                          <a:pt x="-1130" y="138302"/>
                          <a:pt x="49420" y="274714"/>
                          <a:pt x="142281" y="377203"/>
                        </a:cubicBezTo>
                        <a:cubicBezTo>
                          <a:pt x="235142" y="479692"/>
                          <a:pt x="325989" y="566032"/>
                          <a:pt x="455062" y="615718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58" name="Google Shape;3858;p22"/>
                  <p:cNvSpPr/>
                  <p:nvPr/>
                </p:nvSpPr>
                <p:spPr>
                  <a:xfrm>
                    <a:off x="3900240" y="2782080"/>
                    <a:ext cx="414869" cy="574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6954" h="577754" extrusionOk="0">
                        <a:moveTo>
                          <a:pt x="5858" y="1316"/>
                        </a:moveTo>
                        <a:cubicBezTo>
                          <a:pt x="139460" y="181860"/>
                          <a:pt x="282177" y="386678"/>
                          <a:pt x="413640" y="568952"/>
                        </a:cubicBezTo>
                        <a:cubicBezTo>
                          <a:pt x="416508" y="572332"/>
                          <a:pt x="411193" y="577328"/>
                          <a:pt x="408120" y="573402"/>
                        </a:cubicBezTo>
                        <a:cubicBezTo>
                          <a:pt x="347943" y="496621"/>
                          <a:pt x="259702" y="370860"/>
                          <a:pt x="201766" y="290972"/>
                        </a:cubicBezTo>
                        <a:cubicBezTo>
                          <a:pt x="142613" y="207055"/>
                          <a:pt x="58036" y="88532"/>
                          <a:pt x="578" y="5094"/>
                        </a:cubicBezTo>
                        <a:cubicBezTo>
                          <a:pt x="-446" y="3614"/>
                          <a:pt x="-71" y="1600"/>
                          <a:pt x="1397" y="576"/>
                        </a:cubicBezTo>
                        <a:cubicBezTo>
                          <a:pt x="2843" y="-426"/>
                          <a:pt x="4823" y="-84"/>
                          <a:pt x="5858" y="1316"/>
                        </a:cubicBezTo>
                        <a:lnTo>
                          <a:pt x="5858" y="1316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59" name="Google Shape;3859;p22"/>
                  <p:cNvSpPr/>
                  <p:nvPr/>
                </p:nvSpPr>
                <p:spPr>
                  <a:xfrm>
                    <a:off x="3989880" y="2824560"/>
                    <a:ext cx="21980" cy="9356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146" h="95478" extrusionOk="0">
                        <a:moveTo>
                          <a:pt x="21819" y="3345"/>
                        </a:moveTo>
                        <a:cubicBezTo>
                          <a:pt x="19816" y="33092"/>
                          <a:pt x="15059" y="62475"/>
                          <a:pt x="6979" y="91176"/>
                        </a:cubicBezTo>
                        <a:cubicBezTo>
                          <a:pt x="6399" y="93065"/>
                          <a:pt x="4407" y="94123"/>
                          <a:pt x="2518" y="93543"/>
                        </a:cubicBezTo>
                        <a:cubicBezTo>
                          <a:pt x="936" y="93054"/>
                          <a:pt x="-65" y="91529"/>
                          <a:pt x="3" y="89935"/>
                        </a:cubicBezTo>
                        <a:cubicBezTo>
                          <a:pt x="652" y="74982"/>
                          <a:pt x="3110" y="60359"/>
                          <a:pt x="5477" y="45724"/>
                        </a:cubicBezTo>
                        <a:cubicBezTo>
                          <a:pt x="8299" y="31157"/>
                          <a:pt x="11042" y="16580"/>
                          <a:pt x="15423" y="2275"/>
                        </a:cubicBezTo>
                        <a:cubicBezTo>
                          <a:pt x="16402" y="-1355"/>
                          <a:pt x="22081" y="-377"/>
                          <a:pt x="21830" y="3345"/>
                        </a:cubicBezTo>
                        <a:lnTo>
                          <a:pt x="21830" y="3345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60" name="Google Shape;3860;p22"/>
                  <p:cNvSpPr/>
                  <p:nvPr/>
                </p:nvSpPr>
                <p:spPr>
                  <a:xfrm>
                    <a:off x="4028400" y="2865600"/>
                    <a:ext cx="34903" cy="10364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644" h="127957" extrusionOk="0">
                        <a:moveTo>
                          <a:pt x="35017" y="3953"/>
                        </a:moveTo>
                        <a:cubicBezTo>
                          <a:pt x="26732" y="36875"/>
                          <a:pt x="17651" y="69138"/>
                          <a:pt x="6965" y="101355"/>
                        </a:cubicBezTo>
                        <a:cubicBezTo>
                          <a:pt x="5679" y="105292"/>
                          <a:pt x="-545" y="103824"/>
                          <a:pt x="69" y="99750"/>
                        </a:cubicBezTo>
                        <a:cubicBezTo>
                          <a:pt x="-1615" y="93354"/>
                          <a:pt x="28053" y="-22665"/>
                          <a:pt x="35029" y="3964"/>
                        </a:cubicBezTo>
                        <a:lnTo>
                          <a:pt x="35029" y="3964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61" name="Google Shape;3861;p22"/>
                  <p:cNvSpPr/>
                  <p:nvPr/>
                </p:nvSpPr>
                <p:spPr>
                  <a:xfrm>
                    <a:off x="4066560" y="2918160"/>
                    <a:ext cx="41092" cy="1080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2254" h="110216" extrusionOk="0">
                        <a:moveTo>
                          <a:pt x="41022" y="3931"/>
                        </a:moveTo>
                        <a:cubicBezTo>
                          <a:pt x="32453" y="38891"/>
                          <a:pt x="21221" y="73008"/>
                          <a:pt x="6791" y="105999"/>
                        </a:cubicBezTo>
                        <a:cubicBezTo>
                          <a:pt x="5972" y="107786"/>
                          <a:pt x="3855" y="108571"/>
                          <a:pt x="2068" y="107740"/>
                        </a:cubicBezTo>
                        <a:cubicBezTo>
                          <a:pt x="509" y="107023"/>
                          <a:pt x="-276" y="105328"/>
                          <a:pt x="88" y="103723"/>
                        </a:cubicBezTo>
                        <a:cubicBezTo>
                          <a:pt x="4037" y="86118"/>
                          <a:pt x="9738" y="69105"/>
                          <a:pt x="15337" y="52058"/>
                        </a:cubicBezTo>
                        <a:cubicBezTo>
                          <a:pt x="21380" y="35158"/>
                          <a:pt x="27343" y="18236"/>
                          <a:pt x="34888" y="1849"/>
                        </a:cubicBezTo>
                        <a:cubicBezTo>
                          <a:pt x="36390" y="-1645"/>
                          <a:pt x="41978" y="244"/>
                          <a:pt x="41033" y="3931"/>
                        </a:cubicBezTo>
                        <a:lnTo>
                          <a:pt x="41033" y="393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62" name="Google Shape;3862;p22"/>
                  <p:cNvSpPr/>
                  <p:nvPr/>
                </p:nvSpPr>
                <p:spPr>
                  <a:xfrm>
                    <a:off x="4111200" y="2975040"/>
                    <a:ext cx="48632" cy="10684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9879" h="109021" extrusionOk="0">
                        <a:moveTo>
                          <a:pt x="48357" y="4168"/>
                        </a:moveTo>
                        <a:cubicBezTo>
                          <a:pt x="37238" y="38888"/>
                          <a:pt x="23525" y="72585"/>
                          <a:pt x="6694" y="104927"/>
                        </a:cubicBezTo>
                        <a:cubicBezTo>
                          <a:pt x="5750" y="106657"/>
                          <a:pt x="3587" y="107294"/>
                          <a:pt x="1858" y="106349"/>
                        </a:cubicBezTo>
                        <a:cubicBezTo>
                          <a:pt x="356" y="105530"/>
                          <a:pt x="-327" y="103777"/>
                          <a:pt x="151" y="102196"/>
                        </a:cubicBezTo>
                        <a:cubicBezTo>
                          <a:pt x="5386" y="84693"/>
                          <a:pt x="12327" y="67896"/>
                          <a:pt x="19155" y="51054"/>
                        </a:cubicBezTo>
                        <a:cubicBezTo>
                          <a:pt x="26427" y="34393"/>
                          <a:pt x="33620" y="17710"/>
                          <a:pt x="42359" y="1664"/>
                        </a:cubicBezTo>
                        <a:cubicBezTo>
                          <a:pt x="44100" y="-1727"/>
                          <a:pt x="49552" y="549"/>
                          <a:pt x="48357" y="4157"/>
                        </a:cubicBezTo>
                        <a:lnTo>
                          <a:pt x="48357" y="4157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63" name="Google Shape;3863;p22"/>
                  <p:cNvSpPr/>
                  <p:nvPr/>
                </p:nvSpPr>
                <p:spPr>
                  <a:xfrm>
                    <a:off x="4152600" y="3040560"/>
                    <a:ext cx="46042" cy="993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466" h="101658" extrusionOk="0">
                        <a:moveTo>
                          <a:pt x="45964" y="4167"/>
                        </a:moveTo>
                        <a:cubicBezTo>
                          <a:pt x="35631" y="36463"/>
                          <a:pt x="22703" y="67724"/>
                          <a:pt x="6680" y="97620"/>
                        </a:cubicBezTo>
                        <a:cubicBezTo>
                          <a:pt x="5713" y="99338"/>
                          <a:pt x="3539" y="99941"/>
                          <a:pt x="1821" y="98974"/>
                        </a:cubicBezTo>
                        <a:cubicBezTo>
                          <a:pt x="341" y="98143"/>
                          <a:pt x="-319" y="96414"/>
                          <a:pt x="148" y="94855"/>
                        </a:cubicBezTo>
                        <a:cubicBezTo>
                          <a:pt x="10481" y="62547"/>
                          <a:pt x="23966" y="31525"/>
                          <a:pt x="39978" y="1629"/>
                        </a:cubicBezTo>
                        <a:cubicBezTo>
                          <a:pt x="41753" y="-1717"/>
                          <a:pt x="47147" y="571"/>
                          <a:pt x="45952" y="4167"/>
                        </a:cubicBezTo>
                        <a:lnTo>
                          <a:pt x="45952" y="4167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64" name="Google Shape;3864;p22"/>
                  <p:cNvSpPr/>
                  <p:nvPr/>
                </p:nvSpPr>
                <p:spPr>
                  <a:xfrm>
                    <a:off x="4191120" y="3105720"/>
                    <a:ext cx="46830" cy="924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9037" h="96298" extrusionOk="0">
                        <a:moveTo>
                          <a:pt x="46608" y="4254"/>
                        </a:moveTo>
                        <a:cubicBezTo>
                          <a:pt x="36024" y="34365"/>
                          <a:pt x="22823" y="63510"/>
                          <a:pt x="6630" y="91027"/>
                        </a:cubicBezTo>
                        <a:cubicBezTo>
                          <a:pt x="4558" y="94566"/>
                          <a:pt x="-1166" y="91892"/>
                          <a:pt x="211" y="88045"/>
                        </a:cubicBezTo>
                        <a:cubicBezTo>
                          <a:pt x="10817" y="57820"/>
                          <a:pt x="24485" y="29119"/>
                          <a:pt x="40724" y="1523"/>
                        </a:cubicBezTo>
                        <a:cubicBezTo>
                          <a:pt x="42613" y="-1732"/>
                          <a:pt x="47871" y="726"/>
                          <a:pt x="46596" y="4254"/>
                        </a:cubicBezTo>
                        <a:lnTo>
                          <a:pt x="46596" y="4254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65" name="Google Shape;3865;p22"/>
                  <p:cNvSpPr/>
                  <p:nvPr/>
                </p:nvSpPr>
                <p:spPr>
                  <a:xfrm>
                    <a:off x="4231440" y="3176640"/>
                    <a:ext cx="43887" cy="773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361" h="79763" extrusionOk="0">
                        <a:moveTo>
                          <a:pt x="43701" y="4368"/>
                        </a:moveTo>
                        <a:cubicBezTo>
                          <a:pt x="33959" y="29632"/>
                          <a:pt x="21715" y="53666"/>
                          <a:pt x="6488" y="76073"/>
                        </a:cubicBezTo>
                        <a:cubicBezTo>
                          <a:pt x="5339" y="77678"/>
                          <a:pt x="3097" y="78042"/>
                          <a:pt x="1492" y="76893"/>
                        </a:cubicBezTo>
                        <a:cubicBezTo>
                          <a:pt x="172" y="75937"/>
                          <a:pt x="-317" y="74253"/>
                          <a:pt x="206" y="72785"/>
                        </a:cubicBezTo>
                        <a:cubicBezTo>
                          <a:pt x="4770" y="59971"/>
                          <a:pt x="10960" y="48022"/>
                          <a:pt x="17060" y="36016"/>
                        </a:cubicBezTo>
                        <a:cubicBezTo>
                          <a:pt x="23581" y="24226"/>
                          <a:pt x="30022" y="12402"/>
                          <a:pt x="37942" y="1352"/>
                        </a:cubicBezTo>
                        <a:cubicBezTo>
                          <a:pt x="40014" y="-1721"/>
                          <a:pt x="45044" y="943"/>
                          <a:pt x="43689" y="4368"/>
                        </a:cubicBezTo>
                        <a:lnTo>
                          <a:pt x="43689" y="4368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66" name="Google Shape;3866;p22"/>
                  <p:cNvSpPr/>
                  <p:nvPr/>
                </p:nvSpPr>
                <p:spPr>
                  <a:xfrm>
                    <a:off x="3908160" y="2896200"/>
                    <a:ext cx="84246" cy="205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5965" h="20769" extrusionOk="0">
                        <a:moveTo>
                          <a:pt x="81194" y="20387"/>
                        </a:moveTo>
                        <a:cubicBezTo>
                          <a:pt x="54360" y="20637"/>
                          <a:pt x="27435" y="16244"/>
                          <a:pt x="2251" y="6901"/>
                        </a:cubicBezTo>
                        <a:cubicBezTo>
                          <a:pt x="418" y="6162"/>
                          <a:pt x="-481" y="4079"/>
                          <a:pt x="259" y="2247"/>
                        </a:cubicBezTo>
                        <a:cubicBezTo>
                          <a:pt x="862" y="733"/>
                          <a:pt x="2399" y="-132"/>
                          <a:pt x="3935" y="16"/>
                        </a:cubicBezTo>
                        <a:cubicBezTo>
                          <a:pt x="17204" y="1302"/>
                          <a:pt x="30064" y="3931"/>
                          <a:pt x="43060" y="6036"/>
                        </a:cubicBezTo>
                        <a:cubicBezTo>
                          <a:pt x="55976" y="8597"/>
                          <a:pt x="68949" y="10657"/>
                          <a:pt x="81877" y="13934"/>
                        </a:cubicBezTo>
                        <a:cubicBezTo>
                          <a:pt x="85484" y="14742"/>
                          <a:pt x="84859" y="20375"/>
                          <a:pt x="81183" y="20387"/>
                        </a:cubicBezTo>
                        <a:lnTo>
                          <a:pt x="81183" y="20387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67" name="Google Shape;3867;p22"/>
                  <p:cNvSpPr/>
                  <p:nvPr/>
                </p:nvSpPr>
                <p:spPr>
                  <a:xfrm>
                    <a:off x="3926880" y="2952360"/>
                    <a:ext cx="111681" cy="201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3095" h="20404" extrusionOk="0">
                        <a:moveTo>
                          <a:pt x="108219" y="20189"/>
                        </a:moveTo>
                        <a:cubicBezTo>
                          <a:pt x="72816" y="18778"/>
                          <a:pt x="37344" y="14556"/>
                          <a:pt x="2726" y="7000"/>
                        </a:cubicBezTo>
                        <a:cubicBezTo>
                          <a:pt x="826" y="6544"/>
                          <a:pt x="-358" y="4632"/>
                          <a:pt x="97" y="2721"/>
                        </a:cubicBezTo>
                        <a:cubicBezTo>
                          <a:pt x="496" y="1070"/>
                          <a:pt x="1987" y="-33"/>
                          <a:pt x="3614" y="1"/>
                        </a:cubicBezTo>
                        <a:cubicBezTo>
                          <a:pt x="39268" y="1401"/>
                          <a:pt x="74182" y="6169"/>
                          <a:pt x="109039" y="13771"/>
                        </a:cubicBezTo>
                        <a:cubicBezTo>
                          <a:pt x="112737" y="14556"/>
                          <a:pt x="111997" y="20371"/>
                          <a:pt x="108219" y="20178"/>
                        </a:cubicBezTo>
                        <a:lnTo>
                          <a:pt x="108219" y="20178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68" name="Google Shape;3868;p22"/>
                  <p:cNvSpPr/>
                  <p:nvPr/>
                </p:nvSpPr>
                <p:spPr>
                  <a:xfrm>
                    <a:off x="3958200" y="3019320"/>
                    <a:ext cx="117109" cy="1295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8591" h="14851" extrusionOk="0">
                        <a:moveTo>
                          <a:pt x="114494" y="9229"/>
                        </a:moveTo>
                        <a:cubicBezTo>
                          <a:pt x="77566" y="14840"/>
                          <a:pt x="39477" y="14293"/>
                          <a:pt x="2811" y="7044"/>
                        </a:cubicBezTo>
                        <a:cubicBezTo>
                          <a:pt x="887" y="6623"/>
                          <a:pt x="-330" y="4734"/>
                          <a:pt x="79" y="2811"/>
                        </a:cubicBezTo>
                        <a:cubicBezTo>
                          <a:pt x="443" y="1127"/>
                          <a:pt x="1946" y="-11"/>
                          <a:pt x="3596" y="0"/>
                        </a:cubicBezTo>
                        <a:cubicBezTo>
                          <a:pt x="22111" y="171"/>
                          <a:pt x="40422" y="1343"/>
                          <a:pt x="58800" y="1582"/>
                        </a:cubicBezTo>
                        <a:cubicBezTo>
                          <a:pt x="77168" y="2299"/>
                          <a:pt x="95524" y="2105"/>
                          <a:pt x="114039" y="2754"/>
                        </a:cubicBezTo>
                        <a:cubicBezTo>
                          <a:pt x="117863" y="2788"/>
                          <a:pt x="118261" y="8694"/>
                          <a:pt x="114483" y="9229"/>
                        </a:cubicBezTo>
                        <a:lnTo>
                          <a:pt x="114483" y="9229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69" name="Google Shape;3869;p22"/>
                  <p:cNvSpPr/>
                  <p:nvPr/>
                </p:nvSpPr>
                <p:spPr>
                  <a:xfrm>
                    <a:off x="4007880" y="3076560"/>
                    <a:ext cx="112586" cy="1368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177" h="15078" extrusionOk="0">
                        <a:moveTo>
                          <a:pt x="110200" y="6717"/>
                        </a:moveTo>
                        <a:cubicBezTo>
                          <a:pt x="74842" y="11918"/>
                          <a:pt x="39041" y="14353"/>
                          <a:pt x="3307" y="13386"/>
                        </a:cubicBezTo>
                        <a:cubicBezTo>
                          <a:pt x="-835" y="13295"/>
                          <a:pt x="-1210" y="6888"/>
                          <a:pt x="2886" y="6330"/>
                        </a:cubicBezTo>
                        <a:cubicBezTo>
                          <a:pt x="38392" y="1095"/>
                          <a:pt x="73943" y="-725"/>
                          <a:pt x="109825" y="253"/>
                        </a:cubicBezTo>
                        <a:cubicBezTo>
                          <a:pt x="113626" y="333"/>
                          <a:pt x="113967" y="6205"/>
                          <a:pt x="110212" y="6717"/>
                        </a:cubicBezTo>
                        <a:lnTo>
                          <a:pt x="110212" y="6717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70" name="Google Shape;3870;p22"/>
                  <p:cNvSpPr/>
                  <p:nvPr/>
                </p:nvSpPr>
                <p:spPr>
                  <a:xfrm>
                    <a:off x="4040280" y="3135240"/>
                    <a:ext cx="115966" cy="129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8882" h="21508" extrusionOk="0">
                        <a:moveTo>
                          <a:pt x="113291" y="7207"/>
                        </a:moveTo>
                        <a:cubicBezTo>
                          <a:pt x="107168" y="8493"/>
                          <a:pt x="-21825" y="20567"/>
                          <a:pt x="3223" y="4738"/>
                        </a:cubicBezTo>
                        <a:cubicBezTo>
                          <a:pt x="39810" y="174"/>
                          <a:pt x="76214" y="-941"/>
                          <a:pt x="113040" y="743"/>
                        </a:cubicBezTo>
                        <a:cubicBezTo>
                          <a:pt x="116830" y="891"/>
                          <a:pt x="117057" y="6775"/>
                          <a:pt x="113291" y="7196"/>
                        </a:cubicBezTo>
                        <a:lnTo>
                          <a:pt x="113291" y="7196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71" name="Google Shape;3871;p22"/>
                  <p:cNvSpPr/>
                  <p:nvPr/>
                </p:nvSpPr>
                <p:spPr>
                  <a:xfrm>
                    <a:off x="4098960" y="3188880"/>
                    <a:ext cx="96895" cy="1439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7806" h="22487" extrusionOk="0">
                        <a:moveTo>
                          <a:pt x="94518" y="6433"/>
                        </a:moveTo>
                        <a:cubicBezTo>
                          <a:pt x="89090" y="10701"/>
                          <a:pt x="-19658" y="22331"/>
                          <a:pt x="3136" y="5773"/>
                        </a:cubicBezTo>
                        <a:cubicBezTo>
                          <a:pt x="33407" y="2814"/>
                          <a:pt x="63234" y="1119"/>
                          <a:pt x="93619" y="3"/>
                        </a:cubicBezTo>
                        <a:cubicBezTo>
                          <a:pt x="97374" y="-156"/>
                          <a:pt x="98148" y="5580"/>
                          <a:pt x="94518" y="6433"/>
                        </a:cubicBezTo>
                        <a:lnTo>
                          <a:pt x="94518" y="6433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72" name="Google Shape;3872;p22"/>
                  <p:cNvSpPr/>
                  <p:nvPr/>
                </p:nvSpPr>
                <p:spPr>
                  <a:xfrm>
                    <a:off x="4157640" y="3246120"/>
                    <a:ext cx="78535" cy="140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0138" h="16273" extrusionOk="0">
                        <a:moveTo>
                          <a:pt x="76377" y="6390"/>
                        </a:moveTo>
                        <a:cubicBezTo>
                          <a:pt x="52809" y="13878"/>
                          <a:pt x="27363" y="16074"/>
                          <a:pt x="2918" y="12148"/>
                        </a:cubicBezTo>
                        <a:cubicBezTo>
                          <a:pt x="973" y="11784"/>
                          <a:pt x="-302" y="9906"/>
                          <a:pt x="62" y="7960"/>
                        </a:cubicBezTo>
                        <a:cubicBezTo>
                          <a:pt x="358" y="6390"/>
                          <a:pt x="1655" y="5252"/>
                          <a:pt x="3157" y="5058"/>
                        </a:cubicBezTo>
                        <a:cubicBezTo>
                          <a:pt x="15254" y="3556"/>
                          <a:pt x="27192" y="3249"/>
                          <a:pt x="39141" y="2202"/>
                        </a:cubicBezTo>
                        <a:cubicBezTo>
                          <a:pt x="51124" y="1610"/>
                          <a:pt x="63016" y="324"/>
                          <a:pt x="75205" y="6"/>
                        </a:cubicBezTo>
                        <a:cubicBezTo>
                          <a:pt x="78869" y="-199"/>
                          <a:pt x="79836" y="5309"/>
                          <a:pt x="76377" y="6390"/>
                        </a:cubicBezTo>
                        <a:lnTo>
                          <a:pt x="76377" y="639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3873" name="Google Shape;3873;p22"/>
              <p:cNvGrpSpPr/>
              <p:nvPr/>
            </p:nvGrpSpPr>
            <p:grpSpPr>
              <a:xfrm rot="2471226">
                <a:off x="231556" y="-44297"/>
                <a:ext cx="401767" cy="1167597"/>
                <a:chOff x="3585600" y="2574720"/>
                <a:chExt cx="290642" cy="844651"/>
              </a:xfrm>
            </p:grpSpPr>
            <p:sp>
              <p:nvSpPr>
                <p:cNvPr id="3874" name="Google Shape;3874;p22"/>
                <p:cNvSpPr/>
                <p:nvPr/>
              </p:nvSpPr>
              <p:spPr>
                <a:xfrm>
                  <a:off x="3746160" y="2574720"/>
                  <a:ext cx="70828" cy="2958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358" h="298089" extrusionOk="0">
                      <a:moveTo>
                        <a:pt x="50588" y="7780"/>
                      </a:moveTo>
                      <a:cubicBezTo>
                        <a:pt x="49189" y="3774"/>
                        <a:pt x="46048" y="-1108"/>
                        <a:pt x="42019" y="224"/>
                      </a:cubicBezTo>
                      <a:cubicBezTo>
                        <a:pt x="40187" y="827"/>
                        <a:pt x="39026" y="2579"/>
                        <a:pt x="38025" y="4229"/>
                      </a:cubicBezTo>
                      <a:cubicBezTo>
                        <a:pt x="-5310" y="75855"/>
                        <a:pt x="-8736" y="166509"/>
                        <a:pt x="13330" y="247262"/>
                      </a:cubicBezTo>
                      <a:cubicBezTo>
                        <a:pt x="17723" y="263330"/>
                        <a:pt x="21387" y="279263"/>
                        <a:pt x="24539" y="295536"/>
                      </a:cubicBezTo>
                      <a:cubicBezTo>
                        <a:pt x="52967" y="296981"/>
                        <a:pt x="67875" y="180290"/>
                        <a:pt x="69605" y="158361"/>
                      </a:cubicBezTo>
                      <a:cubicBezTo>
                        <a:pt x="73622" y="107583"/>
                        <a:pt x="67397" y="55918"/>
                        <a:pt x="50600" y="779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75" name="Google Shape;3875;p22"/>
                <p:cNvSpPr/>
                <p:nvPr/>
              </p:nvSpPr>
              <p:spPr>
                <a:xfrm>
                  <a:off x="3668400" y="2787840"/>
                  <a:ext cx="67995" cy="288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763" h="288541" extrusionOk="0">
                      <a:moveTo>
                        <a:pt x="67385" y="131007"/>
                      </a:moveTo>
                      <a:cubicBezTo>
                        <a:pt x="63311" y="82915"/>
                        <a:pt x="44772" y="35540"/>
                        <a:pt x="12123" y="0"/>
                      </a:cubicBezTo>
                      <a:cubicBezTo>
                        <a:pt x="9016" y="49367"/>
                        <a:pt x="208" y="98381"/>
                        <a:pt x="3" y="147850"/>
                      </a:cubicBezTo>
                      <a:cubicBezTo>
                        <a:pt x="-202" y="197319"/>
                        <a:pt x="9107" y="248722"/>
                        <a:pt x="38456" y="288541"/>
                      </a:cubicBezTo>
                      <a:cubicBezTo>
                        <a:pt x="55686" y="236523"/>
                        <a:pt x="71561" y="186712"/>
                        <a:pt x="67385" y="131007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76" name="Google Shape;3876;p22"/>
                <p:cNvSpPr/>
                <p:nvPr/>
              </p:nvSpPr>
              <p:spPr>
                <a:xfrm>
                  <a:off x="3585600" y="2982240"/>
                  <a:ext cx="77830" cy="2850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238" h="285002" extrusionOk="0">
                      <a:moveTo>
                        <a:pt x="66545" y="128287"/>
                      </a:moveTo>
                      <a:cubicBezTo>
                        <a:pt x="55074" y="87888"/>
                        <a:pt x="36377" y="49970"/>
                        <a:pt x="17122" y="12655"/>
                      </a:cubicBezTo>
                      <a:cubicBezTo>
                        <a:pt x="14789" y="8125"/>
                        <a:pt x="12376" y="3517"/>
                        <a:pt x="8689" y="0"/>
                      </a:cubicBezTo>
                      <a:cubicBezTo>
                        <a:pt x="-2281" y="73379"/>
                        <a:pt x="-7857" y="151491"/>
                        <a:pt x="23187" y="218873"/>
                      </a:cubicBezTo>
                      <a:cubicBezTo>
                        <a:pt x="34032" y="242418"/>
                        <a:pt x="48997" y="263778"/>
                        <a:pt x="63882" y="285002"/>
                      </a:cubicBezTo>
                      <a:cubicBezTo>
                        <a:pt x="66602" y="259306"/>
                        <a:pt x="76628" y="236113"/>
                        <a:pt x="77482" y="209894"/>
                      </a:cubicBezTo>
                      <a:cubicBezTo>
                        <a:pt x="78381" y="182343"/>
                        <a:pt x="74068" y="154746"/>
                        <a:pt x="66545" y="128276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77" name="Google Shape;3877;p22"/>
                <p:cNvSpPr/>
                <p:nvPr/>
              </p:nvSpPr>
              <p:spPr>
                <a:xfrm>
                  <a:off x="3701160" y="2898360"/>
                  <a:ext cx="175082" cy="2029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82" h="202906" extrusionOk="0">
                      <a:moveTo>
                        <a:pt x="175082" y="0"/>
                      </a:moveTo>
                      <a:cubicBezTo>
                        <a:pt x="152299" y="27494"/>
                        <a:pt x="142956" y="63410"/>
                        <a:pt x="126319" y="95001"/>
                      </a:cubicBezTo>
                      <a:cubicBezTo>
                        <a:pt x="99883" y="145187"/>
                        <a:pt x="53702" y="184641"/>
                        <a:pt x="0" y="202906"/>
                      </a:cubicBezTo>
                      <a:cubicBezTo>
                        <a:pt x="15670" y="157739"/>
                        <a:pt x="30157" y="116327"/>
                        <a:pt x="61862" y="79228"/>
                      </a:cubicBezTo>
                      <a:cubicBezTo>
                        <a:pt x="77134" y="61350"/>
                        <a:pt x="94659" y="45395"/>
                        <a:pt x="113937" y="31921"/>
                      </a:cubicBezTo>
                      <a:cubicBezTo>
                        <a:pt x="123382" y="25321"/>
                        <a:pt x="133249" y="19312"/>
                        <a:pt x="143457" y="13963"/>
                      </a:cubicBezTo>
                      <a:cubicBezTo>
                        <a:pt x="150786" y="10128"/>
                        <a:pt x="170234" y="5918"/>
                        <a:pt x="175082" y="1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78" name="Google Shape;3878;p22"/>
                <p:cNvSpPr/>
                <p:nvPr/>
              </p:nvSpPr>
              <p:spPr>
                <a:xfrm>
                  <a:off x="3648600" y="3099240"/>
                  <a:ext cx="187646" cy="1777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646" h="177722" extrusionOk="0">
                      <a:moveTo>
                        <a:pt x="11824" y="126387"/>
                      </a:moveTo>
                      <a:cubicBezTo>
                        <a:pt x="24843" y="91359"/>
                        <a:pt x="52951" y="63569"/>
                        <a:pt x="84781" y="43984"/>
                      </a:cubicBezTo>
                      <a:cubicBezTo>
                        <a:pt x="116611" y="24399"/>
                        <a:pt x="152288" y="12120"/>
                        <a:pt x="187646" y="0"/>
                      </a:cubicBezTo>
                      <a:cubicBezTo>
                        <a:pt x="148043" y="78465"/>
                        <a:pt x="80491" y="142444"/>
                        <a:pt x="0" y="177722"/>
                      </a:cubicBezTo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79" name="Google Shape;3879;p22"/>
                <p:cNvSpPr/>
                <p:nvPr/>
              </p:nvSpPr>
              <p:spPr>
                <a:xfrm>
                  <a:off x="3616920" y="2639880"/>
                  <a:ext cx="179799" cy="7794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262" h="781445" extrusionOk="0">
                      <a:moveTo>
                        <a:pt x="177995" y="4346"/>
                      </a:moveTo>
                      <a:cubicBezTo>
                        <a:pt x="189262" y="137800"/>
                        <a:pt x="153244" y="268887"/>
                        <a:pt x="114256" y="395023"/>
                      </a:cubicBezTo>
                      <a:cubicBezTo>
                        <a:pt x="74847" y="518667"/>
                        <a:pt x="30601" y="646477"/>
                        <a:pt x="9616" y="774605"/>
                      </a:cubicBezTo>
                      <a:cubicBezTo>
                        <a:pt x="9172" y="777233"/>
                        <a:pt x="6680" y="779020"/>
                        <a:pt x="4040" y="778576"/>
                      </a:cubicBezTo>
                      <a:cubicBezTo>
                        <a:pt x="1673" y="778178"/>
                        <a:pt x="0" y="776118"/>
                        <a:pt x="0" y="773797"/>
                      </a:cubicBezTo>
                      <a:cubicBezTo>
                        <a:pt x="2344" y="573064"/>
                        <a:pt x="115189" y="393783"/>
                        <a:pt x="154826" y="200732"/>
                      </a:cubicBezTo>
                      <a:cubicBezTo>
                        <a:pt x="167935" y="136514"/>
                        <a:pt x="175276" y="70476"/>
                        <a:pt x="168379" y="5234"/>
                      </a:cubicBezTo>
                      <a:cubicBezTo>
                        <a:pt x="167651" y="-627"/>
                        <a:pt x="177369" y="-2425"/>
                        <a:pt x="177973" y="4346"/>
                      </a:cubicBezTo>
                      <a:lnTo>
                        <a:pt x="177973" y="434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80" name="Google Shape;3880;p22"/>
                <p:cNvSpPr/>
                <p:nvPr/>
              </p:nvSpPr>
              <p:spPr>
                <a:xfrm>
                  <a:off x="3696480" y="2850480"/>
                  <a:ext cx="20507" cy="2129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17" h="214002" extrusionOk="0">
                      <a:moveTo>
                        <a:pt x="4818" y="2093"/>
                      </a:moveTo>
                      <a:cubicBezTo>
                        <a:pt x="8619" y="38771"/>
                        <a:pt x="19862" y="122528"/>
                        <a:pt x="20363" y="158273"/>
                      </a:cubicBezTo>
                      <a:cubicBezTo>
                        <a:pt x="20932" y="175718"/>
                        <a:pt x="20545" y="193221"/>
                        <a:pt x="17757" y="210632"/>
                      </a:cubicBezTo>
                      <a:cubicBezTo>
                        <a:pt x="17541" y="211964"/>
                        <a:pt x="16289" y="212863"/>
                        <a:pt x="14958" y="212658"/>
                      </a:cubicBezTo>
                      <a:cubicBezTo>
                        <a:pt x="13888" y="212487"/>
                        <a:pt x="13091" y="211634"/>
                        <a:pt x="12932" y="210609"/>
                      </a:cubicBezTo>
                      <a:cubicBezTo>
                        <a:pt x="10303" y="193232"/>
                        <a:pt x="9507" y="175923"/>
                        <a:pt x="9074" y="158591"/>
                      </a:cubicBezTo>
                      <a:lnTo>
                        <a:pt x="8061" y="106562"/>
                      </a:lnTo>
                      <a:cubicBezTo>
                        <a:pt x="7515" y="71830"/>
                        <a:pt x="4955" y="37098"/>
                        <a:pt x="38" y="2707"/>
                      </a:cubicBezTo>
                      <a:cubicBezTo>
                        <a:pt x="-485" y="-388"/>
                        <a:pt x="4522" y="-1139"/>
                        <a:pt x="4818" y="2093"/>
                      </a:cubicBezTo>
                      <a:lnTo>
                        <a:pt x="4818" y="209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81" name="Google Shape;3881;p22"/>
                <p:cNvSpPr/>
                <p:nvPr/>
              </p:nvSpPr>
              <p:spPr>
                <a:xfrm>
                  <a:off x="3601440" y="3042720"/>
                  <a:ext cx="56944" cy="1989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958" h="201506" extrusionOk="0">
                      <a:moveTo>
                        <a:pt x="4801" y="1919"/>
                      </a:moveTo>
                      <a:cubicBezTo>
                        <a:pt x="15873" y="68424"/>
                        <a:pt x="44005" y="130251"/>
                        <a:pt x="56796" y="196279"/>
                      </a:cubicBezTo>
                      <a:cubicBezTo>
                        <a:pt x="57285" y="198907"/>
                        <a:pt x="53370" y="200227"/>
                        <a:pt x="52221" y="197792"/>
                      </a:cubicBezTo>
                      <a:cubicBezTo>
                        <a:pt x="25694" y="145068"/>
                        <a:pt x="14109" y="60355"/>
                        <a:pt x="78" y="2897"/>
                      </a:cubicBezTo>
                      <a:cubicBezTo>
                        <a:pt x="-673" y="-153"/>
                        <a:pt x="4254" y="-1279"/>
                        <a:pt x="4801" y="1919"/>
                      </a:cubicBezTo>
                      <a:lnTo>
                        <a:pt x="4801" y="191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82" name="Google Shape;3882;p22"/>
                <p:cNvSpPr/>
                <p:nvPr/>
              </p:nvSpPr>
              <p:spPr>
                <a:xfrm>
                  <a:off x="3705480" y="2940480"/>
                  <a:ext cx="124098" cy="1383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988" h="140111" extrusionOk="0">
                      <a:moveTo>
                        <a:pt x="123908" y="3759"/>
                      </a:moveTo>
                      <a:cubicBezTo>
                        <a:pt x="98189" y="40927"/>
                        <a:pt x="72128" y="78458"/>
                        <a:pt x="39695" y="110209"/>
                      </a:cubicBezTo>
                      <a:cubicBezTo>
                        <a:pt x="28804" y="120735"/>
                        <a:pt x="17026" y="130397"/>
                        <a:pt x="3643" y="137862"/>
                      </a:cubicBezTo>
                      <a:cubicBezTo>
                        <a:pt x="2460" y="138522"/>
                        <a:pt x="969" y="138101"/>
                        <a:pt x="309" y="136917"/>
                      </a:cubicBezTo>
                      <a:cubicBezTo>
                        <a:pt x="-203" y="136007"/>
                        <a:pt x="-55" y="134892"/>
                        <a:pt x="582" y="134141"/>
                      </a:cubicBezTo>
                      <a:cubicBezTo>
                        <a:pt x="10414" y="122567"/>
                        <a:pt x="21089" y="112291"/>
                        <a:pt x="31877" y="102060"/>
                      </a:cubicBezTo>
                      <a:cubicBezTo>
                        <a:pt x="53385" y="81497"/>
                        <a:pt x="75190" y="60944"/>
                        <a:pt x="93819" y="37615"/>
                      </a:cubicBezTo>
                      <a:cubicBezTo>
                        <a:pt x="102957" y="25803"/>
                        <a:pt x="112038" y="13888"/>
                        <a:pt x="119868" y="1131"/>
                      </a:cubicBezTo>
                      <a:cubicBezTo>
                        <a:pt x="121483" y="-1589"/>
                        <a:pt x="125785" y="1119"/>
                        <a:pt x="123908" y="3771"/>
                      </a:cubicBezTo>
                      <a:lnTo>
                        <a:pt x="123908" y="377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83" name="Google Shape;3883;p22"/>
                <p:cNvSpPr/>
                <p:nvPr/>
              </p:nvSpPr>
              <p:spPr>
                <a:xfrm>
                  <a:off x="3653640" y="3134160"/>
                  <a:ext cx="135558" cy="1079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678" h="110171" extrusionOk="0">
                      <a:moveTo>
                        <a:pt x="135140" y="4141"/>
                      </a:moveTo>
                      <a:cubicBezTo>
                        <a:pt x="94183" y="41649"/>
                        <a:pt x="55833" y="86248"/>
                        <a:pt x="3291" y="107665"/>
                      </a:cubicBezTo>
                      <a:cubicBezTo>
                        <a:pt x="856" y="108621"/>
                        <a:pt x="-1193" y="105218"/>
                        <a:pt x="810" y="103534"/>
                      </a:cubicBezTo>
                      <a:cubicBezTo>
                        <a:pt x="18904" y="87169"/>
                        <a:pt x="48276" y="68950"/>
                        <a:pt x="68305" y="54759"/>
                      </a:cubicBezTo>
                      <a:cubicBezTo>
                        <a:pt x="91099" y="38895"/>
                        <a:pt x="112574" y="20960"/>
                        <a:pt x="131704" y="761"/>
                      </a:cubicBezTo>
                      <a:cubicBezTo>
                        <a:pt x="133832" y="-1550"/>
                        <a:pt x="137485" y="1933"/>
                        <a:pt x="135129" y="4152"/>
                      </a:cubicBezTo>
                      <a:lnTo>
                        <a:pt x="135129" y="415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3884" name="Google Shape;3884;p22"/>
          <p:cNvGrpSpPr/>
          <p:nvPr/>
        </p:nvGrpSpPr>
        <p:grpSpPr>
          <a:xfrm rot="10800000" flipH="1">
            <a:off x="71446" y="144444"/>
            <a:ext cx="8974545" cy="4691275"/>
            <a:chOff x="71446" y="220644"/>
            <a:chExt cx="8974545" cy="4691275"/>
          </a:xfrm>
        </p:grpSpPr>
        <p:grpSp>
          <p:nvGrpSpPr>
            <p:cNvPr id="3885" name="Google Shape;3885;p22"/>
            <p:cNvGrpSpPr/>
            <p:nvPr/>
          </p:nvGrpSpPr>
          <p:grpSpPr>
            <a:xfrm rot="10800000">
              <a:off x="71446" y="220644"/>
              <a:ext cx="1484925" cy="4691275"/>
              <a:chOff x="7513208" y="140150"/>
              <a:chExt cx="1484925" cy="4691275"/>
            </a:xfrm>
          </p:grpSpPr>
          <p:sp>
            <p:nvSpPr>
              <p:cNvPr id="3886" name="Google Shape;3886;p22"/>
              <p:cNvSpPr/>
              <p:nvPr/>
            </p:nvSpPr>
            <p:spPr>
              <a:xfrm flipH="1">
                <a:off x="8723458" y="3880325"/>
                <a:ext cx="91500" cy="915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3887" name="Google Shape;3887;p22"/>
              <p:cNvSpPr/>
              <p:nvPr/>
            </p:nvSpPr>
            <p:spPr>
              <a:xfrm flipH="1">
                <a:off x="8592333" y="3806825"/>
                <a:ext cx="45600" cy="45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3888" name="Google Shape;3888;p22"/>
              <p:cNvSpPr/>
              <p:nvPr/>
            </p:nvSpPr>
            <p:spPr>
              <a:xfrm flipH="1">
                <a:off x="8100008" y="4785825"/>
                <a:ext cx="45600" cy="45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3889" name="Google Shape;3889;p22"/>
              <p:cNvSpPr/>
              <p:nvPr/>
            </p:nvSpPr>
            <p:spPr>
              <a:xfrm flipH="1">
                <a:off x="7513208" y="140150"/>
                <a:ext cx="45600" cy="45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3890" name="Google Shape;3890;p22"/>
              <p:cNvSpPr/>
              <p:nvPr/>
            </p:nvSpPr>
            <p:spPr>
              <a:xfrm flipH="1">
                <a:off x="8906633" y="1576700"/>
                <a:ext cx="91500" cy="915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3891" name="Google Shape;3891;p22"/>
              <p:cNvSpPr/>
              <p:nvPr/>
            </p:nvSpPr>
            <p:spPr>
              <a:xfrm flipH="1">
                <a:off x="8704758" y="2824775"/>
                <a:ext cx="45600" cy="45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grpSp>
          <p:nvGrpSpPr>
            <p:cNvPr id="3892" name="Google Shape;3892;p22"/>
            <p:cNvGrpSpPr/>
            <p:nvPr/>
          </p:nvGrpSpPr>
          <p:grpSpPr>
            <a:xfrm rot="10800000" flipH="1">
              <a:off x="7408666" y="220644"/>
              <a:ext cx="1637325" cy="4691275"/>
              <a:chOff x="7360808" y="140150"/>
              <a:chExt cx="1637325" cy="4691275"/>
            </a:xfrm>
          </p:grpSpPr>
          <p:sp>
            <p:nvSpPr>
              <p:cNvPr id="3893" name="Google Shape;3893;p22"/>
              <p:cNvSpPr/>
              <p:nvPr/>
            </p:nvSpPr>
            <p:spPr>
              <a:xfrm flipH="1">
                <a:off x="8723458" y="3880325"/>
                <a:ext cx="91500" cy="915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3894" name="Google Shape;3894;p22"/>
              <p:cNvSpPr/>
              <p:nvPr/>
            </p:nvSpPr>
            <p:spPr>
              <a:xfrm flipH="1">
                <a:off x="8592333" y="3806825"/>
                <a:ext cx="45600" cy="45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3895" name="Google Shape;3895;p22"/>
              <p:cNvSpPr/>
              <p:nvPr/>
            </p:nvSpPr>
            <p:spPr>
              <a:xfrm flipH="1">
                <a:off x="7795208" y="4785825"/>
                <a:ext cx="45600" cy="45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3896" name="Google Shape;3896;p22"/>
              <p:cNvSpPr/>
              <p:nvPr/>
            </p:nvSpPr>
            <p:spPr>
              <a:xfrm flipH="1">
                <a:off x="7360808" y="140150"/>
                <a:ext cx="45600" cy="45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3897" name="Google Shape;3897;p22"/>
              <p:cNvSpPr/>
              <p:nvPr/>
            </p:nvSpPr>
            <p:spPr>
              <a:xfrm flipH="1">
                <a:off x="8906633" y="1576700"/>
                <a:ext cx="91500" cy="915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3898" name="Google Shape;3898;p22"/>
              <p:cNvSpPr/>
              <p:nvPr/>
            </p:nvSpPr>
            <p:spPr>
              <a:xfrm flipH="1">
                <a:off x="8704758" y="2824775"/>
                <a:ext cx="45600" cy="45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3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00" name="Google Shape;3900;p23"/>
          <p:cNvGrpSpPr/>
          <p:nvPr/>
        </p:nvGrpSpPr>
        <p:grpSpPr>
          <a:xfrm>
            <a:off x="-218228" y="2191193"/>
            <a:ext cx="9566361" cy="3792407"/>
            <a:chOff x="-243754" y="2191193"/>
            <a:chExt cx="9566361" cy="3792407"/>
          </a:xfrm>
        </p:grpSpPr>
        <p:grpSp>
          <p:nvGrpSpPr>
            <p:cNvPr id="3901" name="Google Shape;3901;p23"/>
            <p:cNvGrpSpPr/>
            <p:nvPr/>
          </p:nvGrpSpPr>
          <p:grpSpPr>
            <a:xfrm>
              <a:off x="179404" y="4135953"/>
              <a:ext cx="998442" cy="936099"/>
              <a:chOff x="7853400" y="3861360"/>
              <a:chExt cx="725033" cy="679761"/>
            </a:xfrm>
          </p:grpSpPr>
          <p:sp>
            <p:nvSpPr>
              <p:cNvPr id="3902" name="Google Shape;3902;p23"/>
              <p:cNvSpPr/>
              <p:nvPr/>
            </p:nvSpPr>
            <p:spPr>
              <a:xfrm>
                <a:off x="7853400" y="3861360"/>
                <a:ext cx="725033" cy="679761"/>
              </a:xfrm>
              <a:custGeom>
                <a:avLst/>
                <a:gdLst/>
                <a:ahLst/>
                <a:cxnLst/>
                <a:rect l="l" t="t" r="r" b="b"/>
                <a:pathLst>
                  <a:path w="728676" h="686627" extrusionOk="0">
                    <a:moveTo>
                      <a:pt x="312190" y="226161"/>
                    </a:moveTo>
                    <a:cubicBezTo>
                      <a:pt x="295973" y="177045"/>
                      <a:pt x="290955" y="124253"/>
                      <a:pt x="297635" y="72963"/>
                    </a:cubicBezTo>
                    <a:cubicBezTo>
                      <a:pt x="301846" y="40621"/>
                      <a:pt x="318017" y="2338"/>
                      <a:pt x="350552" y="96"/>
                    </a:cubicBezTo>
                    <a:cubicBezTo>
                      <a:pt x="373221" y="-1463"/>
                      <a:pt x="392579" y="16142"/>
                      <a:pt x="405905" y="34544"/>
                    </a:cubicBezTo>
                    <a:cubicBezTo>
                      <a:pt x="444427" y="87711"/>
                      <a:pt x="457263" y="158654"/>
                      <a:pt x="439806" y="221950"/>
                    </a:cubicBezTo>
                    <a:cubicBezTo>
                      <a:pt x="469554" y="172049"/>
                      <a:pt x="505048" y="117732"/>
                      <a:pt x="561516" y="104087"/>
                    </a:cubicBezTo>
                    <a:cubicBezTo>
                      <a:pt x="580850" y="99410"/>
                      <a:pt x="604111" y="101402"/>
                      <a:pt x="616516" y="116947"/>
                    </a:cubicBezTo>
                    <a:cubicBezTo>
                      <a:pt x="630945" y="135018"/>
                      <a:pt x="624094" y="161704"/>
                      <a:pt x="614160" y="182587"/>
                    </a:cubicBezTo>
                    <a:cubicBezTo>
                      <a:pt x="587872" y="237871"/>
                      <a:pt x="544184" y="284734"/>
                      <a:pt x="490868" y="314800"/>
                    </a:cubicBezTo>
                    <a:cubicBezTo>
                      <a:pt x="555757" y="304160"/>
                      <a:pt x="623423" y="310863"/>
                      <a:pt x="684955" y="334033"/>
                    </a:cubicBezTo>
                    <a:cubicBezTo>
                      <a:pt x="702845" y="340770"/>
                      <a:pt x="722737" y="352207"/>
                      <a:pt x="724421" y="371245"/>
                    </a:cubicBezTo>
                    <a:cubicBezTo>
                      <a:pt x="726208" y="391297"/>
                      <a:pt x="706498" y="406432"/>
                      <a:pt x="687834" y="413989"/>
                    </a:cubicBezTo>
                    <a:cubicBezTo>
                      <a:pt x="617881" y="442336"/>
                      <a:pt x="538744" y="423082"/>
                      <a:pt x="465843" y="403530"/>
                    </a:cubicBezTo>
                    <a:cubicBezTo>
                      <a:pt x="508166" y="426109"/>
                      <a:pt x="545516" y="457927"/>
                      <a:pt x="574523" y="496130"/>
                    </a:cubicBezTo>
                    <a:cubicBezTo>
                      <a:pt x="591787" y="518856"/>
                      <a:pt x="605545" y="552723"/>
                      <a:pt x="586404" y="573890"/>
                    </a:cubicBezTo>
                    <a:cubicBezTo>
                      <a:pt x="570916" y="591017"/>
                      <a:pt x="543489" y="588229"/>
                      <a:pt x="521321" y="581754"/>
                    </a:cubicBezTo>
                    <a:cubicBezTo>
                      <a:pt x="452085" y="561543"/>
                      <a:pt x="389768" y="518333"/>
                      <a:pt x="346570" y="460579"/>
                    </a:cubicBezTo>
                    <a:cubicBezTo>
                      <a:pt x="343133" y="493865"/>
                      <a:pt x="339684" y="527141"/>
                      <a:pt x="336247" y="560427"/>
                    </a:cubicBezTo>
                    <a:cubicBezTo>
                      <a:pt x="332356" y="598107"/>
                      <a:pt x="326723" y="639382"/>
                      <a:pt x="298682" y="664851"/>
                    </a:cubicBezTo>
                    <a:cubicBezTo>
                      <a:pt x="284241" y="677972"/>
                      <a:pt x="261936" y="685164"/>
                      <a:pt x="245002" y="675457"/>
                    </a:cubicBezTo>
                    <a:cubicBezTo>
                      <a:pt x="226077" y="664612"/>
                      <a:pt x="222538" y="639143"/>
                      <a:pt x="222527" y="617328"/>
                    </a:cubicBezTo>
                    <a:cubicBezTo>
                      <a:pt x="222470" y="549605"/>
                      <a:pt x="236024" y="481882"/>
                      <a:pt x="262141" y="419394"/>
                    </a:cubicBezTo>
                    <a:cubicBezTo>
                      <a:pt x="218885" y="457244"/>
                      <a:pt x="164580" y="482326"/>
                      <a:pt x="107713" y="490702"/>
                    </a:cubicBezTo>
                    <a:cubicBezTo>
                      <a:pt x="85864" y="493922"/>
                      <a:pt x="62967" y="494616"/>
                      <a:pt x="42278" y="486878"/>
                    </a:cubicBezTo>
                    <a:cubicBezTo>
                      <a:pt x="21589" y="479128"/>
                      <a:pt x="3529" y="461478"/>
                      <a:pt x="468" y="439605"/>
                    </a:cubicBezTo>
                    <a:cubicBezTo>
                      <a:pt x="-2468" y="418666"/>
                      <a:pt x="8753" y="397670"/>
                      <a:pt x="24707" y="383798"/>
                    </a:cubicBezTo>
                    <a:cubicBezTo>
                      <a:pt x="40662" y="369925"/>
                      <a:pt x="60828" y="361971"/>
                      <a:pt x="80823" y="355063"/>
                    </a:cubicBezTo>
                    <a:cubicBezTo>
                      <a:pt x="111651" y="344400"/>
                      <a:pt x="184335" y="324564"/>
                      <a:pt x="215619" y="316280"/>
                    </a:cubicBezTo>
                    <a:cubicBezTo>
                      <a:pt x="182606" y="285053"/>
                      <a:pt x="161370" y="257251"/>
                      <a:pt x="128356" y="226024"/>
                    </a:cubicBezTo>
                    <a:cubicBezTo>
                      <a:pt x="101204" y="200340"/>
                      <a:pt x="72174" y="170774"/>
                      <a:pt x="70341" y="133437"/>
                    </a:cubicBezTo>
                    <a:cubicBezTo>
                      <a:pt x="69693" y="120179"/>
                      <a:pt x="73641" y="105407"/>
                      <a:pt x="84908" y="98409"/>
                    </a:cubicBezTo>
                    <a:cubicBezTo>
                      <a:pt x="94296" y="92571"/>
                      <a:pt x="106268" y="93515"/>
                      <a:pt x="117181" y="95302"/>
                    </a:cubicBezTo>
                    <a:cubicBezTo>
                      <a:pt x="198253" y="108514"/>
                      <a:pt x="269151" y="156185"/>
                      <a:pt x="312190" y="22615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3" name="Google Shape;3903;p23"/>
              <p:cNvSpPr/>
              <p:nvPr/>
            </p:nvSpPr>
            <p:spPr>
              <a:xfrm>
                <a:off x="7893720" y="4192920"/>
                <a:ext cx="303654" cy="89008"/>
              </a:xfrm>
              <a:custGeom>
                <a:avLst/>
                <a:gdLst/>
                <a:ahLst/>
                <a:cxnLst/>
                <a:rect l="l" t="t" r="r" b="b"/>
                <a:pathLst>
                  <a:path w="303654" h="89231" extrusionOk="0">
                    <a:moveTo>
                      <a:pt x="53" y="87412"/>
                    </a:moveTo>
                    <a:cubicBezTo>
                      <a:pt x="1886" y="80550"/>
                      <a:pt x="6471" y="74859"/>
                      <a:pt x="11718" y="70569"/>
                    </a:cubicBezTo>
                    <a:cubicBezTo>
                      <a:pt x="16976" y="66199"/>
                      <a:pt x="22870" y="62785"/>
                      <a:pt x="28799" y="59678"/>
                    </a:cubicBezTo>
                    <a:cubicBezTo>
                      <a:pt x="40657" y="53362"/>
                      <a:pt x="53073" y="48150"/>
                      <a:pt x="65739" y="43746"/>
                    </a:cubicBezTo>
                    <a:cubicBezTo>
                      <a:pt x="91060" y="34813"/>
                      <a:pt x="117279" y="28941"/>
                      <a:pt x="143385" y="23217"/>
                    </a:cubicBezTo>
                    <a:cubicBezTo>
                      <a:pt x="156460" y="20394"/>
                      <a:pt x="169582" y="17777"/>
                      <a:pt x="182726" y="15274"/>
                    </a:cubicBezTo>
                    <a:cubicBezTo>
                      <a:pt x="195881" y="12850"/>
                      <a:pt x="209082" y="10653"/>
                      <a:pt x="222294" y="8559"/>
                    </a:cubicBezTo>
                    <a:cubicBezTo>
                      <a:pt x="248741" y="4474"/>
                      <a:pt x="275348" y="1356"/>
                      <a:pt x="302092" y="1"/>
                    </a:cubicBezTo>
                    <a:cubicBezTo>
                      <a:pt x="302819" y="-33"/>
                      <a:pt x="303445" y="525"/>
                      <a:pt x="303479" y="1253"/>
                    </a:cubicBezTo>
                    <a:cubicBezTo>
                      <a:pt x="303514" y="1936"/>
                      <a:pt x="303024" y="2517"/>
                      <a:pt x="302376" y="2619"/>
                    </a:cubicBezTo>
                    <a:cubicBezTo>
                      <a:pt x="275997" y="6921"/>
                      <a:pt x="249607" y="10676"/>
                      <a:pt x="223239" y="14670"/>
                    </a:cubicBezTo>
                    <a:cubicBezTo>
                      <a:pt x="210050" y="16616"/>
                      <a:pt x="196882" y="18756"/>
                      <a:pt x="183739" y="20964"/>
                    </a:cubicBezTo>
                    <a:cubicBezTo>
                      <a:pt x="170572" y="23103"/>
                      <a:pt x="157439" y="25413"/>
                      <a:pt x="144318" y="27837"/>
                    </a:cubicBezTo>
                    <a:cubicBezTo>
                      <a:pt x="118099" y="32685"/>
                      <a:pt x="91879" y="37874"/>
                      <a:pt x="66649" y="46375"/>
                    </a:cubicBezTo>
                    <a:cubicBezTo>
                      <a:pt x="54063" y="50654"/>
                      <a:pt x="41738" y="55741"/>
                      <a:pt x="29983" y="61909"/>
                    </a:cubicBezTo>
                    <a:cubicBezTo>
                      <a:pt x="24088" y="64970"/>
                      <a:pt x="18307" y="68225"/>
                      <a:pt x="13288" y="72435"/>
                    </a:cubicBezTo>
                    <a:cubicBezTo>
                      <a:pt x="8293" y="76589"/>
                      <a:pt x="4184" y="81904"/>
                      <a:pt x="2603" y="88060"/>
                    </a:cubicBezTo>
                    <a:cubicBezTo>
                      <a:pt x="2421" y="88766"/>
                      <a:pt x="1715" y="89198"/>
                      <a:pt x="998" y="89016"/>
                    </a:cubicBezTo>
                    <a:cubicBezTo>
                      <a:pt x="292" y="88846"/>
                      <a:pt x="-140" y="88128"/>
                      <a:pt x="42" y="87412"/>
                    </a:cubicBezTo>
                    <a:lnTo>
                      <a:pt x="42" y="8738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4" name="Google Shape;3904;p23"/>
              <p:cNvSpPr/>
              <p:nvPr/>
            </p:nvSpPr>
            <p:spPr>
              <a:xfrm>
                <a:off x="7912080" y="4218480"/>
                <a:ext cx="290659" cy="94772"/>
              </a:xfrm>
              <a:custGeom>
                <a:avLst/>
                <a:gdLst/>
                <a:ahLst/>
                <a:cxnLst/>
                <a:rect l="l" t="t" r="r" b="b"/>
                <a:pathLst>
                  <a:path w="290659" h="95729" extrusionOk="0">
                    <a:moveTo>
                      <a:pt x="1513" y="91270"/>
                    </a:moveTo>
                    <a:cubicBezTo>
                      <a:pt x="13883" y="93080"/>
                      <a:pt x="26571" y="92169"/>
                      <a:pt x="38896" y="89780"/>
                    </a:cubicBezTo>
                    <a:cubicBezTo>
                      <a:pt x="51255" y="87424"/>
                      <a:pt x="63352" y="83748"/>
                      <a:pt x="75403" y="79925"/>
                    </a:cubicBezTo>
                    <a:cubicBezTo>
                      <a:pt x="99484" y="72140"/>
                      <a:pt x="123405" y="63845"/>
                      <a:pt x="147097" y="54957"/>
                    </a:cubicBezTo>
                    <a:cubicBezTo>
                      <a:pt x="158967" y="50564"/>
                      <a:pt x="170780" y="46046"/>
                      <a:pt x="182569" y="41471"/>
                    </a:cubicBezTo>
                    <a:cubicBezTo>
                      <a:pt x="194359" y="36896"/>
                      <a:pt x="206172" y="32379"/>
                      <a:pt x="217893" y="27633"/>
                    </a:cubicBezTo>
                    <a:cubicBezTo>
                      <a:pt x="241405" y="18324"/>
                      <a:pt x="264847" y="8845"/>
                      <a:pt x="288643" y="82"/>
                    </a:cubicBezTo>
                    <a:cubicBezTo>
                      <a:pt x="289326" y="-168"/>
                      <a:pt x="290088" y="173"/>
                      <a:pt x="290339" y="856"/>
                    </a:cubicBezTo>
                    <a:cubicBezTo>
                      <a:pt x="290578" y="1493"/>
                      <a:pt x="290293" y="2199"/>
                      <a:pt x="289701" y="2494"/>
                    </a:cubicBezTo>
                    <a:cubicBezTo>
                      <a:pt x="267067" y="13988"/>
                      <a:pt x="243783" y="24105"/>
                      <a:pt x="220169" y="33380"/>
                    </a:cubicBezTo>
                    <a:cubicBezTo>
                      <a:pt x="208357" y="38012"/>
                      <a:pt x="196498" y="42496"/>
                      <a:pt x="184595" y="46877"/>
                    </a:cubicBezTo>
                    <a:cubicBezTo>
                      <a:pt x="172646" y="51122"/>
                      <a:pt x="160697" y="55378"/>
                      <a:pt x="148668" y="59395"/>
                    </a:cubicBezTo>
                    <a:cubicBezTo>
                      <a:pt x="124633" y="67475"/>
                      <a:pt x="100462" y="75133"/>
                      <a:pt x="76234" y="82576"/>
                    </a:cubicBezTo>
                    <a:cubicBezTo>
                      <a:pt x="64137" y="86331"/>
                      <a:pt x="51915" y="89950"/>
                      <a:pt x="39363" y="92260"/>
                    </a:cubicBezTo>
                    <a:cubicBezTo>
                      <a:pt x="26833" y="94525"/>
                      <a:pt x="13917" y="95561"/>
                      <a:pt x="1149" y="93876"/>
                    </a:cubicBezTo>
                    <a:cubicBezTo>
                      <a:pt x="431" y="93785"/>
                      <a:pt x="-81" y="93125"/>
                      <a:pt x="10" y="92397"/>
                    </a:cubicBezTo>
                    <a:cubicBezTo>
                      <a:pt x="101" y="91680"/>
                      <a:pt x="762" y="91168"/>
                      <a:pt x="1490" y="91259"/>
                    </a:cubicBezTo>
                    <a:cubicBezTo>
                      <a:pt x="1490" y="91259"/>
                      <a:pt x="1502" y="91259"/>
                      <a:pt x="1513" y="912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5" name="Google Shape;3905;p23"/>
              <p:cNvSpPr/>
              <p:nvPr/>
            </p:nvSpPr>
            <p:spPr>
              <a:xfrm>
                <a:off x="8102520" y="4241160"/>
                <a:ext cx="79194" cy="255516"/>
              </a:xfrm>
              <a:custGeom>
                <a:avLst/>
                <a:gdLst/>
                <a:ahLst/>
                <a:cxnLst/>
                <a:rect l="l" t="t" r="r" b="b"/>
                <a:pathLst>
                  <a:path w="80400" h="255516" extrusionOk="0">
                    <a:moveTo>
                      <a:pt x="79067" y="2165"/>
                    </a:moveTo>
                    <a:cubicBezTo>
                      <a:pt x="64888" y="19520"/>
                      <a:pt x="52927" y="38627"/>
                      <a:pt x="42731" y="58553"/>
                    </a:cubicBezTo>
                    <a:cubicBezTo>
                      <a:pt x="32671" y="78560"/>
                      <a:pt x="24705" y="99601"/>
                      <a:pt x="18924" y="121189"/>
                    </a:cubicBezTo>
                    <a:lnTo>
                      <a:pt x="14930" y="137451"/>
                    </a:lnTo>
                    <a:lnTo>
                      <a:pt x="11698" y="153872"/>
                    </a:lnTo>
                    <a:lnTo>
                      <a:pt x="9126" y="170396"/>
                    </a:lnTo>
                    <a:lnTo>
                      <a:pt x="7328" y="187011"/>
                    </a:lnTo>
                    <a:cubicBezTo>
                      <a:pt x="5393" y="209225"/>
                      <a:pt x="5257" y="231530"/>
                      <a:pt x="6281" y="253937"/>
                    </a:cubicBezTo>
                    <a:cubicBezTo>
                      <a:pt x="6315" y="254665"/>
                      <a:pt x="5746" y="255280"/>
                      <a:pt x="5018" y="255314"/>
                    </a:cubicBezTo>
                    <a:cubicBezTo>
                      <a:pt x="4346" y="255348"/>
                      <a:pt x="3766" y="254870"/>
                      <a:pt x="3652" y="254222"/>
                    </a:cubicBezTo>
                    <a:cubicBezTo>
                      <a:pt x="-342" y="231940"/>
                      <a:pt x="-877" y="209032"/>
                      <a:pt x="1160" y="186454"/>
                    </a:cubicBezTo>
                    <a:lnTo>
                      <a:pt x="3163" y="169554"/>
                    </a:lnTo>
                    <a:lnTo>
                      <a:pt x="6008" y="152791"/>
                    </a:lnTo>
                    <a:lnTo>
                      <a:pt x="9797" y="136222"/>
                    </a:lnTo>
                    <a:lnTo>
                      <a:pt x="14384" y="119869"/>
                    </a:lnTo>
                    <a:cubicBezTo>
                      <a:pt x="21098" y="98247"/>
                      <a:pt x="29758" y="77273"/>
                      <a:pt x="40239" y="57267"/>
                    </a:cubicBezTo>
                    <a:cubicBezTo>
                      <a:pt x="50583" y="37181"/>
                      <a:pt x="63079" y="18279"/>
                      <a:pt x="76996" y="504"/>
                    </a:cubicBezTo>
                    <a:cubicBezTo>
                      <a:pt x="77440" y="-66"/>
                      <a:pt x="78271" y="-168"/>
                      <a:pt x="78851" y="276"/>
                    </a:cubicBezTo>
                    <a:cubicBezTo>
                      <a:pt x="79432" y="720"/>
                      <a:pt x="79523" y="1551"/>
                      <a:pt x="79079" y="2131"/>
                    </a:cubicBezTo>
                    <a:cubicBezTo>
                      <a:pt x="79079" y="2131"/>
                      <a:pt x="79067" y="2142"/>
                      <a:pt x="79067" y="215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6" name="Google Shape;3906;p23"/>
              <p:cNvSpPr/>
              <p:nvPr/>
            </p:nvSpPr>
            <p:spPr>
              <a:xfrm>
                <a:off x="8134560" y="4234320"/>
                <a:ext cx="66614" cy="273053"/>
              </a:xfrm>
              <a:custGeom>
                <a:avLst/>
                <a:gdLst/>
                <a:ahLst/>
                <a:cxnLst/>
                <a:rect l="l" t="t" r="r" b="b"/>
                <a:pathLst>
                  <a:path w="66949" h="273053" extrusionOk="0">
                    <a:moveTo>
                      <a:pt x="49" y="271121"/>
                    </a:moveTo>
                    <a:cubicBezTo>
                      <a:pt x="6240" y="248804"/>
                      <a:pt x="11942" y="226375"/>
                      <a:pt x="17768" y="203967"/>
                    </a:cubicBezTo>
                    <a:cubicBezTo>
                      <a:pt x="23447" y="181526"/>
                      <a:pt x="28864" y="159027"/>
                      <a:pt x="33962" y="136449"/>
                    </a:cubicBezTo>
                    <a:lnTo>
                      <a:pt x="41541" y="102582"/>
                    </a:lnTo>
                    <a:cubicBezTo>
                      <a:pt x="44056" y="91293"/>
                      <a:pt x="46605" y="80015"/>
                      <a:pt x="49006" y="68715"/>
                    </a:cubicBezTo>
                    <a:cubicBezTo>
                      <a:pt x="53899" y="46114"/>
                      <a:pt x="58782" y="23559"/>
                      <a:pt x="64142" y="1015"/>
                    </a:cubicBezTo>
                    <a:cubicBezTo>
                      <a:pt x="64313" y="310"/>
                      <a:pt x="65018" y="-134"/>
                      <a:pt x="65735" y="37"/>
                    </a:cubicBezTo>
                    <a:cubicBezTo>
                      <a:pt x="66395" y="196"/>
                      <a:pt x="66816" y="810"/>
                      <a:pt x="66748" y="1459"/>
                    </a:cubicBezTo>
                    <a:cubicBezTo>
                      <a:pt x="64313" y="24561"/>
                      <a:pt x="60033" y="47400"/>
                      <a:pt x="55049" y="70035"/>
                    </a:cubicBezTo>
                    <a:cubicBezTo>
                      <a:pt x="52500" y="81347"/>
                      <a:pt x="49906" y="92636"/>
                      <a:pt x="47174" y="103902"/>
                    </a:cubicBezTo>
                    <a:cubicBezTo>
                      <a:pt x="44352" y="115146"/>
                      <a:pt x="41496" y="126366"/>
                      <a:pt x="38537" y="137576"/>
                    </a:cubicBezTo>
                    <a:lnTo>
                      <a:pt x="20465" y="204673"/>
                    </a:lnTo>
                    <a:cubicBezTo>
                      <a:pt x="14582" y="227068"/>
                      <a:pt x="8345" y="249362"/>
                      <a:pt x="2598" y="271792"/>
                    </a:cubicBezTo>
                    <a:cubicBezTo>
                      <a:pt x="2416" y="272498"/>
                      <a:pt x="1699" y="272919"/>
                      <a:pt x="994" y="272748"/>
                    </a:cubicBezTo>
                    <a:cubicBezTo>
                      <a:pt x="288" y="272566"/>
                      <a:pt x="-133" y="271849"/>
                      <a:pt x="38" y="271144"/>
                    </a:cubicBezTo>
                    <a:cubicBezTo>
                      <a:pt x="38" y="271144"/>
                      <a:pt x="38" y="271121"/>
                      <a:pt x="38" y="2711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7" name="Google Shape;3907;p23"/>
              <p:cNvSpPr/>
              <p:nvPr/>
            </p:nvSpPr>
            <p:spPr>
              <a:xfrm>
                <a:off x="8225640" y="4236120"/>
                <a:ext cx="197995" cy="161704"/>
              </a:xfrm>
              <a:custGeom>
                <a:avLst/>
                <a:gdLst/>
                <a:ahLst/>
                <a:cxnLst/>
                <a:rect l="l" t="t" r="r" b="b"/>
                <a:pathLst>
                  <a:path w="198491" h="162109" extrusionOk="0">
                    <a:moveTo>
                      <a:pt x="1956" y="147"/>
                    </a:moveTo>
                    <a:cubicBezTo>
                      <a:pt x="20711" y="10047"/>
                      <a:pt x="39192" y="20494"/>
                      <a:pt x="56956" y="32091"/>
                    </a:cubicBezTo>
                    <a:cubicBezTo>
                      <a:pt x="74800" y="43550"/>
                      <a:pt x="92143" y="55829"/>
                      <a:pt x="108895" y="68905"/>
                    </a:cubicBezTo>
                    <a:lnTo>
                      <a:pt x="121299" y="78920"/>
                    </a:lnTo>
                    <a:lnTo>
                      <a:pt x="133430" y="89264"/>
                    </a:lnTo>
                    <a:lnTo>
                      <a:pt x="145197" y="100030"/>
                    </a:lnTo>
                    <a:lnTo>
                      <a:pt x="156668" y="111114"/>
                    </a:lnTo>
                    <a:cubicBezTo>
                      <a:pt x="171701" y="126147"/>
                      <a:pt x="185721" y="142250"/>
                      <a:pt x="197887" y="159695"/>
                    </a:cubicBezTo>
                    <a:cubicBezTo>
                      <a:pt x="198308" y="160298"/>
                      <a:pt x="198160" y="161118"/>
                      <a:pt x="197556" y="161539"/>
                    </a:cubicBezTo>
                    <a:cubicBezTo>
                      <a:pt x="197010" y="161926"/>
                      <a:pt x="196271" y="161835"/>
                      <a:pt x="195827" y="161357"/>
                    </a:cubicBezTo>
                    <a:cubicBezTo>
                      <a:pt x="181420" y="145857"/>
                      <a:pt x="167115" y="130426"/>
                      <a:pt x="152275" y="115484"/>
                    </a:cubicBezTo>
                    <a:lnTo>
                      <a:pt x="141043" y="104377"/>
                    </a:lnTo>
                    <a:lnTo>
                      <a:pt x="129538" y="93543"/>
                    </a:lnTo>
                    <a:lnTo>
                      <a:pt x="117851" y="82903"/>
                    </a:lnTo>
                    <a:lnTo>
                      <a:pt x="105902" y="72558"/>
                    </a:lnTo>
                    <a:cubicBezTo>
                      <a:pt x="89833" y="58902"/>
                      <a:pt x="72968" y="46156"/>
                      <a:pt x="55408" y="34435"/>
                    </a:cubicBezTo>
                    <a:cubicBezTo>
                      <a:pt x="37770" y="22850"/>
                      <a:pt x="19618" y="11959"/>
                      <a:pt x="727" y="2503"/>
                    </a:cubicBezTo>
                    <a:cubicBezTo>
                      <a:pt x="79" y="2173"/>
                      <a:pt x="-183" y="1387"/>
                      <a:pt x="136" y="727"/>
                    </a:cubicBezTo>
                    <a:cubicBezTo>
                      <a:pt x="466" y="79"/>
                      <a:pt x="1250" y="-183"/>
                      <a:pt x="1911" y="135"/>
                    </a:cubicBezTo>
                    <a:cubicBezTo>
                      <a:pt x="1911" y="135"/>
                      <a:pt x="1933" y="135"/>
                      <a:pt x="1933" y="14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8" name="Google Shape;3908;p23"/>
              <p:cNvSpPr/>
              <p:nvPr/>
            </p:nvSpPr>
            <p:spPr>
              <a:xfrm>
                <a:off x="8214480" y="4260960"/>
                <a:ext cx="173963" cy="165189"/>
              </a:xfrm>
              <a:custGeom>
                <a:avLst/>
                <a:gdLst/>
                <a:ahLst/>
                <a:cxnLst/>
                <a:rect l="l" t="t" r="r" b="b"/>
                <a:pathLst>
                  <a:path w="174399" h="165603" extrusionOk="0">
                    <a:moveTo>
                      <a:pt x="2468" y="669"/>
                    </a:moveTo>
                    <a:cubicBezTo>
                      <a:pt x="12448" y="17876"/>
                      <a:pt x="24055" y="34093"/>
                      <a:pt x="36505" y="49581"/>
                    </a:cubicBezTo>
                    <a:cubicBezTo>
                      <a:pt x="49081" y="64978"/>
                      <a:pt x="62827" y="79408"/>
                      <a:pt x="77519" y="92734"/>
                    </a:cubicBezTo>
                    <a:lnTo>
                      <a:pt x="88660" y="102589"/>
                    </a:lnTo>
                    <a:lnTo>
                      <a:pt x="100120" y="112058"/>
                    </a:lnTo>
                    <a:lnTo>
                      <a:pt x="111796" y="121241"/>
                    </a:lnTo>
                    <a:lnTo>
                      <a:pt x="123756" y="130038"/>
                    </a:lnTo>
                    <a:cubicBezTo>
                      <a:pt x="139870" y="141566"/>
                      <a:pt x="156519" y="152252"/>
                      <a:pt x="173407" y="162835"/>
                    </a:cubicBezTo>
                    <a:cubicBezTo>
                      <a:pt x="174022" y="163222"/>
                      <a:pt x="174215" y="164042"/>
                      <a:pt x="173828" y="164656"/>
                    </a:cubicBezTo>
                    <a:cubicBezTo>
                      <a:pt x="173476" y="165214"/>
                      <a:pt x="172770" y="165419"/>
                      <a:pt x="172178" y="165168"/>
                    </a:cubicBezTo>
                    <a:cubicBezTo>
                      <a:pt x="153765" y="157179"/>
                      <a:pt x="136433" y="146801"/>
                      <a:pt x="120149" y="135057"/>
                    </a:cubicBezTo>
                    <a:lnTo>
                      <a:pt x="108120" y="125987"/>
                    </a:lnTo>
                    <a:lnTo>
                      <a:pt x="96432" y="116496"/>
                    </a:lnTo>
                    <a:lnTo>
                      <a:pt x="85166" y="106504"/>
                    </a:lnTo>
                    <a:lnTo>
                      <a:pt x="74264" y="96137"/>
                    </a:lnTo>
                    <a:cubicBezTo>
                      <a:pt x="60017" y="82014"/>
                      <a:pt x="46691" y="67038"/>
                      <a:pt x="34321" y="51311"/>
                    </a:cubicBezTo>
                    <a:cubicBezTo>
                      <a:pt x="21825" y="35675"/>
                      <a:pt x="10616" y="19071"/>
                      <a:pt x="192" y="2001"/>
                    </a:cubicBezTo>
                    <a:cubicBezTo>
                      <a:pt x="-184" y="1375"/>
                      <a:pt x="10" y="567"/>
                      <a:pt x="624" y="192"/>
                    </a:cubicBezTo>
                    <a:cubicBezTo>
                      <a:pt x="1250" y="-184"/>
                      <a:pt x="2058" y="10"/>
                      <a:pt x="2434" y="624"/>
                    </a:cubicBezTo>
                    <a:cubicBezTo>
                      <a:pt x="2434" y="624"/>
                      <a:pt x="2445" y="647"/>
                      <a:pt x="2445" y="64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9" name="Google Shape;3909;p23"/>
              <p:cNvSpPr/>
              <p:nvPr/>
            </p:nvSpPr>
            <p:spPr>
              <a:xfrm>
                <a:off x="8258760" y="4222800"/>
                <a:ext cx="276068" cy="42114"/>
              </a:xfrm>
              <a:custGeom>
                <a:avLst/>
                <a:gdLst/>
                <a:ahLst/>
                <a:cxnLst/>
                <a:rect l="l" t="t" r="r" b="b"/>
                <a:pathLst>
                  <a:path w="276068" h="42755" extrusionOk="0">
                    <a:moveTo>
                      <a:pt x="1745" y="61"/>
                    </a:moveTo>
                    <a:cubicBezTo>
                      <a:pt x="23504" y="7776"/>
                      <a:pt x="45808" y="13910"/>
                      <a:pt x="68284" y="19157"/>
                    </a:cubicBezTo>
                    <a:cubicBezTo>
                      <a:pt x="90794" y="24255"/>
                      <a:pt x="113588" y="28078"/>
                      <a:pt x="136496" y="30673"/>
                    </a:cubicBezTo>
                    <a:lnTo>
                      <a:pt x="153691" y="32460"/>
                    </a:lnTo>
                    <a:lnTo>
                      <a:pt x="170921" y="33837"/>
                    </a:lnTo>
                    <a:lnTo>
                      <a:pt x="188162" y="34929"/>
                    </a:lnTo>
                    <a:lnTo>
                      <a:pt x="205414" y="35612"/>
                    </a:lnTo>
                    <a:cubicBezTo>
                      <a:pt x="228436" y="36318"/>
                      <a:pt x="251446" y="36249"/>
                      <a:pt x="274570" y="36181"/>
                    </a:cubicBezTo>
                    <a:cubicBezTo>
                      <a:pt x="275299" y="36181"/>
                      <a:pt x="275890" y="36773"/>
                      <a:pt x="275901" y="37501"/>
                    </a:cubicBezTo>
                    <a:cubicBezTo>
                      <a:pt x="275901" y="38172"/>
                      <a:pt x="275401" y="38730"/>
                      <a:pt x="274752" y="38821"/>
                    </a:cubicBezTo>
                    <a:cubicBezTo>
                      <a:pt x="251731" y="41871"/>
                      <a:pt x="228424" y="42588"/>
                      <a:pt x="205220" y="41803"/>
                    </a:cubicBezTo>
                    <a:lnTo>
                      <a:pt x="187820" y="40927"/>
                    </a:lnTo>
                    <a:lnTo>
                      <a:pt x="170454" y="39595"/>
                    </a:lnTo>
                    <a:lnTo>
                      <a:pt x="153145" y="37695"/>
                    </a:lnTo>
                    <a:lnTo>
                      <a:pt x="135893" y="35350"/>
                    </a:lnTo>
                    <a:cubicBezTo>
                      <a:pt x="112939" y="31868"/>
                      <a:pt x="90179" y="27361"/>
                      <a:pt x="67658" y="21888"/>
                    </a:cubicBezTo>
                    <a:cubicBezTo>
                      <a:pt x="45103" y="16562"/>
                      <a:pt x="22889" y="9882"/>
                      <a:pt x="903" y="2576"/>
                    </a:cubicBezTo>
                    <a:cubicBezTo>
                      <a:pt x="208" y="2348"/>
                      <a:pt x="-167" y="1597"/>
                      <a:pt x="72" y="903"/>
                    </a:cubicBezTo>
                    <a:cubicBezTo>
                      <a:pt x="300" y="209"/>
                      <a:pt x="1051" y="-167"/>
                      <a:pt x="1745" y="72"/>
                    </a:cubicBezTo>
                    <a:cubicBezTo>
                      <a:pt x="1745" y="72"/>
                      <a:pt x="1768" y="72"/>
                      <a:pt x="1768" y="7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0" name="Google Shape;3910;p23"/>
              <p:cNvSpPr/>
              <p:nvPr/>
            </p:nvSpPr>
            <p:spPr>
              <a:xfrm>
                <a:off x="8268840" y="4003200"/>
                <a:ext cx="281815" cy="231345"/>
              </a:xfrm>
              <a:custGeom>
                <a:avLst/>
                <a:gdLst/>
                <a:ahLst/>
                <a:cxnLst/>
                <a:rect l="l" t="t" r="r" b="b"/>
                <a:pathLst>
                  <a:path w="281815" h="231345" extrusionOk="0">
                    <a:moveTo>
                      <a:pt x="280064" y="231011"/>
                    </a:moveTo>
                    <a:cubicBezTo>
                      <a:pt x="257326" y="225833"/>
                      <a:pt x="234430" y="221372"/>
                      <a:pt x="211408" y="217685"/>
                    </a:cubicBezTo>
                    <a:cubicBezTo>
                      <a:pt x="188397" y="213963"/>
                      <a:pt x="165273" y="210914"/>
                      <a:pt x="142081" y="208524"/>
                    </a:cubicBezTo>
                    <a:cubicBezTo>
                      <a:pt x="118888" y="206168"/>
                      <a:pt x="95616" y="204666"/>
                      <a:pt x="72332" y="203733"/>
                    </a:cubicBezTo>
                    <a:cubicBezTo>
                      <a:pt x="49048" y="202822"/>
                      <a:pt x="25742" y="202595"/>
                      <a:pt x="2447" y="203039"/>
                    </a:cubicBezTo>
                    <a:cubicBezTo>
                      <a:pt x="1127" y="203061"/>
                      <a:pt x="34" y="202015"/>
                      <a:pt x="0" y="200683"/>
                    </a:cubicBezTo>
                    <a:cubicBezTo>
                      <a:pt x="-11" y="199829"/>
                      <a:pt x="410" y="199078"/>
                      <a:pt x="1070" y="198634"/>
                    </a:cubicBezTo>
                    <a:lnTo>
                      <a:pt x="1116" y="198600"/>
                    </a:lnTo>
                    <a:cubicBezTo>
                      <a:pt x="19927" y="186310"/>
                      <a:pt x="37566" y="172255"/>
                      <a:pt x="54181" y="157120"/>
                    </a:cubicBezTo>
                    <a:cubicBezTo>
                      <a:pt x="70864" y="142041"/>
                      <a:pt x="86568" y="125870"/>
                      <a:pt x="101397" y="108937"/>
                    </a:cubicBezTo>
                    <a:cubicBezTo>
                      <a:pt x="116282" y="92049"/>
                      <a:pt x="130370" y="74455"/>
                      <a:pt x="143753" y="56316"/>
                    </a:cubicBezTo>
                    <a:lnTo>
                      <a:pt x="153722" y="42659"/>
                    </a:lnTo>
                    <a:lnTo>
                      <a:pt x="163395" y="28787"/>
                    </a:lnTo>
                    <a:lnTo>
                      <a:pt x="172909" y="14790"/>
                    </a:lnTo>
                    <a:lnTo>
                      <a:pt x="182195" y="622"/>
                    </a:lnTo>
                    <a:lnTo>
                      <a:pt x="182195" y="599"/>
                    </a:lnTo>
                    <a:cubicBezTo>
                      <a:pt x="182605" y="-16"/>
                      <a:pt x="183424" y="-186"/>
                      <a:pt x="184038" y="223"/>
                    </a:cubicBezTo>
                    <a:cubicBezTo>
                      <a:pt x="184619" y="610"/>
                      <a:pt x="184801" y="1373"/>
                      <a:pt x="184460" y="1976"/>
                    </a:cubicBezTo>
                    <a:cubicBezTo>
                      <a:pt x="181672" y="6903"/>
                      <a:pt x="178861" y="11831"/>
                      <a:pt x="175982" y="16713"/>
                    </a:cubicBezTo>
                    <a:lnTo>
                      <a:pt x="167116" y="31234"/>
                    </a:lnTo>
                    <a:lnTo>
                      <a:pt x="157819" y="45482"/>
                    </a:lnTo>
                    <a:lnTo>
                      <a:pt x="148203" y="59525"/>
                    </a:lnTo>
                    <a:cubicBezTo>
                      <a:pt x="135047" y="78017"/>
                      <a:pt x="121050" y="95941"/>
                      <a:pt x="106051" y="113011"/>
                    </a:cubicBezTo>
                    <a:cubicBezTo>
                      <a:pt x="90995" y="130024"/>
                      <a:pt x="75063" y="146297"/>
                      <a:pt x="58084" y="161445"/>
                    </a:cubicBezTo>
                    <a:cubicBezTo>
                      <a:pt x="41037" y="176500"/>
                      <a:pt x="22977" y="190464"/>
                      <a:pt x="3722" y="202640"/>
                    </a:cubicBezTo>
                    <a:lnTo>
                      <a:pt x="2401" y="198213"/>
                    </a:lnTo>
                    <a:cubicBezTo>
                      <a:pt x="25787" y="198122"/>
                      <a:pt x="49174" y="198714"/>
                      <a:pt x="72514" y="199977"/>
                    </a:cubicBezTo>
                    <a:cubicBezTo>
                      <a:pt x="95855" y="201218"/>
                      <a:pt x="119150" y="203232"/>
                      <a:pt x="142377" y="205736"/>
                    </a:cubicBezTo>
                    <a:cubicBezTo>
                      <a:pt x="165615" y="208205"/>
                      <a:pt x="188773" y="211357"/>
                      <a:pt x="211829" y="215170"/>
                    </a:cubicBezTo>
                    <a:cubicBezTo>
                      <a:pt x="234874" y="219016"/>
                      <a:pt x="257827" y="223409"/>
                      <a:pt x="280644" y="228427"/>
                    </a:cubicBezTo>
                    <a:cubicBezTo>
                      <a:pt x="281361" y="228587"/>
                      <a:pt x="281804" y="229292"/>
                      <a:pt x="281645" y="229998"/>
                    </a:cubicBezTo>
                    <a:cubicBezTo>
                      <a:pt x="281486" y="230715"/>
                      <a:pt x="280781" y="231159"/>
                      <a:pt x="280075" y="230999"/>
                    </a:cubicBezTo>
                    <a:lnTo>
                      <a:pt x="280075" y="23099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1" name="Google Shape;3911;p23"/>
              <p:cNvSpPr/>
              <p:nvPr/>
            </p:nvSpPr>
            <p:spPr>
              <a:xfrm>
                <a:off x="8261640" y="3995280"/>
                <a:ext cx="163929" cy="179786"/>
              </a:xfrm>
              <a:custGeom>
                <a:avLst/>
                <a:gdLst/>
                <a:ahLst/>
                <a:cxnLst/>
                <a:rect l="l" t="t" r="r" b="b"/>
                <a:pathLst>
                  <a:path w="163929" h="180237" extrusionOk="0">
                    <a:moveTo>
                      <a:pt x="226" y="178007"/>
                    </a:moveTo>
                    <a:cubicBezTo>
                      <a:pt x="11503" y="161108"/>
                      <a:pt x="22815" y="144231"/>
                      <a:pt x="34821" y="127844"/>
                    </a:cubicBezTo>
                    <a:cubicBezTo>
                      <a:pt x="46725" y="111377"/>
                      <a:pt x="58958" y="95149"/>
                      <a:pt x="71590" y="79205"/>
                    </a:cubicBezTo>
                    <a:cubicBezTo>
                      <a:pt x="77951" y="71273"/>
                      <a:pt x="84393" y="63398"/>
                      <a:pt x="91005" y="55660"/>
                    </a:cubicBezTo>
                    <a:cubicBezTo>
                      <a:pt x="97627" y="47933"/>
                      <a:pt x="104456" y="40399"/>
                      <a:pt x="111329" y="32900"/>
                    </a:cubicBezTo>
                    <a:cubicBezTo>
                      <a:pt x="118271" y="25514"/>
                      <a:pt x="125179" y="17912"/>
                      <a:pt x="133475" y="11483"/>
                    </a:cubicBezTo>
                    <a:cubicBezTo>
                      <a:pt x="137628" y="8308"/>
                      <a:pt x="142101" y="5440"/>
                      <a:pt x="146971" y="3334"/>
                    </a:cubicBezTo>
                    <a:cubicBezTo>
                      <a:pt x="151876" y="1320"/>
                      <a:pt x="157146" y="-11"/>
                      <a:pt x="162426" y="0"/>
                    </a:cubicBezTo>
                    <a:cubicBezTo>
                      <a:pt x="163154" y="0"/>
                      <a:pt x="163745" y="592"/>
                      <a:pt x="163745" y="1320"/>
                    </a:cubicBezTo>
                    <a:cubicBezTo>
                      <a:pt x="163745" y="1980"/>
                      <a:pt x="163256" y="2527"/>
                      <a:pt x="162619" y="2629"/>
                    </a:cubicBezTo>
                    <a:cubicBezTo>
                      <a:pt x="152855" y="4109"/>
                      <a:pt x="144411" y="9423"/>
                      <a:pt x="136969" y="15784"/>
                    </a:cubicBezTo>
                    <a:cubicBezTo>
                      <a:pt x="129480" y="22168"/>
                      <a:pt x="122846" y="29782"/>
                      <a:pt x="115847" y="37099"/>
                    </a:cubicBezTo>
                    <a:cubicBezTo>
                      <a:pt x="108916" y="44462"/>
                      <a:pt x="102089" y="51927"/>
                      <a:pt x="95340" y="59461"/>
                    </a:cubicBezTo>
                    <a:cubicBezTo>
                      <a:pt x="88501" y="66915"/>
                      <a:pt x="81855" y="74551"/>
                      <a:pt x="75220" y="82198"/>
                    </a:cubicBezTo>
                    <a:cubicBezTo>
                      <a:pt x="61963" y="97505"/>
                      <a:pt x="49239" y="113289"/>
                      <a:pt x="37063" y="129483"/>
                    </a:cubicBezTo>
                    <a:cubicBezTo>
                      <a:pt x="25046" y="145801"/>
                      <a:pt x="13301" y="162325"/>
                      <a:pt x="2433" y="179429"/>
                    </a:cubicBezTo>
                    <a:cubicBezTo>
                      <a:pt x="2046" y="180044"/>
                      <a:pt x="1227" y="180226"/>
                      <a:pt x="613" y="179839"/>
                    </a:cubicBezTo>
                    <a:cubicBezTo>
                      <a:pt x="-2" y="179452"/>
                      <a:pt x="-184" y="178633"/>
                      <a:pt x="203" y="178018"/>
                    </a:cubicBezTo>
                    <a:cubicBezTo>
                      <a:pt x="203" y="178018"/>
                      <a:pt x="214" y="177996"/>
                      <a:pt x="226" y="17799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2" name="Google Shape;3912;p23"/>
              <p:cNvSpPr/>
              <p:nvPr/>
            </p:nvSpPr>
            <p:spPr>
              <a:xfrm>
                <a:off x="7965000" y="4000320"/>
                <a:ext cx="220073" cy="195134"/>
              </a:xfrm>
              <a:custGeom>
                <a:avLst/>
                <a:gdLst/>
                <a:ahLst/>
                <a:cxnLst/>
                <a:rect l="l" t="t" r="r" b="b"/>
                <a:pathLst>
                  <a:path w="220625" h="195623" extrusionOk="0">
                    <a:moveTo>
                      <a:pt x="218268" y="195101"/>
                    </a:moveTo>
                    <a:cubicBezTo>
                      <a:pt x="196964" y="183072"/>
                      <a:pt x="176070" y="170281"/>
                      <a:pt x="156075" y="156181"/>
                    </a:cubicBezTo>
                    <a:cubicBezTo>
                      <a:pt x="135990" y="142206"/>
                      <a:pt x="116564" y="127241"/>
                      <a:pt x="97935" y="111332"/>
                    </a:cubicBezTo>
                    <a:lnTo>
                      <a:pt x="84153" y="99167"/>
                    </a:lnTo>
                    <a:lnTo>
                      <a:pt x="70714" y="86614"/>
                    </a:lnTo>
                    <a:lnTo>
                      <a:pt x="57729" y="73584"/>
                    </a:lnTo>
                    <a:lnTo>
                      <a:pt x="45120" y="60190"/>
                    </a:lnTo>
                    <a:cubicBezTo>
                      <a:pt x="28608" y="42050"/>
                      <a:pt x="13347" y="22727"/>
                      <a:pt x="203" y="2027"/>
                    </a:cubicBezTo>
                    <a:cubicBezTo>
                      <a:pt x="-184" y="1412"/>
                      <a:pt x="-2" y="593"/>
                      <a:pt x="612" y="206"/>
                    </a:cubicBezTo>
                    <a:cubicBezTo>
                      <a:pt x="1182" y="-158"/>
                      <a:pt x="1922" y="-22"/>
                      <a:pt x="2343" y="479"/>
                    </a:cubicBezTo>
                    <a:cubicBezTo>
                      <a:pt x="17819" y="19347"/>
                      <a:pt x="33387" y="37999"/>
                      <a:pt x="49695" y="56036"/>
                    </a:cubicBezTo>
                    <a:lnTo>
                      <a:pt x="62065" y="69431"/>
                    </a:lnTo>
                    <a:lnTo>
                      <a:pt x="74777" y="82495"/>
                    </a:lnTo>
                    <a:lnTo>
                      <a:pt x="87750" y="95320"/>
                    </a:lnTo>
                    <a:lnTo>
                      <a:pt x="101065" y="107804"/>
                    </a:lnTo>
                    <a:cubicBezTo>
                      <a:pt x="118988" y="124260"/>
                      <a:pt x="137902" y="139680"/>
                      <a:pt x="157703" y="153905"/>
                    </a:cubicBezTo>
                    <a:cubicBezTo>
                      <a:pt x="177584" y="167993"/>
                      <a:pt x="198114" y="181206"/>
                      <a:pt x="219565" y="192802"/>
                    </a:cubicBezTo>
                    <a:cubicBezTo>
                      <a:pt x="220202" y="193143"/>
                      <a:pt x="220441" y="193951"/>
                      <a:pt x="220100" y="194588"/>
                    </a:cubicBezTo>
                    <a:cubicBezTo>
                      <a:pt x="219758" y="195226"/>
                      <a:pt x="218951" y="195465"/>
                      <a:pt x="218313" y="195123"/>
                    </a:cubicBezTo>
                    <a:cubicBezTo>
                      <a:pt x="218313" y="195123"/>
                      <a:pt x="218302" y="195123"/>
                      <a:pt x="218291" y="19511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3" name="Google Shape;3913;p23"/>
              <p:cNvSpPr/>
              <p:nvPr/>
            </p:nvSpPr>
            <p:spPr>
              <a:xfrm>
                <a:off x="7980120" y="3977640"/>
                <a:ext cx="230358" cy="215748"/>
              </a:xfrm>
              <a:custGeom>
                <a:avLst/>
                <a:gdLst/>
                <a:ahLst/>
                <a:cxnLst/>
                <a:rect l="l" t="t" r="r" b="b"/>
                <a:pathLst>
                  <a:path w="230935" h="216289" extrusionOk="0">
                    <a:moveTo>
                      <a:pt x="820" y="1486"/>
                    </a:moveTo>
                    <a:cubicBezTo>
                      <a:pt x="4086" y="109"/>
                      <a:pt x="7740" y="-278"/>
                      <a:pt x="11188" y="189"/>
                    </a:cubicBezTo>
                    <a:cubicBezTo>
                      <a:pt x="14658" y="633"/>
                      <a:pt x="17924" y="1816"/>
                      <a:pt x="20963" y="3330"/>
                    </a:cubicBezTo>
                    <a:cubicBezTo>
                      <a:pt x="27051" y="6368"/>
                      <a:pt x="32354" y="10567"/>
                      <a:pt x="37328" y="14926"/>
                    </a:cubicBezTo>
                    <a:cubicBezTo>
                      <a:pt x="47297" y="23586"/>
                      <a:pt x="57220" y="32326"/>
                      <a:pt x="66984" y="41225"/>
                    </a:cubicBezTo>
                    <a:cubicBezTo>
                      <a:pt x="86615" y="58910"/>
                      <a:pt x="105927" y="76959"/>
                      <a:pt x="124886" y="95394"/>
                    </a:cubicBezTo>
                    <a:cubicBezTo>
                      <a:pt x="134343" y="104635"/>
                      <a:pt x="143663" y="114012"/>
                      <a:pt x="152881" y="123491"/>
                    </a:cubicBezTo>
                    <a:cubicBezTo>
                      <a:pt x="162030" y="133039"/>
                      <a:pt x="171066" y="142701"/>
                      <a:pt x="179954" y="152488"/>
                    </a:cubicBezTo>
                    <a:cubicBezTo>
                      <a:pt x="197695" y="172096"/>
                      <a:pt x="214720" y="192386"/>
                      <a:pt x="230322" y="213770"/>
                    </a:cubicBezTo>
                    <a:cubicBezTo>
                      <a:pt x="230754" y="214361"/>
                      <a:pt x="230618" y="215181"/>
                      <a:pt x="230038" y="215613"/>
                    </a:cubicBezTo>
                    <a:cubicBezTo>
                      <a:pt x="229491" y="216011"/>
                      <a:pt x="228729" y="215932"/>
                      <a:pt x="228285" y="215442"/>
                    </a:cubicBezTo>
                    <a:cubicBezTo>
                      <a:pt x="210418" y="195982"/>
                      <a:pt x="193007" y="176227"/>
                      <a:pt x="175379" y="156630"/>
                    </a:cubicBezTo>
                    <a:cubicBezTo>
                      <a:pt x="166628" y="146786"/>
                      <a:pt x="157672" y="137113"/>
                      <a:pt x="148704" y="127463"/>
                    </a:cubicBezTo>
                    <a:cubicBezTo>
                      <a:pt x="139771" y="117767"/>
                      <a:pt x="130701" y="108208"/>
                      <a:pt x="121563" y="98706"/>
                    </a:cubicBezTo>
                    <a:cubicBezTo>
                      <a:pt x="103287" y="79701"/>
                      <a:pt x="84464" y="61209"/>
                      <a:pt x="65118" y="43273"/>
                    </a:cubicBezTo>
                    <a:cubicBezTo>
                      <a:pt x="55422" y="34329"/>
                      <a:pt x="45579" y="25555"/>
                      <a:pt x="35677" y="16838"/>
                    </a:cubicBezTo>
                    <a:cubicBezTo>
                      <a:pt x="30762" y="12502"/>
                      <a:pt x="25663" y="8371"/>
                      <a:pt x="19894" y="5526"/>
                    </a:cubicBezTo>
                    <a:cubicBezTo>
                      <a:pt x="14215" y="2692"/>
                      <a:pt x="7558" y="1406"/>
                      <a:pt x="1856" y="3921"/>
                    </a:cubicBezTo>
                    <a:cubicBezTo>
                      <a:pt x="1185" y="4217"/>
                      <a:pt x="410" y="3921"/>
                      <a:pt x="115" y="3250"/>
                    </a:cubicBezTo>
                    <a:cubicBezTo>
                      <a:pt x="-181" y="2578"/>
                      <a:pt x="115" y="1805"/>
                      <a:pt x="786" y="1509"/>
                    </a:cubicBezTo>
                    <a:cubicBezTo>
                      <a:pt x="786" y="1509"/>
                      <a:pt x="786" y="1509"/>
                      <a:pt x="798" y="1509"/>
                    </a:cubicBezTo>
                    <a:lnTo>
                      <a:pt x="820" y="150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4" name="Google Shape;3914;p23"/>
              <p:cNvSpPr/>
              <p:nvPr/>
            </p:nvSpPr>
            <p:spPr>
              <a:xfrm>
                <a:off x="8182800" y="3908520"/>
                <a:ext cx="35295" cy="266328"/>
              </a:xfrm>
              <a:custGeom>
                <a:avLst/>
                <a:gdLst/>
                <a:ahLst/>
                <a:cxnLst/>
                <a:rect l="l" t="t" r="r" b="b"/>
                <a:pathLst>
                  <a:path w="35472" h="266328" extrusionOk="0">
                    <a:moveTo>
                      <a:pt x="32652" y="265056"/>
                    </a:moveTo>
                    <a:cubicBezTo>
                      <a:pt x="25949" y="243604"/>
                      <a:pt x="19781" y="221971"/>
                      <a:pt x="15138" y="199962"/>
                    </a:cubicBezTo>
                    <a:cubicBezTo>
                      <a:pt x="10359" y="177998"/>
                      <a:pt x="6478" y="155807"/>
                      <a:pt x="3850" y="133446"/>
                    </a:cubicBezTo>
                    <a:cubicBezTo>
                      <a:pt x="2449" y="122270"/>
                      <a:pt x="1608" y="111038"/>
                      <a:pt x="822" y="99795"/>
                    </a:cubicBezTo>
                    <a:cubicBezTo>
                      <a:pt x="276" y="88540"/>
                      <a:pt x="-77" y="77274"/>
                      <a:pt x="14" y="65996"/>
                    </a:cubicBezTo>
                    <a:cubicBezTo>
                      <a:pt x="14" y="54752"/>
                      <a:pt x="424" y="43327"/>
                      <a:pt x="2563" y="32026"/>
                    </a:cubicBezTo>
                    <a:cubicBezTo>
                      <a:pt x="3679" y="26393"/>
                      <a:pt x="5204" y="20806"/>
                      <a:pt x="7332" y="15434"/>
                    </a:cubicBezTo>
                    <a:cubicBezTo>
                      <a:pt x="9562" y="10108"/>
                      <a:pt x="12339" y="4965"/>
                      <a:pt x="15947" y="492"/>
                    </a:cubicBezTo>
                    <a:cubicBezTo>
                      <a:pt x="16402" y="-77"/>
                      <a:pt x="17232" y="-168"/>
                      <a:pt x="17801" y="299"/>
                    </a:cubicBezTo>
                    <a:cubicBezTo>
                      <a:pt x="18314" y="720"/>
                      <a:pt x="18439" y="1448"/>
                      <a:pt x="18109" y="2006"/>
                    </a:cubicBezTo>
                    <a:cubicBezTo>
                      <a:pt x="15332" y="6751"/>
                      <a:pt x="13102" y="11747"/>
                      <a:pt x="11519" y="16971"/>
                    </a:cubicBezTo>
                    <a:cubicBezTo>
                      <a:pt x="9836" y="22149"/>
                      <a:pt x="8731" y="27508"/>
                      <a:pt x="8003" y="32937"/>
                    </a:cubicBezTo>
                    <a:cubicBezTo>
                      <a:pt x="6478" y="43793"/>
                      <a:pt x="6273" y="54877"/>
                      <a:pt x="6182" y="66053"/>
                    </a:cubicBezTo>
                    <a:cubicBezTo>
                      <a:pt x="5920" y="88369"/>
                      <a:pt x="6706" y="110708"/>
                      <a:pt x="8526" y="132979"/>
                    </a:cubicBezTo>
                    <a:cubicBezTo>
                      <a:pt x="10268" y="155261"/>
                      <a:pt x="13466" y="177452"/>
                      <a:pt x="17858" y="199393"/>
                    </a:cubicBezTo>
                    <a:cubicBezTo>
                      <a:pt x="22422" y="221300"/>
                      <a:pt x="28043" y="243013"/>
                      <a:pt x="35156" y="264248"/>
                    </a:cubicBezTo>
                    <a:cubicBezTo>
                      <a:pt x="35395" y="264942"/>
                      <a:pt x="35019" y="265693"/>
                      <a:pt x="34336" y="265921"/>
                    </a:cubicBezTo>
                    <a:cubicBezTo>
                      <a:pt x="33643" y="266160"/>
                      <a:pt x="32892" y="265784"/>
                      <a:pt x="32664" y="265101"/>
                    </a:cubicBezTo>
                    <a:cubicBezTo>
                      <a:pt x="32664" y="265101"/>
                      <a:pt x="32664" y="265078"/>
                      <a:pt x="32664" y="26506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5" name="Google Shape;3915;p23"/>
              <p:cNvSpPr/>
              <p:nvPr/>
            </p:nvSpPr>
            <p:spPr>
              <a:xfrm>
                <a:off x="8233920" y="3909960"/>
                <a:ext cx="21940" cy="265128"/>
              </a:xfrm>
              <a:custGeom>
                <a:avLst/>
                <a:gdLst/>
                <a:ahLst/>
                <a:cxnLst/>
                <a:rect l="l" t="t" r="r" b="b"/>
                <a:pathLst>
                  <a:path w="23034" h="265792" extrusionOk="0">
                    <a:moveTo>
                      <a:pt x="2525" y="784"/>
                    </a:moveTo>
                    <a:cubicBezTo>
                      <a:pt x="11538" y="21222"/>
                      <a:pt x="17786" y="42936"/>
                      <a:pt x="20244" y="65172"/>
                    </a:cubicBezTo>
                    <a:cubicBezTo>
                      <a:pt x="22850" y="87397"/>
                      <a:pt x="22246" y="109816"/>
                      <a:pt x="21154" y="132030"/>
                    </a:cubicBezTo>
                    <a:cubicBezTo>
                      <a:pt x="20585" y="143137"/>
                      <a:pt x="19857" y="154244"/>
                      <a:pt x="19026" y="165339"/>
                    </a:cubicBezTo>
                    <a:cubicBezTo>
                      <a:pt x="18127" y="176435"/>
                      <a:pt x="17023" y="187508"/>
                      <a:pt x="15840" y="198569"/>
                    </a:cubicBezTo>
                    <a:cubicBezTo>
                      <a:pt x="13370" y="220680"/>
                      <a:pt x="10070" y="242724"/>
                      <a:pt x="5131" y="264448"/>
                    </a:cubicBezTo>
                    <a:cubicBezTo>
                      <a:pt x="4971" y="265165"/>
                      <a:pt x="4266" y="265609"/>
                      <a:pt x="3549" y="265449"/>
                    </a:cubicBezTo>
                    <a:cubicBezTo>
                      <a:pt x="2900" y="265302"/>
                      <a:pt x="2468" y="264687"/>
                      <a:pt x="2525" y="264038"/>
                    </a:cubicBezTo>
                    <a:cubicBezTo>
                      <a:pt x="4517" y="241893"/>
                      <a:pt x="7168" y="219895"/>
                      <a:pt x="9695" y="197875"/>
                    </a:cubicBezTo>
                    <a:cubicBezTo>
                      <a:pt x="11014" y="186870"/>
                      <a:pt x="12153" y="175843"/>
                      <a:pt x="13268" y="164816"/>
                    </a:cubicBezTo>
                    <a:cubicBezTo>
                      <a:pt x="14451" y="153789"/>
                      <a:pt x="15487" y="142750"/>
                      <a:pt x="16454" y="131711"/>
                    </a:cubicBezTo>
                    <a:cubicBezTo>
                      <a:pt x="18412" y="109645"/>
                      <a:pt x="19663" y="87477"/>
                      <a:pt x="17467" y="65479"/>
                    </a:cubicBezTo>
                    <a:cubicBezTo>
                      <a:pt x="15111" y="43561"/>
                      <a:pt x="9456" y="21894"/>
                      <a:pt x="124" y="1876"/>
                    </a:cubicBezTo>
                    <a:cubicBezTo>
                      <a:pt x="-184" y="1216"/>
                      <a:pt x="101" y="431"/>
                      <a:pt x="761" y="124"/>
                    </a:cubicBezTo>
                    <a:cubicBezTo>
                      <a:pt x="1421" y="-183"/>
                      <a:pt x="2206" y="101"/>
                      <a:pt x="2513" y="761"/>
                    </a:cubicBezTo>
                    <a:cubicBezTo>
                      <a:pt x="2513" y="761"/>
                      <a:pt x="2513" y="784"/>
                      <a:pt x="2525" y="78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6" name="Google Shape;3916;p23"/>
              <p:cNvSpPr/>
              <p:nvPr/>
            </p:nvSpPr>
            <p:spPr>
              <a:xfrm rot="-2219059">
                <a:off x="8159430" y="4145314"/>
                <a:ext cx="121084" cy="121084"/>
              </a:xfrm>
              <a:custGeom>
                <a:avLst/>
                <a:gdLst/>
                <a:ahLst/>
                <a:cxnLst/>
                <a:rect l="l" t="t" r="r" b="b"/>
                <a:pathLst>
                  <a:path w="120902" h="120902" extrusionOk="0">
                    <a:moveTo>
                      <a:pt x="120901" y="60451"/>
                    </a:moveTo>
                    <a:cubicBezTo>
                      <a:pt x="120901" y="93837"/>
                      <a:pt x="93837" y="120902"/>
                      <a:pt x="60450" y="120902"/>
                    </a:cubicBezTo>
                    <a:cubicBezTo>
                      <a:pt x="27065" y="120902"/>
                      <a:pt x="-1" y="93837"/>
                      <a:pt x="-1" y="60451"/>
                    </a:cubicBezTo>
                    <a:cubicBezTo>
                      <a:pt x="-1" y="27065"/>
                      <a:pt x="27064" y="0"/>
                      <a:pt x="60450" y="0"/>
                    </a:cubicBezTo>
                    <a:cubicBezTo>
                      <a:pt x="93836" y="0"/>
                      <a:pt x="120901" y="27065"/>
                      <a:pt x="120901" y="6045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917" name="Google Shape;3917;p23"/>
              <p:cNvGrpSpPr/>
              <p:nvPr/>
            </p:nvGrpSpPr>
            <p:grpSpPr>
              <a:xfrm>
                <a:off x="8168760" y="4152600"/>
                <a:ext cx="97197" cy="101167"/>
                <a:chOff x="8168760" y="4152600"/>
                <a:chExt cx="97197" cy="101167"/>
              </a:xfrm>
            </p:grpSpPr>
            <p:sp>
              <p:nvSpPr>
                <p:cNvPr id="3918" name="Google Shape;3918;p23"/>
                <p:cNvSpPr/>
                <p:nvPr/>
              </p:nvSpPr>
              <p:spPr>
                <a:xfrm>
                  <a:off x="8185680" y="4165560"/>
                  <a:ext cx="13316" cy="93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49" h="9844" extrusionOk="0">
                      <a:moveTo>
                        <a:pt x="117" y="7149"/>
                      </a:moveTo>
                      <a:cubicBezTo>
                        <a:pt x="1062" y="4907"/>
                        <a:pt x="2825" y="3189"/>
                        <a:pt x="4805" y="1914"/>
                      </a:cubicBezTo>
                      <a:cubicBezTo>
                        <a:pt x="6809" y="673"/>
                        <a:pt x="9130" y="-157"/>
                        <a:pt x="11565" y="25"/>
                      </a:cubicBezTo>
                      <a:cubicBezTo>
                        <a:pt x="12556" y="93"/>
                        <a:pt x="13295" y="958"/>
                        <a:pt x="13226" y="1948"/>
                      </a:cubicBezTo>
                      <a:cubicBezTo>
                        <a:pt x="13192" y="2449"/>
                        <a:pt x="12954" y="2893"/>
                        <a:pt x="12590" y="3200"/>
                      </a:cubicBezTo>
                      <a:lnTo>
                        <a:pt x="12510" y="3268"/>
                      </a:lnTo>
                      <a:cubicBezTo>
                        <a:pt x="10859" y="4645"/>
                        <a:pt x="9244" y="5556"/>
                        <a:pt x="7605" y="6534"/>
                      </a:cubicBezTo>
                      <a:cubicBezTo>
                        <a:pt x="5944" y="7479"/>
                        <a:pt x="4339" y="8458"/>
                        <a:pt x="2347" y="9300"/>
                      </a:cubicBezTo>
                      <a:lnTo>
                        <a:pt x="2279" y="9334"/>
                      </a:lnTo>
                      <a:cubicBezTo>
                        <a:pt x="1437" y="9687"/>
                        <a:pt x="481" y="9300"/>
                        <a:pt x="128" y="8458"/>
                      </a:cubicBezTo>
                      <a:cubicBezTo>
                        <a:pt x="-54" y="8036"/>
                        <a:pt x="-31" y="7570"/>
                        <a:pt x="128" y="7183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19" name="Google Shape;3919;p23"/>
                <p:cNvSpPr/>
                <p:nvPr/>
              </p:nvSpPr>
              <p:spPr>
                <a:xfrm>
                  <a:off x="8206920" y="4179960"/>
                  <a:ext cx="14395" cy="68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26" h="7249" extrusionOk="0">
                      <a:moveTo>
                        <a:pt x="211" y="4329"/>
                      </a:moveTo>
                      <a:cubicBezTo>
                        <a:pt x="1520" y="2098"/>
                        <a:pt x="3933" y="721"/>
                        <a:pt x="6425" y="209"/>
                      </a:cubicBezTo>
                      <a:cubicBezTo>
                        <a:pt x="8917" y="-292"/>
                        <a:pt x="11694" y="73"/>
                        <a:pt x="13753" y="1677"/>
                      </a:cubicBezTo>
                      <a:cubicBezTo>
                        <a:pt x="14527" y="2280"/>
                        <a:pt x="14664" y="3395"/>
                        <a:pt x="14061" y="4169"/>
                      </a:cubicBezTo>
                      <a:cubicBezTo>
                        <a:pt x="13765" y="4556"/>
                        <a:pt x="13333" y="4784"/>
                        <a:pt x="12878" y="4841"/>
                      </a:cubicBezTo>
                      <a:lnTo>
                        <a:pt x="12673" y="4863"/>
                      </a:lnTo>
                      <a:cubicBezTo>
                        <a:pt x="10692" y="5102"/>
                        <a:pt x="9099" y="5216"/>
                        <a:pt x="7415" y="5501"/>
                      </a:cubicBezTo>
                      <a:cubicBezTo>
                        <a:pt x="5731" y="5763"/>
                        <a:pt x="4149" y="6184"/>
                        <a:pt x="2191" y="6684"/>
                      </a:cubicBezTo>
                      <a:lnTo>
                        <a:pt x="2032" y="6730"/>
                      </a:lnTo>
                      <a:cubicBezTo>
                        <a:pt x="1156" y="6957"/>
                        <a:pt x="268" y="6422"/>
                        <a:pt x="52" y="5558"/>
                      </a:cubicBezTo>
                      <a:cubicBezTo>
                        <a:pt x="-62" y="5125"/>
                        <a:pt x="18" y="4682"/>
                        <a:pt x="223" y="4329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20" name="Google Shape;3920;p23"/>
                <p:cNvSpPr/>
                <p:nvPr/>
              </p:nvSpPr>
              <p:spPr>
                <a:xfrm>
                  <a:off x="8228880" y="4161960"/>
                  <a:ext cx="17271" cy="104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45" h="10981" extrusionOk="0">
                      <a:moveTo>
                        <a:pt x="930" y="868"/>
                      </a:moveTo>
                      <a:cubicBezTo>
                        <a:pt x="3923" y="-475"/>
                        <a:pt x="7507" y="-168"/>
                        <a:pt x="10488" y="1164"/>
                      </a:cubicBezTo>
                      <a:cubicBezTo>
                        <a:pt x="13470" y="2506"/>
                        <a:pt x="16087" y="4999"/>
                        <a:pt x="17032" y="8174"/>
                      </a:cubicBezTo>
                      <a:cubicBezTo>
                        <a:pt x="17305" y="9095"/>
                        <a:pt x="16782" y="10063"/>
                        <a:pt x="15860" y="10336"/>
                      </a:cubicBezTo>
                      <a:cubicBezTo>
                        <a:pt x="15303" y="10506"/>
                        <a:pt x="14711" y="10370"/>
                        <a:pt x="14290" y="10028"/>
                      </a:cubicBezTo>
                      <a:lnTo>
                        <a:pt x="14176" y="9938"/>
                      </a:lnTo>
                      <a:cubicBezTo>
                        <a:pt x="12173" y="8333"/>
                        <a:pt x="10340" y="7058"/>
                        <a:pt x="8235" y="6045"/>
                      </a:cubicBezTo>
                      <a:cubicBezTo>
                        <a:pt x="6142" y="5033"/>
                        <a:pt x="3957" y="4395"/>
                        <a:pt x="1407" y="3906"/>
                      </a:cubicBezTo>
                      <a:lnTo>
                        <a:pt x="1294" y="3883"/>
                      </a:lnTo>
                      <a:cubicBezTo>
                        <a:pt x="429" y="3713"/>
                        <a:pt x="-140" y="2882"/>
                        <a:pt x="30" y="2017"/>
                      </a:cubicBezTo>
                      <a:cubicBezTo>
                        <a:pt x="133" y="1493"/>
                        <a:pt x="486" y="1073"/>
                        <a:pt x="941" y="85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21" name="Google Shape;3921;p23"/>
                <p:cNvSpPr/>
                <p:nvPr/>
              </p:nvSpPr>
              <p:spPr>
                <a:xfrm>
                  <a:off x="8259480" y="4185360"/>
                  <a:ext cx="6477" cy="122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21" h="12473" extrusionOk="0">
                      <a:moveTo>
                        <a:pt x="2271" y="97"/>
                      </a:moveTo>
                      <a:cubicBezTo>
                        <a:pt x="4423" y="962"/>
                        <a:pt x="5833" y="3067"/>
                        <a:pt x="6346" y="5264"/>
                      </a:cubicBezTo>
                      <a:cubicBezTo>
                        <a:pt x="6846" y="7460"/>
                        <a:pt x="6471" y="9998"/>
                        <a:pt x="4844" y="11693"/>
                      </a:cubicBezTo>
                      <a:cubicBezTo>
                        <a:pt x="4161" y="12410"/>
                        <a:pt x="3022" y="12433"/>
                        <a:pt x="2305" y="11750"/>
                      </a:cubicBezTo>
                      <a:cubicBezTo>
                        <a:pt x="2021" y="11477"/>
                        <a:pt x="1839" y="11124"/>
                        <a:pt x="1782" y="10760"/>
                      </a:cubicBezTo>
                      <a:lnTo>
                        <a:pt x="1726" y="10430"/>
                      </a:lnTo>
                      <a:cubicBezTo>
                        <a:pt x="1441" y="8825"/>
                        <a:pt x="1304" y="7665"/>
                        <a:pt x="1065" y="6390"/>
                      </a:cubicBezTo>
                      <a:cubicBezTo>
                        <a:pt x="838" y="5116"/>
                        <a:pt x="530" y="3932"/>
                        <a:pt x="121" y="2328"/>
                      </a:cubicBezTo>
                      <a:lnTo>
                        <a:pt x="52" y="2054"/>
                      </a:lnTo>
                      <a:cubicBezTo>
                        <a:pt x="-175" y="1178"/>
                        <a:pt x="360" y="279"/>
                        <a:pt x="1236" y="51"/>
                      </a:cubicBezTo>
                      <a:cubicBezTo>
                        <a:pt x="1589" y="-40"/>
                        <a:pt x="1942" y="-6"/>
                        <a:pt x="2260" y="12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22" name="Google Shape;3922;p23"/>
                <p:cNvSpPr/>
                <p:nvPr/>
              </p:nvSpPr>
              <p:spPr>
                <a:xfrm>
                  <a:off x="8243640" y="4203000"/>
                  <a:ext cx="6114" cy="129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13109" extrusionOk="0">
                      <a:moveTo>
                        <a:pt x="2356" y="145"/>
                      </a:moveTo>
                      <a:cubicBezTo>
                        <a:pt x="4586" y="1249"/>
                        <a:pt x="5838" y="3752"/>
                        <a:pt x="5975" y="6164"/>
                      </a:cubicBezTo>
                      <a:cubicBezTo>
                        <a:pt x="6123" y="8577"/>
                        <a:pt x="5144" y="11240"/>
                        <a:pt x="2993" y="12560"/>
                      </a:cubicBezTo>
                      <a:cubicBezTo>
                        <a:pt x="2162" y="13072"/>
                        <a:pt x="1069" y="12811"/>
                        <a:pt x="558" y="11980"/>
                      </a:cubicBezTo>
                      <a:cubicBezTo>
                        <a:pt x="342" y="11638"/>
                        <a:pt x="262" y="11240"/>
                        <a:pt x="308" y="10876"/>
                      </a:cubicBezTo>
                      <a:lnTo>
                        <a:pt x="353" y="10489"/>
                      </a:lnTo>
                      <a:cubicBezTo>
                        <a:pt x="524" y="8873"/>
                        <a:pt x="603" y="7712"/>
                        <a:pt x="592" y="6404"/>
                      </a:cubicBezTo>
                      <a:cubicBezTo>
                        <a:pt x="581" y="5095"/>
                        <a:pt x="433" y="3889"/>
                        <a:pt x="103" y="2261"/>
                      </a:cubicBezTo>
                      <a:lnTo>
                        <a:pt x="34" y="1942"/>
                      </a:lnTo>
                      <a:cubicBezTo>
                        <a:pt x="-148" y="1066"/>
                        <a:pt x="421" y="201"/>
                        <a:pt x="1308" y="31"/>
                      </a:cubicBezTo>
                      <a:cubicBezTo>
                        <a:pt x="1673" y="-37"/>
                        <a:pt x="2037" y="8"/>
                        <a:pt x="2344" y="16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23" name="Google Shape;3923;p23"/>
                <p:cNvSpPr/>
                <p:nvPr/>
              </p:nvSpPr>
              <p:spPr>
                <a:xfrm>
                  <a:off x="8236440" y="4238280"/>
                  <a:ext cx="16188" cy="136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29" h="13860" extrusionOk="0">
                      <a:moveTo>
                        <a:pt x="730" y="10689"/>
                      </a:moveTo>
                      <a:cubicBezTo>
                        <a:pt x="3062" y="9038"/>
                        <a:pt x="5202" y="7593"/>
                        <a:pt x="7216" y="5898"/>
                      </a:cubicBezTo>
                      <a:cubicBezTo>
                        <a:pt x="9242" y="4225"/>
                        <a:pt x="11063" y="2427"/>
                        <a:pt x="13146" y="503"/>
                      </a:cubicBezTo>
                      <a:lnTo>
                        <a:pt x="13202" y="458"/>
                      </a:lnTo>
                      <a:cubicBezTo>
                        <a:pt x="13908" y="-190"/>
                        <a:pt x="15012" y="-145"/>
                        <a:pt x="15660" y="560"/>
                      </a:cubicBezTo>
                      <a:cubicBezTo>
                        <a:pt x="16070" y="1004"/>
                        <a:pt x="16207" y="1630"/>
                        <a:pt x="16059" y="2176"/>
                      </a:cubicBezTo>
                      <a:cubicBezTo>
                        <a:pt x="15228" y="5352"/>
                        <a:pt x="13134" y="8071"/>
                        <a:pt x="10597" y="10097"/>
                      </a:cubicBezTo>
                      <a:cubicBezTo>
                        <a:pt x="8036" y="12088"/>
                        <a:pt x="4929" y="13511"/>
                        <a:pt x="1663" y="13636"/>
                      </a:cubicBezTo>
                      <a:cubicBezTo>
                        <a:pt x="787" y="13670"/>
                        <a:pt x="35" y="12988"/>
                        <a:pt x="1" y="12100"/>
                      </a:cubicBezTo>
                      <a:cubicBezTo>
                        <a:pt x="-22" y="11542"/>
                        <a:pt x="240" y="11042"/>
                        <a:pt x="661" y="10734"/>
                      </a:cubicBezTo>
                      <a:lnTo>
                        <a:pt x="718" y="1068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24" name="Google Shape;3924;p23"/>
                <p:cNvSpPr/>
                <p:nvPr/>
              </p:nvSpPr>
              <p:spPr>
                <a:xfrm>
                  <a:off x="8202240" y="4248360"/>
                  <a:ext cx="12957" cy="54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62" h="5531" extrusionOk="0">
                      <a:moveTo>
                        <a:pt x="1064" y="858"/>
                      </a:moveTo>
                      <a:cubicBezTo>
                        <a:pt x="2931" y="96"/>
                        <a:pt x="4763" y="-29"/>
                        <a:pt x="6583" y="5"/>
                      </a:cubicBezTo>
                      <a:cubicBezTo>
                        <a:pt x="8404" y="85"/>
                        <a:pt x="10214" y="369"/>
                        <a:pt x="11977" y="1314"/>
                      </a:cubicBezTo>
                      <a:cubicBezTo>
                        <a:pt x="12876" y="1803"/>
                        <a:pt x="13218" y="2930"/>
                        <a:pt x="12740" y="3829"/>
                      </a:cubicBezTo>
                      <a:cubicBezTo>
                        <a:pt x="12524" y="4227"/>
                        <a:pt x="12182" y="4512"/>
                        <a:pt x="11796" y="4671"/>
                      </a:cubicBezTo>
                      <a:cubicBezTo>
                        <a:pt x="9929" y="5422"/>
                        <a:pt x="8109" y="5502"/>
                        <a:pt x="6287" y="5376"/>
                      </a:cubicBezTo>
                      <a:cubicBezTo>
                        <a:pt x="4478" y="5217"/>
                        <a:pt x="2669" y="4887"/>
                        <a:pt x="893" y="3920"/>
                      </a:cubicBezTo>
                      <a:cubicBezTo>
                        <a:pt x="63" y="3476"/>
                        <a:pt x="-244" y="2440"/>
                        <a:pt x="211" y="1610"/>
                      </a:cubicBezTo>
                      <a:cubicBezTo>
                        <a:pt x="404" y="1245"/>
                        <a:pt x="711" y="984"/>
                        <a:pt x="1064" y="84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25" name="Google Shape;3925;p23"/>
                <p:cNvSpPr/>
                <p:nvPr/>
              </p:nvSpPr>
              <p:spPr>
                <a:xfrm>
                  <a:off x="8175240" y="4226760"/>
                  <a:ext cx="9716" cy="11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74" h="12051" extrusionOk="0">
                      <a:moveTo>
                        <a:pt x="7313" y="11705"/>
                      </a:moveTo>
                      <a:cubicBezTo>
                        <a:pt x="5435" y="10635"/>
                        <a:pt x="4058" y="9178"/>
                        <a:pt x="2817" y="7631"/>
                      </a:cubicBezTo>
                      <a:cubicBezTo>
                        <a:pt x="1612" y="6049"/>
                        <a:pt x="564" y="4353"/>
                        <a:pt x="52" y="2259"/>
                      </a:cubicBezTo>
                      <a:cubicBezTo>
                        <a:pt x="-187" y="1281"/>
                        <a:pt x="416" y="290"/>
                        <a:pt x="1395" y="51"/>
                      </a:cubicBezTo>
                      <a:cubicBezTo>
                        <a:pt x="1873" y="-62"/>
                        <a:pt x="2351" y="17"/>
                        <a:pt x="2738" y="245"/>
                      </a:cubicBezTo>
                      <a:cubicBezTo>
                        <a:pt x="4616" y="1326"/>
                        <a:pt x="5947" y="2805"/>
                        <a:pt x="7120" y="4399"/>
                      </a:cubicBezTo>
                      <a:cubicBezTo>
                        <a:pt x="8257" y="6026"/>
                        <a:pt x="9270" y="7756"/>
                        <a:pt x="9771" y="9861"/>
                      </a:cubicBezTo>
                      <a:cubicBezTo>
                        <a:pt x="9987" y="10760"/>
                        <a:pt x="9430" y="11670"/>
                        <a:pt x="8530" y="11887"/>
                      </a:cubicBezTo>
                      <a:cubicBezTo>
                        <a:pt x="8098" y="11989"/>
                        <a:pt x="7666" y="11909"/>
                        <a:pt x="7313" y="1171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26" name="Google Shape;3926;p23"/>
                <p:cNvSpPr/>
                <p:nvPr/>
              </p:nvSpPr>
              <p:spPr>
                <a:xfrm>
                  <a:off x="8168760" y="4194360"/>
                  <a:ext cx="5760" cy="129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11" h="13406" extrusionOk="0">
                      <a:moveTo>
                        <a:pt x="394" y="11676"/>
                      </a:moveTo>
                      <a:cubicBezTo>
                        <a:pt x="-141" y="9718"/>
                        <a:pt x="-50" y="7874"/>
                        <a:pt x="189" y="6054"/>
                      </a:cubicBezTo>
                      <a:cubicBezTo>
                        <a:pt x="485" y="4244"/>
                        <a:pt x="975" y="2458"/>
                        <a:pt x="2124" y="796"/>
                      </a:cubicBezTo>
                      <a:cubicBezTo>
                        <a:pt x="2704" y="-46"/>
                        <a:pt x="3865" y="-251"/>
                        <a:pt x="4708" y="330"/>
                      </a:cubicBezTo>
                      <a:cubicBezTo>
                        <a:pt x="5083" y="591"/>
                        <a:pt x="5333" y="967"/>
                        <a:pt x="5447" y="1365"/>
                      </a:cubicBezTo>
                      <a:cubicBezTo>
                        <a:pt x="5970" y="3323"/>
                        <a:pt x="5834" y="5155"/>
                        <a:pt x="5504" y="6964"/>
                      </a:cubicBezTo>
                      <a:cubicBezTo>
                        <a:pt x="5128" y="8762"/>
                        <a:pt x="4594" y="10537"/>
                        <a:pt x="3433" y="12199"/>
                      </a:cubicBezTo>
                      <a:cubicBezTo>
                        <a:pt x="2898" y="12973"/>
                        <a:pt x="1840" y="13155"/>
                        <a:pt x="1066" y="12620"/>
                      </a:cubicBezTo>
                      <a:cubicBezTo>
                        <a:pt x="724" y="12381"/>
                        <a:pt x="496" y="12040"/>
                        <a:pt x="394" y="1167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27" name="Google Shape;3927;p23"/>
                <p:cNvSpPr/>
                <p:nvPr/>
              </p:nvSpPr>
              <p:spPr>
                <a:xfrm>
                  <a:off x="8201520" y="4222440"/>
                  <a:ext cx="14387" cy="89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94" h="9344" extrusionOk="0">
                      <a:moveTo>
                        <a:pt x="2494" y="255"/>
                      </a:moveTo>
                      <a:cubicBezTo>
                        <a:pt x="4406" y="1268"/>
                        <a:pt x="5988" y="2144"/>
                        <a:pt x="7706" y="2872"/>
                      </a:cubicBezTo>
                      <a:cubicBezTo>
                        <a:pt x="9413" y="3624"/>
                        <a:pt x="11097" y="4193"/>
                        <a:pt x="13089" y="4967"/>
                      </a:cubicBezTo>
                      <a:lnTo>
                        <a:pt x="13237" y="5024"/>
                      </a:lnTo>
                      <a:cubicBezTo>
                        <a:pt x="14147" y="5376"/>
                        <a:pt x="14591" y="6412"/>
                        <a:pt x="14238" y="7322"/>
                      </a:cubicBezTo>
                      <a:cubicBezTo>
                        <a:pt x="14045" y="7800"/>
                        <a:pt x="13669" y="8153"/>
                        <a:pt x="13225" y="8324"/>
                      </a:cubicBezTo>
                      <a:cubicBezTo>
                        <a:pt x="10699" y="9280"/>
                        <a:pt x="7854" y="8893"/>
                        <a:pt x="5464" y="7766"/>
                      </a:cubicBezTo>
                      <a:cubicBezTo>
                        <a:pt x="3086" y="6617"/>
                        <a:pt x="981" y="4693"/>
                        <a:pt x="93" y="2167"/>
                      </a:cubicBezTo>
                      <a:cubicBezTo>
                        <a:pt x="-203" y="1325"/>
                        <a:pt x="229" y="392"/>
                        <a:pt x="1083" y="96"/>
                      </a:cubicBezTo>
                      <a:cubicBezTo>
                        <a:pt x="1527" y="-64"/>
                        <a:pt x="1993" y="-18"/>
                        <a:pt x="2380" y="187"/>
                      </a:cubicBezTo>
                      <a:lnTo>
                        <a:pt x="2505" y="25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28" name="Google Shape;3928;p23"/>
                <p:cNvSpPr/>
                <p:nvPr/>
              </p:nvSpPr>
              <p:spPr>
                <a:xfrm>
                  <a:off x="8186400" y="4194720"/>
                  <a:ext cx="7201" cy="140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43" h="14430" extrusionOk="0">
                      <a:moveTo>
                        <a:pt x="1786" y="13512"/>
                      </a:moveTo>
                      <a:cubicBezTo>
                        <a:pt x="113" y="11532"/>
                        <a:pt x="-297" y="8733"/>
                        <a:pt x="193" y="6240"/>
                      </a:cubicBezTo>
                      <a:cubicBezTo>
                        <a:pt x="694" y="3748"/>
                        <a:pt x="2196" y="1313"/>
                        <a:pt x="4552" y="175"/>
                      </a:cubicBezTo>
                      <a:cubicBezTo>
                        <a:pt x="5439" y="-246"/>
                        <a:pt x="6497" y="118"/>
                        <a:pt x="6919" y="1005"/>
                      </a:cubicBezTo>
                      <a:cubicBezTo>
                        <a:pt x="7124" y="1438"/>
                        <a:pt x="7146" y="1905"/>
                        <a:pt x="7010" y="2325"/>
                      </a:cubicBezTo>
                      <a:lnTo>
                        <a:pt x="6930" y="2553"/>
                      </a:lnTo>
                      <a:cubicBezTo>
                        <a:pt x="6327" y="4374"/>
                        <a:pt x="5826" y="5797"/>
                        <a:pt x="5450" y="7378"/>
                      </a:cubicBezTo>
                      <a:cubicBezTo>
                        <a:pt x="5064" y="8949"/>
                        <a:pt x="4870" y="10497"/>
                        <a:pt x="4666" y="12431"/>
                      </a:cubicBezTo>
                      <a:lnTo>
                        <a:pt x="4643" y="12636"/>
                      </a:lnTo>
                      <a:cubicBezTo>
                        <a:pt x="4552" y="13535"/>
                        <a:pt x="3744" y="14184"/>
                        <a:pt x="2856" y="14081"/>
                      </a:cubicBezTo>
                      <a:cubicBezTo>
                        <a:pt x="2423" y="14036"/>
                        <a:pt x="2048" y="13819"/>
                        <a:pt x="1786" y="1351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29" name="Google Shape;3929;p23"/>
                <p:cNvSpPr/>
                <p:nvPr/>
              </p:nvSpPr>
              <p:spPr>
                <a:xfrm>
                  <a:off x="8217720" y="4201200"/>
                  <a:ext cx="6847" cy="126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6" h="12711" extrusionOk="0">
                      <a:moveTo>
                        <a:pt x="1951" y="37"/>
                      </a:moveTo>
                      <a:cubicBezTo>
                        <a:pt x="4466" y="560"/>
                        <a:pt x="6252" y="2916"/>
                        <a:pt x="6753" y="5317"/>
                      </a:cubicBezTo>
                      <a:cubicBezTo>
                        <a:pt x="7003" y="6546"/>
                        <a:pt x="6992" y="7832"/>
                        <a:pt x="6605" y="9050"/>
                      </a:cubicBezTo>
                      <a:cubicBezTo>
                        <a:pt x="6263" y="10268"/>
                        <a:pt x="5490" y="11394"/>
                        <a:pt x="4454" y="12122"/>
                      </a:cubicBezTo>
                      <a:cubicBezTo>
                        <a:pt x="3669" y="12680"/>
                        <a:pt x="2576" y="12487"/>
                        <a:pt x="2019" y="11690"/>
                      </a:cubicBezTo>
                      <a:cubicBezTo>
                        <a:pt x="1803" y="11371"/>
                        <a:pt x="1700" y="11018"/>
                        <a:pt x="1700" y="10654"/>
                      </a:cubicBezTo>
                      <a:lnTo>
                        <a:pt x="1700" y="10165"/>
                      </a:lnTo>
                      <a:cubicBezTo>
                        <a:pt x="1735" y="8629"/>
                        <a:pt x="1644" y="7582"/>
                        <a:pt x="1461" y="6364"/>
                      </a:cubicBezTo>
                      <a:cubicBezTo>
                        <a:pt x="1245" y="5158"/>
                        <a:pt x="961" y="4088"/>
                        <a:pt x="312" y="2643"/>
                      </a:cubicBezTo>
                      <a:lnTo>
                        <a:pt x="141" y="2267"/>
                      </a:lnTo>
                      <a:cubicBezTo>
                        <a:pt x="-223" y="1459"/>
                        <a:pt x="141" y="503"/>
                        <a:pt x="949" y="139"/>
                      </a:cubicBezTo>
                      <a:cubicBezTo>
                        <a:pt x="1268" y="-9"/>
                        <a:pt x="1621" y="-31"/>
                        <a:pt x="1940" y="3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30" name="Google Shape;3930;p23"/>
                <p:cNvSpPr/>
                <p:nvPr/>
              </p:nvSpPr>
              <p:spPr>
                <a:xfrm>
                  <a:off x="8257680" y="4218120"/>
                  <a:ext cx="7567" cy="115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41" h="11813" extrusionOk="0">
                      <a:moveTo>
                        <a:pt x="181" y="8913"/>
                      </a:moveTo>
                      <a:cubicBezTo>
                        <a:pt x="750" y="7343"/>
                        <a:pt x="1274" y="6216"/>
                        <a:pt x="1763" y="4999"/>
                      </a:cubicBezTo>
                      <a:cubicBezTo>
                        <a:pt x="2276" y="3792"/>
                        <a:pt x="2696" y="2654"/>
                        <a:pt x="3470" y="1209"/>
                      </a:cubicBezTo>
                      <a:lnTo>
                        <a:pt x="3607" y="959"/>
                      </a:lnTo>
                      <a:cubicBezTo>
                        <a:pt x="4085" y="71"/>
                        <a:pt x="5177" y="-259"/>
                        <a:pt x="6065" y="219"/>
                      </a:cubicBezTo>
                      <a:cubicBezTo>
                        <a:pt x="6406" y="401"/>
                        <a:pt x="6668" y="686"/>
                        <a:pt x="6827" y="1004"/>
                      </a:cubicBezTo>
                      <a:cubicBezTo>
                        <a:pt x="7806" y="2962"/>
                        <a:pt x="7567" y="5272"/>
                        <a:pt x="6679" y="7184"/>
                      </a:cubicBezTo>
                      <a:cubicBezTo>
                        <a:pt x="5780" y="9084"/>
                        <a:pt x="4199" y="10757"/>
                        <a:pt x="2105" y="11314"/>
                      </a:cubicBezTo>
                      <a:cubicBezTo>
                        <a:pt x="1217" y="11554"/>
                        <a:pt x="295" y="11030"/>
                        <a:pt x="56" y="10131"/>
                      </a:cubicBezTo>
                      <a:cubicBezTo>
                        <a:pt x="-35" y="9789"/>
                        <a:pt x="-12" y="9437"/>
                        <a:pt x="101" y="9130"/>
                      </a:cubicBezTo>
                      <a:lnTo>
                        <a:pt x="181" y="891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31" name="Google Shape;3931;p23"/>
                <p:cNvSpPr/>
                <p:nvPr/>
              </p:nvSpPr>
              <p:spPr>
                <a:xfrm>
                  <a:off x="8205120" y="4152600"/>
                  <a:ext cx="12957" cy="53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32" h="5463" extrusionOk="0">
                      <a:moveTo>
                        <a:pt x="788" y="1491"/>
                      </a:moveTo>
                      <a:cubicBezTo>
                        <a:pt x="2574" y="353"/>
                        <a:pt x="4589" y="0"/>
                        <a:pt x="6580" y="0"/>
                      </a:cubicBezTo>
                      <a:cubicBezTo>
                        <a:pt x="8560" y="34"/>
                        <a:pt x="10575" y="444"/>
                        <a:pt x="12304" y="1673"/>
                      </a:cubicBezTo>
                      <a:cubicBezTo>
                        <a:pt x="13135" y="2254"/>
                        <a:pt x="13329" y="3403"/>
                        <a:pt x="12748" y="4233"/>
                      </a:cubicBezTo>
                      <a:cubicBezTo>
                        <a:pt x="12487" y="4598"/>
                        <a:pt x="12122" y="4848"/>
                        <a:pt x="11712" y="4951"/>
                      </a:cubicBezTo>
                      <a:lnTo>
                        <a:pt x="11633" y="4973"/>
                      </a:lnTo>
                      <a:cubicBezTo>
                        <a:pt x="9767" y="5463"/>
                        <a:pt x="8116" y="5451"/>
                        <a:pt x="6432" y="5394"/>
                      </a:cubicBezTo>
                      <a:cubicBezTo>
                        <a:pt x="4748" y="5281"/>
                        <a:pt x="3086" y="5155"/>
                        <a:pt x="1232" y="4552"/>
                      </a:cubicBezTo>
                      <a:lnTo>
                        <a:pt x="1163" y="4529"/>
                      </a:lnTo>
                      <a:cubicBezTo>
                        <a:pt x="276" y="4245"/>
                        <a:pt x="-203" y="3289"/>
                        <a:pt x="82" y="2402"/>
                      </a:cubicBezTo>
                      <a:cubicBezTo>
                        <a:pt x="207" y="2014"/>
                        <a:pt x="458" y="1696"/>
                        <a:pt x="776" y="150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3932" name="Google Shape;3932;p23"/>
            <p:cNvGrpSpPr/>
            <p:nvPr/>
          </p:nvGrpSpPr>
          <p:grpSpPr>
            <a:xfrm rot="10800000">
              <a:off x="-243754" y="3087640"/>
              <a:ext cx="1349193" cy="988763"/>
              <a:chOff x="8589600" y="3435480"/>
              <a:chExt cx="822779" cy="602978"/>
            </a:xfrm>
          </p:grpSpPr>
          <p:sp>
            <p:nvSpPr>
              <p:cNvPr id="3933" name="Google Shape;3933;p23"/>
              <p:cNvSpPr/>
              <p:nvPr/>
            </p:nvSpPr>
            <p:spPr>
              <a:xfrm>
                <a:off x="8589600" y="3834360"/>
                <a:ext cx="249894" cy="134113"/>
              </a:xfrm>
              <a:custGeom>
                <a:avLst/>
                <a:gdLst/>
                <a:ahLst/>
                <a:cxnLst/>
                <a:rect l="l" t="t" r="r" b="b"/>
                <a:pathLst>
                  <a:path w="250520" h="135468" extrusionOk="0">
                    <a:moveTo>
                      <a:pt x="173059" y="74209"/>
                    </a:moveTo>
                    <a:cubicBezTo>
                      <a:pt x="165367" y="78294"/>
                      <a:pt x="157321" y="81766"/>
                      <a:pt x="150106" y="86659"/>
                    </a:cubicBezTo>
                    <a:cubicBezTo>
                      <a:pt x="143574" y="91097"/>
                      <a:pt x="137850" y="96628"/>
                      <a:pt x="131625" y="101498"/>
                    </a:cubicBezTo>
                    <a:cubicBezTo>
                      <a:pt x="121508" y="109419"/>
                      <a:pt x="110094" y="115541"/>
                      <a:pt x="98429" y="120902"/>
                    </a:cubicBezTo>
                    <a:cubicBezTo>
                      <a:pt x="84967" y="127092"/>
                      <a:pt x="70878" y="132373"/>
                      <a:pt x="56141" y="133920"/>
                    </a:cubicBezTo>
                    <a:cubicBezTo>
                      <a:pt x="41404" y="135468"/>
                      <a:pt x="25870" y="133021"/>
                      <a:pt x="13557" y="124771"/>
                    </a:cubicBezTo>
                    <a:cubicBezTo>
                      <a:pt x="5978" y="119695"/>
                      <a:pt x="-554" y="111513"/>
                      <a:pt x="37" y="102398"/>
                    </a:cubicBezTo>
                    <a:cubicBezTo>
                      <a:pt x="424" y="96389"/>
                      <a:pt x="3827" y="91006"/>
                      <a:pt x="7651" y="86352"/>
                    </a:cubicBezTo>
                    <a:cubicBezTo>
                      <a:pt x="24277" y="66095"/>
                      <a:pt x="49563" y="55250"/>
                      <a:pt x="74304" y="46612"/>
                    </a:cubicBezTo>
                    <a:cubicBezTo>
                      <a:pt x="125730" y="28655"/>
                      <a:pt x="195069" y="45"/>
                      <a:pt x="249966" y="0"/>
                    </a:cubicBezTo>
                    <a:cubicBezTo>
                      <a:pt x="229482" y="23431"/>
                      <a:pt x="201714" y="58983"/>
                      <a:pt x="173059" y="7419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4" name="Google Shape;3934;p23"/>
              <p:cNvSpPr/>
              <p:nvPr/>
            </p:nvSpPr>
            <p:spPr>
              <a:xfrm>
                <a:off x="8602200" y="3654720"/>
                <a:ext cx="326356" cy="158230"/>
              </a:xfrm>
              <a:custGeom>
                <a:avLst/>
                <a:gdLst/>
                <a:ahLst/>
                <a:cxnLst/>
                <a:rect l="l" t="t" r="r" b="b"/>
                <a:pathLst>
                  <a:path w="327996" h="170598" extrusionOk="0">
                    <a:moveTo>
                      <a:pt x="148842" y="143227"/>
                    </a:moveTo>
                    <a:cubicBezTo>
                      <a:pt x="133012" y="136456"/>
                      <a:pt x="118196" y="127557"/>
                      <a:pt x="103436" y="118680"/>
                    </a:cubicBezTo>
                    <a:cubicBezTo>
                      <a:pt x="81734" y="105628"/>
                      <a:pt x="60021" y="92575"/>
                      <a:pt x="38319" y="79522"/>
                    </a:cubicBezTo>
                    <a:cubicBezTo>
                      <a:pt x="26267" y="72273"/>
                      <a:pt x="13818" y="64648"/>
                      <a:pt x="6056" y="52927"/>
                    </a:cubicBezTo>
                    <a:cubicBezTo>
                      <a:pt x="1425" y="45928"/>
                      <a:pt x="-1318" y="37222"/>
                      <a:pt x="639" y="29062"/>
                    </a:cubicBezTo>
                    <a:cubicBezTo>
                      <a:pt x="2199" y="22587"/>
                      <a:pt x="6557" y="17091"/>
                      <a:pt x="11667" y="12835"/>
                    </a:cubicBezTo>
                    <a:cubicBezTo>
                      <a:pt x="32026" y="-4144"/>
                      <a:pt x="62502" y="-2369"/>
                      <a:pt x="87242" y="7145"/>
                    </a:cubicBezTo>
                    <a:cubicBezTo>
                      <a:pt x="111982" y="16658"/>
                      <a:pt x="133775" y="32693"/>
                      <a:pt x="158356" y="42628"/>
                    </a:cubicBezTo>
                    <a:cubicBezTo>
                      <a:pt x="194078" y="57080"/>
                      <a:pt x="235991" y="58970"/>
                      <a:pt x="265499" y="83755"/>
                    </a:cubicBezTo>
                    <a:cubicBezTo>
                      <a:pt x="275070" y="91790"/>
                      <a:pt x="282785" y="101872"/>
                      <a:pt x="292435" y="109804"/>
                    </a:cubicBezTo>
                    <a:cubicBezTo>
                      <a:pt x="301847" y="117531"/>
                      <a:pt x="314274" y="123494"/>
                      <a:pt x="326678" y="120706"/>
                    </a:cubicBezTo>
                    <a:cubicBezTo>
                      <a:pt x="282774" y="164679"/>
                      <a:pt x="203125" y="166454"/>
                      <a:pt x="148831" y="14322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5" name="Google Shape;3935;p23"/>
              <p:cNvSpPr/>
              <p:nvPr/>
            </p:nvSpPr>
            <p:spPr>
              <a:xfrm>
                <a:off x="8849520" y="3705840"/>
                <a:ext cx="188514" cy="332618"/>
              </a:xfrm>
              <a:custGeom>
                <a:avLst/>
                <a:gdLst/>
                <a:ahLst/>
                <a:cxnLst/>
                <a:rect l="l" t="t" r="r" b="b"/>
                <a:pathLst>
                  <a:path w="190900" h="334289" extrusionOk="0">
                    <a:moveTo>
                      <a:pt x="26284" y="167867"/>
                    </a:moveTo>
                    <a:cubicBezTo>
                      <a:pt x="21368" y="183469"/>
                      <a:pt x="18272" y="199572"/>
                      <a:pt x="15177" y="215641"/>
                    </a:cubicBezTo>
                    <a:lnTo>
                      <a:pt x="2045" y="284012"/>
                    </a:lnTo>
                    <a:cubicBezTo>
                      <a:pt x="-1040" y="300081"/>
                      <a:pt x="-2439" y="320360"/>
                      <a:pt x="11411" y="329054"/>
                    </a:cubicBezTo>
                    <a:cubicBezTo>
                      <a:pt x="19752" y="334289"/>
                      <a:pt x="30722" y="332844"/>
                      <a:pt x="39826" y="329100"/>
                    </a:cubicBezTo>
                    <a:cubicBezTo>
                      <a:pt x="66990" y="317948"/>
                      <a:pt x="83150" y="290203"/>
                      <a:pt x="95270" y="263460"/>
                    </a:cubicBezTo>
                    <a:cubicBezTo>
                      <a:pt x="115208" y="219487"/>
                      <a:pt x="129729" y="173068"/>
                      <a:pt x="138378" y="125567"/>
                    </a:cubicBezTo>
                    <a:cubicBezTo>
                      <a:pt x="142508" y="102853"/>
                      <a:pt x="145342" y="79808"/>
                      <a:pt x="152193" y="57765"/>
                    </a:cubicBezTo>
                    <a:cubicBezTo>
                      <a:pt x="159044" y="35722"/>
                      <a:pt x="170378" y="14350"/>
                      <a:pt x="188461" y="0"/>
                    </a:cubicBezTo>
                    <a:cubicBezTo>
                      <a:pt x="181281" y="5701"/>
                      <a:pt x="168546" y="8023"/>
                      <a:pt x="160364" y="13110"/>
                    </a:cubicBezTo>
                    <a:cubicBezTo>
                      <a:pt x="152341" y="18106"/>
                      <a:pt x="146697" y="24501"/>
                      <a:pt x="139652" y="30339"/>
                    </a:cubicBezTo>
                    <a:cubicBezTo>
                      <a:pt x="124323" y="43074"/>
                      <a:pt x="106969" y="52758"/>
                      <a:pt x="92186" y="66459"/>
                    </a:cubicBezTo>
                    <a:cubicBezTo>
                      <a:pt x="62313" y="94147"/>
                      <a:pt x="38563" y="128868"/>
                      <a:pt x="26273" y="16786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6" name="Google Shape;3936;p23"/>
              <p:cNvSpPr/>
              <p:nvPr/>
            </p:nvSpPr>
            <p:spPr>
              <a:xfrm>
                <a:off x="8807760" y="3517560"/>
                <a:ext cx="316381" cy="163259"/>
              </a:xfrm>
              <a:custGeom>
                <a:avLst/>
                <a:gdLst/>
                <a:ahLst/>
                <a:cxnLst/>
                <a:rect l="l" t="t" r="r" b="b"/>
                <a:pathLst>
                  <a:path w="317174" h="164908" extrusionOk="0">
                    <a:moveTo>
                      <a:pt x="230222" y="162983"/>
                    </a:moveTo>
                    <a:cubicBezTo>
                      <a:pt x="206143" y="162368"/>
                      <a:pt x="182859" y="154653"/>
                      <a:pt x="160270" y="146277"/>
                    </a:cubicBezTo>
                    <a:cubicBezTo>
                      <a:pt x="108468" y="127079"/>
                      <a:pt x="56745" y="103078"/>
                      <a:pt x="18531" y="63168"/>
                    </a:cubicBezTo>
                    <a:cubicBezTo>
                      <a:pt x="11862" y="56204"/>
                      <a:pt x="5535" y="48602"/>
                      <a:pt x="2212" y="39555"/>
                    </a:cubicBezTo>
                    <a:cubicBezTo>
                      <a:pt x="-1111" y="30508"/>
                      <a:pt x="-986" y="19719"/>
                      <a:pt x="4625" y="11878"/>
                    </a:cubicBezTo>
                    <a:cubicBezTo>
                      <a:pt x="12545" y="794"/>
                      <a:pt x="28295" y="-1095"/>
                      <a:pt x="41826" y="487"/>
                    </a:cubicBezTo>
                    <a:cubicBezTo>
                      <a:pt x="112234" y="8715"/>
                      <a:pt x="159484" y="78861"/>
                      <a:pt x="226661" y="101519"/>
                    </a:cubicBezTo>
                    <a:cubicBezTo>
                      <a:pt x="240078" y="106048"/>
                      <a:pt x="254087" y="108586"/>
                      <a:pt x="267686" y="112558"/>
                    </a:cubicBezTo>
                    <a:cubicBezTo>
                      <a:pt x="284199" y="117394"/>
                      <a:pt x="302133" y="124086"/>
                      <a:pt x="316063" y="134282"/>
                    </a:cubicBezTo>
                    <a:cubicBezTo>
                      <a:pt x="287169" y="147347"/>
                      <a:pt x="263965" y="163813"/>
                      <a:pt x="230234" y="16297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7" name="Google Shape;3937;p23"/>
              <p:cNvSpPr/>
              <p:nvPr/>
            </p:nvSpPr>
            <p:spPr>
              <a:xfrm>
                <a:off x="9065520" y="3594960"/>
                <a:ext cx="178697" cy="323558"/>
              </a:xfrm>
              <a:custGeom>
                <a:avLst/>
                <a:gdLst/>
                <a:ahLst/>
                <a:cxnLst/>
                <a:rect l="l" t="t" r="r" b="b"/>
                <a:pathLst>
                  <a:path w="179145" h="328485" extrusionOk="0">
                    <a:moveTo>
                      <a:pt x="29570" y="122620"/>
                    </a:moveTo>
                    <a:cubicBezTo>
                      <a:pt x="8449" y="169836"/>
                      <a:pt x="2178" y="222309"/>
                      <a:pt x="130" y="273986"/>
                    </a:cubicBezTo>
                    <a:cubicBezTo>
                      <a:pt x="-553" y="291193"/>
                      <a:pt x="1006" y="311790"/>
                      <a:pt x="15925" y="320371"/>
                    </a:cubicBezTo>
                    <a:cubicBezTo>
                      <a:pt x="30036" y="328485"/>
                      <a:pt x="48279" y="320599"/>
                      <a:pt x="60034" y="309344"/>
                    </a:cubicBezTo>
                    <a:cubicBezTo>
                      <a:pt x="89145" y="281485"/>
                      <a:pt x="95279" y="238105"/>
                      <a:pt x="102163" y="198400"/>
                    </a:cubicBezTo>
                    <a:cubicBezTo>
                      <a:pt x="108866" y="159753"/>
                      <a:pt x="117788" y="121493"/>
                      <a:pt x="128884" y="83882"/>
                    </a:cubicBezTo>
                    <a:cubicBezTo>
                      <a:pt x="138272" y="52029"/>
                      <a:pt x="150927" y="18356"/>
                      <a:pt x="178592" y="0"/>
                    </a:cubicBezTo>
                    <a:cubicBezTo>
                      <a:pt x="166757" y="7954"/>
                      <a:pt x="148207" y="6885"/>
                      <a:pt x="135211" y="14703"/>
                    </a:cubicBezTo>
                    <a:cubicBezTo>
                      <a:pt x="122522" y="22327"/>
                      <a:pt x="109128" y="29747"/>
                      <a:pt x="96997" y="38248"/>
                    </a:cubicBezTo>
                    <a:cubicBezTo>
                      <a:pt x="67147" y="59165"/>
                      <a:pt x="44364" y="89527"/>
                      <a:pt x="29559" y="12260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8" name="Google Shape;3938;p23"/>
              <p:cNvSpPr/>
              <p:nvPr/>
            </p:nvSpPr>
            <p:spPr>
              <a:xfrm>
                <a:off x="8972640" y="3435480"/>
                <a:ext cx="301410" cy="156081"/>
              </a:xfrm>
              <a:custGeom>
                <a:avLst/>
                <a:gdLst/>
                <a:ahLst/>
                <a:cxnLst/>
                <a:rect l="l" t="t" r="r" b="b"/>
                <a:pathLst>
                  <a:path w="302925" h="161324" extrusionOk="0">
                    <a:moveTo>
                      <a:pt x="15215" y="58583"/>
                    </a:moveTo>
                    <a:cubicBezTo>
                      <a:pt x="6999" y="49831"/>
                      <a:pt x="-1206" y="39100"/>
                      <a:pt x="147" y="27174"/>
                    </a:cubicBezTo>
                    <a:cubicBezTo>
                      <a:pt x="1559" y="14701"/>
                      <a:pt x="13292" y="5631"/>
                      <a:pt x="25377" y="2229"/>
                    </a:cubicBezTo>
                    <a:cubicBezTo>
                      <a:pt x="49651" y="-4622"/>
                      <a:pt x="75279" y="5472"/>
                      <a:pt x="97765" y="16886"/>
                    </a:cubicBezTo>
                    <a:cubicBezTo>
                      <a:pt x="115701" y="25990"/>
                      <a:pt x="133260" y="36141"/>
                      <a:pt x="148589" y="49171"/>
                    </a:cubicBezTo>
                    <a:cubicBezTo>
                      <a:pt x="162006" y="60574"/>
                      <a:pt x="173546" y="74048"/>
                      <a:pt x="186871" y="85542"/>
                    </a:cubicBezTo>
                    <a:cubicBezTo>
                      <a:pt x="205034" y="101212"/>
                      <a:pt x="226156" y="112854"/>
                      <a:pt x="247709" y="123142"/>
                    </a:cubicBezTo>
                    <a:cubicBezTo>
                      <a:pt x="263300" y="130573"/>
                      <a:pt x="289668" y="136297"/>
                      <a:pt x="301719" y="147666"/>
                    </a:cubicBezTo>
                    <a:cubicBezTo>
                      <a:pt x="291522" y="156053"/>
                      <a:pt x="270162" y="155143"/>
                      <a:pt x="257439" y="155711"/>
                    </a:cubicBezTo>
                    <a:cubicBezTo>
                      <a:pt x="235465" y="156702"/>
                      <a:pt x="213376" y="155291"/>
                      <a:pt x="191686" y="151637"/>
                    </a:cubicBezTo>
                    <a:cubicBezTo>
                      <a:pt x="148669" y="144411"/>
                      <a:pt x="107097" y="128376"/>
                      <a:pt x="70499" y="104626"/>
                    </a:cubicBezTo>
                    <a:cubicBezTo>
                      <a:pt x="50334" y="91539"/>
                      <a:pt x="31682" y="76108"/>
                      <a:pt x="15226" y="5858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9" name="Google Shape;3939;p23"/>
              <p:cNvSpPr/>
              <p:nvPr/>
            </p:nvSpPr>
            <p:spPr>
              <a:xfrm>
                <a:off x="8649000" y="3689280"/>
                <a:ext cx="268965" cy="100847"/>
              </a:xfrm>
              <a:custGeom>
                <a:avLst/>
                <a:gdLst/>
                <a:ahLst/>
                <a:cxnLst/>
                <a:rect l="l" t="t" r="r" b="b"/>
                <a:pathLst>
                  <a:path w="269639" h="101100" extrusionOk="0">
                    <a:moveTo>
                      <a:pt x="3173" y="397"/>
                    </a:moveTo>
                    <a:cubicBezTo>
                      <a:pt x="22463" y="14633"/>
                      <a:pt x="42458" y="27914"/>
                      <a:pt x="63169" y="39897"/>
                    </a:cubicBezTo>
                    <a:cubicBezTo>
                      <a:pt x="83880" y="51880"/>
                      <a:pt x="105503" y="62259"/>
                      <a:pt x="127853" y="70463"/>
                    </a:cubicBezTo>
                    <a:cubicBezTo>
                      <a:pt x="150192" y="78657"/>
                      <a:pt x="173180" y="84814"/>
                      <a:pt x="196497" y="88569"/>
                    </a:cubicBezTo>
                    <a:cubicBezTo>
                      <a:pt x="208173" y="90367"/>
                      <a:pt x="219895" y="91710"/>
                      <a:pt x="231696" y="92382"/>
                    </a:cubicBezTo>
                    <a:cubicBezTo>
                      <a:pt x="243497" y="93087"/>
                      <a:pt x="255333" y="93144"/>
                      <a:pt x="267282" y="92825"/>
                    </a:cubicBezTo>
                    <a:cubicBezTo>
                      <a:pt x="268385" y="92791"/>
                      <a:pt x="269307" y="93667"/>
                      <a:pt x="269341" y="94771"/>
                    </a:cubicBezTo>
                    <a:cubicBezTo>
                      <a:pt x="269364" y="95739"/>
                      <a:pt x="268693" y="96569"/>
                      <a:pt x="267782" y="96786"/>
                    </a:cubicBezTo>
                    <a:cubicBezTo>
                      <a:pt x="255913" y="99505"/>
                      <a:pt x="243691" y="100677"/>
                      <a:pt x="231480" y="100769"/>
                    </a:cubicBezTo>
                    <a:cubicBezTo>
                      <a:pt x="219269" y="100825"/>
                      <a:pt x="207047" y="99847"/>
                      <a:pt x="195007" y="97832"/>
                    </a:cubicBezTo>
                    <a:cubicBezTo>
                      <a:pt x="170892" y="93963"/>
                      <a:pt x="147484" y="86635"/>
                      <a:pt x="125213" y="77075"/>
                    </a:cubicBezTo>
                    <a:cubicBezTo>
                      <a:pt x="102931" y="67505"/>
                      <a:pt x="81662" y="55942"/>
                      <a:pt x="61041" y="43493"/>
                    </a:cubicBezTo>
                    <a:cubicBezTo>
                      <a:pt x="40397" y="31043"/>
                      <a:pt x="20562" y="17410"/>
                      <a:pt x="852" y="3628"/>
                    </a:cubicBezTo>
                    <a:cubicBezTo>
                      <a:pt x="-47" y="2991"/>
                      <a:pt x="-275" y="1751"/>
                      <a:pt x="362" y="852"/>
                    </a:cubicBezTo>
                    <a:cubicBezTo>
                      <a:pt x="1000" y="-47"/>
                      <a:pt x="2241" y="-275"/>
                      <a:pt x="3139" y="363"/>
                    </a:cubicBezTo>
                    <a:cubicBezTo>
                      <a:pt x="3139" y="363"/>
                      <a:pt x="3173" y="385"/>
                      <a:pt x="3184" y="39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0" name="Google Shape;3940;p23"/>
              <p:cNvSpPr/>
              <p:nvPr/>
            </p:nvSpPr>
            <p:spPr>
              <a:xfrm>
                <a:off x="8844840" y="3558240"/>
                <a:ext cx="257182" cy="110156"/>
              </a:xfrm>
              <a:custGeom>
                <a:avLst/>
                <a:gdLst/>
                <a:ahLst/>
                <a:cxnLst/>
                <a:rect l="l" t="t" r="r" b="b"/>
                <a:pathLst>
                  <a:path w="257827" h="110432" extrusionOk="0">
                    <a:moveTo>
                      <a:pt x="3574" y="718"/>
                    </a:moveTo>
                    <a:cubicBezTo>
                      <a:pt x="18130" y="18961"/>
                      <a:pt x="36133" y="34324"/>
                      <a:pt x="55741" y="46967"/>
                    </a:cubicBezTo>
                    <a:cubicBezTo>
                      <a:pt x="75382" y="59622"/>
                      <a:pt x="96800" y="69363"/>
                      <a:pt x="118866" y="76760"/>
                    </a:cubicBezTo>
                    <a:cubicBezTo>
                      <a:pt x="140977" y="84168"/>
                      <a:pt x="163681" y="89517"/>
                      <a:pt x="186589" y="93898"/>
                    </a:cubicBezTo>
                    <a:cubicBezTo>
                      <a:pt x="198060" y="96015"/>
                      <a:pt x="209565" y="98041"/>
                      <a:pt x="221105" y="99975"/>
                    </a:cubicBezTo>
                    <a:cubicBezTo>
                      <a:pt x="232644" y="101944"/>
                      <a:pt x="244229" y="103833"/>
                      <a:pt x="255802" y="106154"/>
                    </a:cubicBezTo>
                    <a:cubicBezTo>
                      <a:pt x="256894" y="106371"/>
                      <a:pt x="257589" y="107429"/>
                      <a:pt x="257372" y="108522"/>
                    </a:cubicBezTo>
                    <a:cubicBezTo>
                      <a:pt x="257179" y="109478"/>
                      <a:pt x="256348" y="110126"/>
                      <a:pt x="255415" y="110138"/>
                    </a:cubicBezTo>
                    <a:cubicBezTo>
                      <a:pt x="243569" y="110194"/>
                      <a:pt x="231756" y="109489"/>
                      <a:pt x="219978" y="108306"/>
                    </a:cubicBezTo>
                    <a:cubicBezTo>
                      <a:pt x="208210" y="107088"/>
                      <a:pt x="196455" y="105438"/>
                      <a:pt x="184813" y="103139"/>
                    </a:cubicBezTo>
                    <a:cubicBezTo>
                      <a:pt x="161507" y="98689"/>
                      <a:pt x="138496" y="92260"/>
                      <a:pt x="116396" y="83474"/>
                    </a:cubicBezTo>
                    <a:cubicBezTo>
                      <a:pt x="94297" y="74689"/>
                      <a:pt x="73107" y="63707"/>
                      <a:pt x="53419" y="50483"/>
                    </a:cubicBezTo>
                    <a:cubicBezTo>
                      <a:pt x="33732" y="37260"/>
                      <a:pt x="15763" y="21464"/>
                      <a:pt x="468" y="3279"/>
                    </a:cubicBezTo>
                    <a:cubicBezTo>
                      <a:pt x="-238" y="2437"/>
                      <a:pt x="-135" y="1174"/>
                      <a:pt x="707" y="468"/>
                    </a:cubicBezTo>
                    <a:cubicBezTo>
                      <a:pt x="1549" y="-238"/>
                      <a:pt x="2812" y="-135"/>
                      <a:pt x="3517" y="707"/>
                    </a:cubicBezTo>
                    <a:cubicBezTo>
                      <a:pt x="3517" y="707"/>
                      <a:pt x="3540" y="741"/>
                      <a:pt x="3552" y="75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1" name="Google Shape;3941;p23"/>
              <p:cNvSpPr/>
              <p:nvPr/>
            </p:nvSpPr>
            <p:spPr>
              <a:xfrm>
                <a:off x="9011880" y="3472920"/>
                <a:ext cx="255891" cy="118179"/>
              </a:xfrm>
              <a:custGeom>
                <a:avLst/>
                <a:gdLst/>
                <a:ahLst/>
                <a:cxnLst/>
                <a:rect l="l" t="t" r="r" b="b"/>
                <a:pathLst>
                  <a:path w="255891" h="118773" extrusionOk="0">
                    <a:moveTo>
                      <a:pt x="3259" y="448"/>
                    </a:moveTo>
                    <a:cubicBezTo>
                      <a:pt x="21399" y="15424"/>
                      <a:pt x="39982" y="29842"/>
                      <a:pt x="59237" y="43259"/>
                    </a:cubicBezTo>
                    <a:cubicBezTo>
                      <a:pt x="78492" y="56665"/>
                      <a:pt x="98635" y="68773"/>
                      <a:pt x="119676" y="78845"/>
                    </a:cubicBezTo>
                    <a:cubicBezTo>
                      <a:pt x="140706" y="88905"/>
                      <a:pt x="162557" y="97053"/>
                      <a:pt x="184964" y="102720"/>
                    </a:cubicBezTo>
                    <a:cubicBezTo>
                      <a:pt x="196184" y="105474"/>
                      <a:pt x="207519" y="107762"/>
                      <a:pt x="218967" y="109321"/>
                    </a:cubicBezTo>
                    <a:cubicBezTo>
                      <a:pt x="230416" y="110914"/>
                      <a:pt x="241966" y="111801"/>
                      <a:pt x="253665" y="112245"/>
                    </a:cubicBezTo>
                    <a:cubicBezTo>
                      <a:pt x="254769" y="112291"/>
                      <a:pt x="255633" y="113213"/>
                      <a:pt x="255599" y="114328"/>
                    </a:cubicBezTo>
                    <a:cubicBezTo>
                      <a:pt x="255565" y="115295"/>
                      <a:pt x="254849" y="116080"/>
                      <a:pt x="253927" y="116240"/>
                    </a:cubicBezTo>
                    <a:cubicBezTo>
                      <a:pt x="242137" y="118197"/>
                      <a:pt x="230063" y="118515"/>
                      <a:pt x="218114" y="117674"/>
                    </a:cubicBezTo>
                    <a:cubicBezTo>
                      <a:pt x="206153" y="116808"/>
                      <a:pt x="194273" y="114840"/>
                      <a:pt x="182677" y="111836"/>
                    </a:cubicBezTo>
                    <a:cubicBezTo>
                      <a:pt x="159439" y="105963"/>
                      <a:pt x="137258" y="96609"/>
                      <a:pt x="116433" y="85195"/>
                    </a:cubicBezTo>
                    <a:cubicBezTo>
                      <a:pt x="95585" y="73769"/>
                      <a:pt x="75932" y="60523"/>
                      <a:pt x="56824" y="46673"/>
                    </a:cubicBezTo>
                    <a:cubicBezTo>
                      <a:pt x="37706" y="32824"/>
                      <a:pt x="19315" y="18075"/>
                      <a:pt x="766" y="3566"/>
                    </a:cubicBezTo>
                    <a:cubicBezTo>
                      <a:pt x="-99" y="2883"/>
                      <a:pt x="-258" y="1631"/>
                      <a:pt x="425" y="766"/>
                    </a:cubicBezTo>
                    <a:cubicBezTo>
                      <a:pt x="1108" y="-99"/>
                      <a:pt x="2359" y="-258"/>
                      <a:pt x="3224" y="425"/>
                    </a:cubicBezTo>
                    <a:cubicBezTo>
                      <a:pt x="3224" y="425"/>
                      <a:pt x="3259" y="448"/>
                      <a:pt x="3270" y="4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2" name="Google Shape;3942;p23"/>
              <p:cNvSpPr/>
              <p:nvPr/>
            </p:nvSpPr>
            <p:spPr>
              <a:xfrm>
                <a:off x="8880840" y="3719160"/>
                <a:ext cx="128750" cy="292677"/>
              </a:xfrm>
              <a:custGeom>
                <a:avLst/>
                <a:gdLst/>
                <a:ahLst/>
                <a:cxnLst/>
                <a:rect l="l" t="t" r="r" b="b"/>
                <a:pathLst>
                  <a:path w="129073" h="293411" extrusionOk="0">
                    <a:moveTo>
                      <a:pt x="36" y="290659"/>
                    </a:moveTo>
                    <a:cubicBezTo>
                      <a:pt x="4964" y="264610"/>
                      <a:pt x="11280" y="238823"/>
                      <a:pt x="19405" y="213582"/>
                    </a:cubicBezTo>
                    <a:cubicBezTo>
                      <a:pt x="27462" y="188318"/>
                      <a:pt x="37283" y="163601"/>
                      <a:pt x="47923" y="139339"/>
                    </a:cubicBezTo>
                    <a:cubicBezTo>
                      <a:pt x="53238" y="127196"/>
                      <a:pt x="58780" y="115179"/>
                      <a:pt x="64424" y="103218"/>
                    </a:cubicBezTo>
                    <a:cubicBezTo>
                      <a:pt x="70092" y="91281"/>
                      <a:pt x="75782" y="79355"/>
                      <a:pt x="81813" y="67531"/>
                    </a:cubicBezTo>
                    <a:cubicBezTo>
                      <a:pt x="87776" y="55684"/>
                      <a:pt x="94240" y="44031"/>
                      <a:pt x="101342" y="32742"/>
                    </a:cubicBezTo>
                    <a:cubicBezTo>
                      <a:pt x="108454" y="21476"/>
                      <a:pt x="116306" y="10596"/>
                      <a:pt x="125228" y="661"/>
                    </a:cubicBezTo>
                    <a:cubicBezTo>
                      <a:pt x="125968" y="-158"/>
                      <a:pt x="127231" y="-226"/>
                      <a:pt x="128062" y="513"/>
                    </a:cubicBezTo>
                    <a:cubicBezTo>
                      <a:pt x="128790" y="1162"/>
                      <a:pt x="128927" y="2232"/>
                      <a:pt x="128437" y="3040"/>
                    </a:cubicBezTo>
                    <a:lnTo>
                      <a:pt x="128437" y="3063"/>
                    </a:lnTo>
                    <a:cubicBezTo>
                      <a:pt x="125023" y="8707"/>
                      <a:pt x="121553" y="14272"/>
                      <a:pt x="118264" y="19939"/>
                    </a:cubicBezTo>
                    <a:cubicBezTo>
                      <a:pt x="116613" y="22773"/>
                      <a:pt x="114952" y="25584"/>
                      <a:pt x="113370" y="28451"/>
                    </a:cubicBezTo>
                    <a:cubicBezTo>
                      <a:pt x="111731" y="31285"/>
                      <a:pt x="110138" y="34141"/>
                      <a:pt x="108568" y="37021"/>
                    </a:cubicBezTo>
                    <a:cubicBezTo>
                      <a:pt x="105415" y="42756"/>
                      <a:pt x="102286" y="48514"/>
                      <a:pt x="99270" y="54330"/>
                    </a:cubicBezTo>
                    <a:lnTo>
                      <a:pt x="90178" y="71809"/>
                    </a:lnTo>
                    <a:lnTo>
                      <a:pt x="72277" y="107088"/>
                    </a:lnTo>
                    <a:cubicBezTo>
                      <a:pt x="66268" y="118843"/>
                      <a:pt x="60225" y="130553"/>
                      <a:pt x="54376" y="142354"/>
                    </a:cubicBezTo>
                    <a:cubicBezTo>
                      <a:pt x="51440" y="148249"/>
                      <a:pt x="48572" y="154178"/>
                      <a:pt x="45773" y="160130"/>
                    </a:cubicBezTo>
                    <a:cubicBezTo>
                      <a:pt x="42962" y="166082"/>
                      <a:pt x="40231" y="172068"/>
                      <a:pt x="37636" y="178110"/>
                    </a:cubicBezTo>
                    <a:cubicBezTo>
                      <a:pt x="35007" y="184142"/>
                      <a:pt x="32492" y="190219"/>
                      <a:pt x="30136" y="196364"/>
                    </a:cubicBezTo>
                    <a:cubicBezTo>
                      <a:pt x="27769" y="202498"/>
                      <a:pt x="25459" y="208666"/>
                      <a:pt x="23377" y="214902"/>
                    </a:cubicBezTo>
                    <a:cubicBezTo>
                      <a:pt x="14910" y="239813"/>
                      <a:pt x="8253" y="265384"/>
                      <a:pt x="3974" y="291365"/>
                    </a:cubicBezTo>
                    <a:cubicBezTo>
                      <a:pt x="3792" y="292457"/>
                      <a:pt x="2768" y="293185"/>
                      <a:pt x="1675" y="293015"/>
                    </a:cubicBezTo>
                    <a:cubicBezTo>
                      <a:pt x="583" y="292833"/>
                      <a:pt x="-146" y="291808"/>
                      <a:pt x="25" y="290716"/>
                    </a:cubicBezTo>
                    <a:cubicBezTo>
                      <a:pt x="25" y="290705"/>
                      <a:pt x="25" y="290682"/>
                      <a:pt x="25" y="29067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3" name="Google Shape;3943;p23"/>
              <p:cNvSpPr/>
              <p:nvPr/>
            </p:nvSpPr>
            <p:spPr>
              <a:xfrm>
                <a:off x="9104400" y="3597120"/>
                <a:ext cx="125537" cy="283977"/>
              </a:xfrm>
              <a:custGeom>
                <a:avLst/>
                <a:gdLst/>
                <a:ahLst/>
                <a:cxnLst/>
                <a:rect l="l" t="t" r="r" b="b"/>
                <a:pathLst>
                  <a:path w="125852" h="283977" extrusionOk="0">
                    <a:moveTo>
                      <a:pt x="0" y="281597"/>
                    </a:moveTo>
                    <a:cubicBezTo>
                      <a:pt x="535" y="268510"/>
                      <a:pt x="945" y="255401"/>
                      <a:pt x="1741" y="242302"/>
                    </a:cubicBezTo>
                    <a:cubicBezTo>
                      <a:pt x="2629" y="229204"/>
                      <a:pt x="3654" y="216071"/>
                      <a:pt x="5759" y="203053"/>
                    </a:cubicBezTo>
                    <a:cubicBezTo>
                      <a:pt x="7841" y="190034"/>
                      <a:pt x="10618" y="177072"/>
                      <a:pt x="14783" y="164452"/>
                    </a:cubicBezTo>
                    <a:cubicBezTo>
                      <a:pt x="18857" y="151797"/>
                      <a:pt x="24319" y="139643"/>
                      <a:pt x="30351" y="127899"/>
                    </a:cubicBezTo>
                    <a:cubicBezTo>
                      <a:pt x="36382" y="116132"/>
                      <a:pt x="42937" y="104763"/>
                      <a:pt x="49424" y="93383"/>
                    </a:cubicBezTo>
                    <a:cubicBezTo>
                      <a:pt x="55979" y="82026"/>
                      <a:pt x="62681" y="70703"/>
                      <a:pt x="69920" y="59652"/>
                    </a:cubicBezTo>
                    <a:cubicBezTo>
                      <a:pt x="77111" y="48580"/>
                      <a:pt x="84941" y="37848"/>
                      <a:pt x="93578" y="27766"/>
                    </a:cubicBezTo>
                    <a:cubicBezTo>
                      <a:pt x="102273" y="17728"/>
                      <a:pt x="111809" y="8340"/>
                      <a:pt x="122449" y="397"/>
                    </a:cubicBezTo>
                    <a:cubicBezTo>
                      <a:pt x="123337" y="-263"/>
                      <a:pt x="124589" y="-81"/>
                      <a:pt x="125260" y="806"/>
                    </a:cubicBezTo>
                    <a:cubicBezTo>
                      <a:pt x="125852" y="1592"/>
                      <a:pt x="125772" y="2673"/>
                      <a:pt x="125124" y="3367"/>
                    </a:cubicBezTo>
                    <a:lnTo>
                      <a:pt x="125112" y="3367"/>
                    </a:lnTo>
                    <a:cubicBezTo>
                      <a:pt x="116270" y="12938"/>
                      <a:pt x="107951" y="22793"/>
                      <a:pt x="100110" y="33057"/>
                    </a:cubicBezTo>
                    <a:cubicBezTo>
                      <a:pt x="98210" y="35675"/>
                      <a:pt x="96207" y="38201"/>
                      <a:pt x="94329" y="40830"/>
                    </a:cubicBezTo>
                    <a:cubicBezTo>
                      <a:pt x="92440" y="43459"/>
                      <a:pt x="90563" y="46076"/>
                      <a:pt x="88719" y="48739"/>
                    </a:cubicBezTo>
                    <a:cubicBezTo>
                      <a:pt x="84986" y="54019"/>
                      <a:pt x="81402" y="59425"/>
                      <a:pt x="77794" y="64808"/>
                    </a:cubicBezTo>
                    <a:cubicBezTo>
                      <a:pt x="70670" y="75653"/>
                      <a:pt x="63831" y="86748"/>
                      <a:pt x="56969" y="97878"/>
                    </a:cubicBezTo>
                    <a:cubicBezTo>
                      <a:pt x="50129" y="109031"/>
                      <a:pt x="43096" y="120069"/>
                      <a:pt x="36644" y="131313"/>
                    </a:cubicBezTo>
                    <a:cubicBezTo>
                      <a:pt x="33412" y="136946"/>
                      <a:pt x="30316" y="142636"/>
                      <a:pt x="27483" y="148440"/>
                    </a:cubicBezTo>
                    <a:cubicBezTo>
                      <a:pt x="24649" y="154244"/>
                      <a:pt x="21998" y="160138"/>
                      <a:pt x="19836" y="166227"/>
                    </a:cubicBezTo>
                    <a:cubicBezTo>
                      <a:pt x="18641" y="169231"/>
                      <a:pt x="17731" y="172338"/>
                      <a:pt x="16672" y="175388"/>
                    </a:cubicBezTo>
                    <a:cubicBezTo>
                      <a:pt x="16182" y="176924"/>
                      <a:pt x="15761" y="178494"/>
                      <a:pt x="15307" y="180042"/>
                    </a:cubicBezTo>
                    <a:cubicBezTo>
                      <a:pt x="14863" y="181601"/>
                      <a:pt x="14396" y="183149"/>
                      <a:pt x="14020" y="184731"/>
                    </a:cubicBezTo>
                    <a:cubicBezTo>
                      <a:pt x="13223" y="187871"/>
                      <a:pt x="12416" y="191012"/>
                      <a:pt x="11767" y="194187"/>
                    </a:cubicBezTo>
                    <a:cubicBezTo>
                      <a:pt x="11027" y="197351"/>
                      <a:pt x="10481" y="200549"/>
                      <a:pt x="9901" y="203747"/>
                    </a:cubicBezTo>
                    <a:cubicBezTo>
                      <a:pt x="5440" y="229386"/>
                      <a:pt x="4449" y="255583"/>
                      <a:pt x="4006" y="281734"/>
                    </a:cubicBezTo>
                    <a:cubicBezTo>
                      <a:pt x="3983" y="282838"/>
                      <a:pt x="3084" y="283714"/>
                      <a:pt x="1980" y="283703"/>
                    </a:cubicBezTo>
                    <a:cubicBezTo>
                      <a:pt x="877" y="283680"/>
                      <a:pt x="0" y="282781"/>
                      <a:pt x="12" y="281677"/>
                    </a:cubicBezTo>
                    <a:cubicBezTo>
                      <a:pt x="12" y="281666"/>
                      <a:pt x="12" y="281643"/>
                      <a:pt x="12" y="28163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4" name="Google Shape;3944;p23"/>
              <p:cNvSpPr/>
              <p:nvPr/>
            </p:nvSpPr>
            <p:spPr>
              <a:xfrm>
                <a:off x="8636760" y="3550680"/>
                <a:ext cx="775619" cy="375713"/>
              </a:xfrm>
              <a:custGeom>
                <a:avLst/>
                <a:gdLst/>
                <a:ahLst/>
                <a:cxnLst/>
                <a:rect l="l" t="t" r="r" b="b"/>
                <a:pathLst>
                  <a:path w="775619" h="375713" extrusionOk="0">
                    <a:moveTo>
                      <a:pt x="2172" y="370023"/>
                    </a:moveTo>
                    <a:cubicBezTo>
                      <a:pt x="37074" y="362695"/>
                      <a:pt x="70907" y="350655"/>
                      <a:pt x="103113" y="335235"/>
                    </a:cubicBezTo>
                    <a:cubicBezTo>
                      <a:pt x="135466" y="320076"/>
                      <a:pt x="166397" y="301959"/>
                      <a:pt x="196612" y="282750"/>
                    </a:cubicBezTo>
                    <a:cubicBezTo>
                      <a:pt x="226746" y="263404"/>
                      <a:pt x="256300" y="243011"/>
                      <a:pt x="286013" y="222788"/>
                    </a:cubicBezTo>
                    <a:cubicBezTo>
                      <a:pt x="315692" y="202532"/>
                      <a:pt x="345405" y="182275"/>
                      <a:pt x="375517" y="162565"/>
                    </a:cubicBezTo>
                    <a:cubicBezTo>
                      <a:pt x="390585" y="152721"/>
                      <a:pt x="405765" y="143048"/>
                      <a:pt x="421106" y="133614"/>
                    </a:cubicBezTo>
                    <a:cubicBezTo>
                      <a:pt x="428741" y="128846"/>
                      <a:pt x="436492" y="124248"/>
                      <a:pt x="444196" y="119582"/>
                    </a:cubicBezTo>
                    <a:cubicBezTo>
                      <a:pt x="451968" y="115019"/>
                      <a:pt x="459696" y="110399"/>
                      <a:pt x="467548" y="105972"/>
                    </a:cubicBezTo>
                    <a:cubicBezTo>
                      <a:pt x="475343" y="101454"/>
                      <a:pt x="483252" y="97130"/>
                      <a:pt x="491139" y="92760"/>
                    </a:cubicBezTo>
                    <a:lnTo>
                      <a:pt x="503065" y="86375"/>
                    </a:lnTo>
                    <a:lnTo>
                      <a:pt x="509028" y="83189"/>
                    </a:lnTo>
                    <a:lnTo>
                      <a:pt x="515048" y="80105"/>
                    </a:lnTo>
                    <a:cubicBezTo>
                      <a:pt x="531049" y="71764"/>
                      <a:pt x="547344" y="63991"/>
                      <a:pt x="563834" y="56651"/>
                    </a:cubicBezTo>
                    <a:lnTo>
                      <a:pt x="576238" y="51211"/>
                    </a:lnTo>
                    <a:lnTo>
                      <a:pt x="588757" y="46045"/>
                    </a:lnTo>
                    <a:cubicBezTo>
                      <a:pt x="592910" y="44281"/>
                      <a:pt x="597144" y="42688"/>
                      <a:pt x="601354" y="41060"/>
                    </a:cubicBezTo>
                    <a:cubicBezTo>
                      <a:pt x="605576" y="39456"/>
                      <a:pt x="609753" y="37737"/>
                      <a:pt x="614020" y="36258"/>
                    </a:cubicBezTo>
                    <a:lnTo>
                      <a:pt x="626778" y="31683"/>
                    </a:lnTo>
                    <a:cubicBezTo>
                      <a:pt x="631045" y="30215"/>
                      <a:pt x="635347" y="28838"/>
                      <a:pt x="639637" y="27404"/>
                    </a:cubicBezTo>
                    <a:cubicBezTo>
                      <a:pt x="641787" y="26710"/>
                      <a:pt x="643916" y="25970"/>
                      <a:pt x="646078" y="25299"/>
                    </a:cubicBezTo>
                    <a:lnTo>
                      <a:pt x="652565" y="23341"/>
                    </a:lnTo>
                    <a:cubicBezTo>
                      <a:pt x="656900" y="22067"/>
                      <a:pt x="661191" y="20667"/>
                      <a:pt x="665560" y="19507"/>
                    </a:cubicBezTo>
                    <a:cubicBezTo>
                      <a:pt x="682972" y="14624"/>
                      <a:pt x="700611" y="10664"/>
                      <a:pt x="718364" y="7261"/>
                    </a:cubicBezTo>
                    <a:cubicBezTo>
                      <a:pt x="736140" y="3973"/>
                      <a:pt x="754074" y="1651"/>
                      <a:pt x="772066" y="12"/>
                    </a:cubicBezTo>
                    <a:cubicBezTo>
                      <a:pt x="773683" y="-136"/>
                      <a:pt x="775105" y="1059"/>
                      <a:pt x="775253" y="2675"/>
                    </a:cubicBezTo>
                    <a:cubicBezTo>
                      <a:pt x="775401" y="4257"/>
                      <a:pt x="774263" y="5645"/>
                      <a:pt x="772704" y="5850"/>
                    </a:cubicBezTo>
                    <a:lnTo>
                      <a:pt x="772613" y="5850"/>
                    </a:lnTo>
                    <a:cubicBezTo>
                      <a:pt x="763748" y="7000"/>
                      <a:pt x="754860" y="7876"/>
                      <a:pt x="746051" y="9390"/>
                    </a:cubicBezTo>
                    <a:lnTo>
                      <a:pt x="739429" y="10402"/>
                    </a:lnTo>
                    <a:lnTo>
                      <a:pt x="736117" y="10915"/>
                    </a:lnTo>
                    <a:lnTo>
                      <a:pt x="732828" y="11529"/>
                    </a:lnTo>
                    <a:lnTo>
                      <a:pt x="719661" y="13999"/>
                    </a:lnTo>
                    <a:cubicBezTo>
                      <a:pt x="702170" y="17640"/>
                      <a:pt x="684804" y="21828"/>
                      <a:pt x="667677" y="26915"/>
                    </a:cubicBezTo>
                    <a:cubicBezTo>
                      <a:pt x="663376" y="28098"/>
                      <a:pt x="659142" y="29532"/>
                      <a:pt x="654863" y="30818"/>
                    </a:cubicBezTo>
                    <a:lnTo>
                      <a:pt x="648468" y="32810"/>
                    </a:lnTo>
                    <a:cubicBezTo>
                      <a:pt x="646340" y="33492"/>
                      <a:pt x="644234" y="34244"/>
                      <a:pt x="642117" y="34949"/>
                    </a:cubicBezTo>
                    <a:cubicBezTo>
                      <a:pt x="637896" y="36406"/>
                      <a:pt x="633651" y="37806"/>
                      <a:pt x="629441" y="39296"/>
                    </a:cubicBezTo>
                    <a:lnTo>
                      <a:pt x="616865" y="43940"/>
                    </a:lnTo>
                    <a:cubicBezTo>
                      <a:pt x="612655" y="45442"/>
                      <a:pt x="608535" y="47183"/>
                      <a:pt x="604381" y="48799"/>
                    </a:cubicBezTo>
                    <a:cubicBezTo>
                      <a:pt x="600228" y="50449"/>
                      <a:pt x="596062" y="52065"/>
                      <a:pt x="591966" y="53851"/>
                    </a:cubicBezTo>
                    <a:lnTo>
                      <a:pt x="579630" y="59086"/>
                    </a:lnTo>
                    <a:lnTo>
                      <a:pt x="567396" y="64583"/>
                    </a:lnTo>
                    <a:cubicBezTo>
                      <a:pt x="534872" y="79445"/>
                      <a:pt x="503099" y="95981"/>
                      <a:pt x="472088" y="113904"/>
                    </a:cubicBezTo>
                    <a:cubicBezTo>
                      <a:pt x="441021" y="131725"/>
                      <a:pt x="410693" y="150866"/>
                      <a:pt x="380627" y="170429"/>
                    </a:cubicBezTo>
                    <a:cubicBezTo>
                      <a:pt x="350538" y="189968"/>
                      <a:pt x="320791" y="210077"/>
                      <a:pt x="291043" y="230219"/>
                    </a:cubicBezTo>
                    <a:cubicBezTo>
                      <a:pt x="261261" y="250305"/>
                      <a:pt x="231651" y="270732"/>
                      <a:pt x="201061" y="289828"/>
                    </a:cubicBezTo>
                    <a:cubicBezTo>
                      <a:pt x="170449" y="308844"/>
                      <a:pt x="139074" y="326859"/>
                      <a:pt x="106151" y="341824"/>
                    </a:cubicBezTo>
                    <a:cubicBezTo>
                      <a:pt x="97958" y="345636"/>
                      <a:pt x="89571" y="349050"/>
                      <a:pt x="81218" y="352475"/>
                    </a:cubicBezTo>
                    <a:lnTo>
                      <a:pt x="68529" y="357289"/>
                    </a:lnTo>
                    <a:cubicBezTo>
                      <a:pt x="64296" y="358871"/>
                      <a:pt x="59971" y="360236"/>
                      <a:pt x="55704" y="361716"/>
                    </a:cubicBezTo>
                    <a:cubicBezTo>
                      <a:pt x="38520" y="367394"/>
                      <a:pt x="20983" y="372026"/>
                      <a:pt x="3173" y="375304"/>
                    </a:cubicBezTo>
                    <a:cubicBezTo>
                      <a:pt x="1717" y="375577"/>
                      <a:pt x="306" y="374609"/>
                      <a:pt x="44" y="373141"/>
                    </a:cubicBezTo>
                    <a:cubicBezTo>
                      <a:pt x="-218" y="371707"/>
                      <a:pt x="715" y="370319"/>
                      <a:pt x="2137" y="370023"/>
                    </a:cubicBezTo>
                    <a:lnTo>
                      <a:pt x="2172" y="37002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45" name="Google Shape;3945;p23"/>
            <p:cNvGrpSpPr/>
            <p:nvPr/>
          </p:nvGrpSpPr>
          <p:grpSpPr>
            <a:xfrm flipH="1">
              <a:off x="2161124" y="4424625"/>
              <a:ext cx="998451" cy="1558974"/>
              <a:chOff x="6196320" y="1820160"/>
              <a:chExt cx="918370" cy="1433935"/>
            </a:xfrm>
          </p:grpSpPr>
          <p:sp>
            <p:nvSpPr>
              <p:cNvPr id="3946" name="Google Shape;3946;p23"/>
              <p:cNvSpPr/>
              <p:nvPr/>
            </p:nvSpPr>
            <p:spPr>
              <a:xfrm>
                <a:off x="6276600" y="2449080"/>
                <a:ext cx="504724" cy="415606"/>
              </a:xfrm>
              <a:custGeom>
                <a:avLst/>
                <a:gdLst/>
                <a:ahLst/>
                <a:cxnLst/>
                <a:rect l="l" t="t" r="r" b="b"/>
                <a:pathLst>
                  <a:path w="512410" h="417694" extrusionOk="0">
                    <a:moveTo>
                      <a:pt x="383474" y="9615"/>
                    </a:moveTo>
                    <a:cubicBezTo>
                      <a:pt x="404516" y="3299"/>
                      <a:pt x="426479" y="-1982"/>
                      <a:pt x="448272" y="727"/>
                    </a:cubicBezTo>
                    <a:cubicBezTo>
                      <a:pt x="470064" y="3447"/>
                      <a:pt x="491857" y="15669"/>
                      <a:pt x="500472" y="35869"/>
                    </a:cubicBezTo>
                    <a:cubicBezTo>
                      <a:pt x="512410" y="63875"/>
                      <a:pt x="496136" y="95659"/>
                      <a:pt x="477484" y="119717"/>
                    </a:cubicBezTo>
                    <a:cubicBezTo>
                      <a:pt x="425079" y="187292"/>
                      <a:pt x="351416" y="234883"/>
                      <a:pt x="276865" y="276773"/>
                    </a:cubicBezTo>
                    <a:cubicBezTo>
                      <a:pt x="186827" y="327357"/>
                      <a:pt x="93374" y="371557"/>
                      <a:pt x="0" y="415712"/>
                    </a:cubicBezTo>
                    <a:cubicBezTo>
                      <a:pt x="37167" y="327380"/>
                      <a:pt x="61202" y="220681"/>
                      <a:pt x="132043" y="154153"/>
                    </a:cubicBezTo>
                    <a:cubicBezTo>
                      <a:pt x="203157" y="87375"/>
                      <a:pt x="290078" y="37632"/>
                      <a:pt x="383485" y="960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7" name="Google Shape;3947;p23"/>
              <p:cNvSpPr/>
              <p:nvPr/>
            </p:nvSpPr>
            <p:spPr>
              <a:xfrm>
                <a:off x="6311160" y="2052720"/>
                <a:ext cx="141729" cy="690215"/>
              </a:xfrm>
              <a:custGeom>
                <a:avLst/>
                <a:gdLst/>
                <a:ahLst/>
                <a:cxnLst/>
                <a:rect l="l" t="t" r="r" b="b"/>
                <a:pathLst>
                  <a:path w="157477" h="693683" extrusionOk="0">
                    <a:moveTo>
                      <a:pt x="125908" y="56501"/>
                    </a:moveTo>
                    <a:cubicBezTo>
                      <a:pt x="120035" y="29257"/>
                      <a:pt x="103068" y="-4303"/>
                      <a:pt x="75608" y="454"/>
                    </a:cubicBezTo>
                    <a:cubicBezTo>
                      <a:pt x="65639" y="2184"/>
                      <a:pt x="57354" y="9057"/>
                      <a:pt x="50594" y="16580"/>
                    </a:cubicBezTo>
                    <a:cubicBezTo>
                      <a:pt x="19675" y="50982"/>
                      <a:pt x="12619" y="100109"/>
                      <a:pt x="8568" y="146187"/>
                    </a:cubicBezTo>
                    <a:cubicBezTo>
                      <a:pt x="-7296" y="326709"/>
                      <a:pt x="2013" y="508403"/>
                      <a:pt x="11322" y="689380"/>
                    </a:cubicBezTo>
                    <a:cubicBezTo>
                      <a:pt x="41399" y="590453"/>
                      <a:pt x="90698" y="498855"/>
                      <a:pt x="117293" y="398574"/>
                    </a:cubicBezTo>
                    <a:cubicBezTo>
                      <a:pt x="146801" y="287322"/>
                      <a:pt x="150181" y="169072"/>
                      <a:pt x="125919" y="5649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8" name="Google Shape;3948;p23"/>
              <p:cNvSpPr/>
              <p:nvPr/>
            </p:nvSpPr>
            <p:spPr>
              <a:xfrm>
                <a:off x="6196320" y="2046240"/>
                <a:ext cx="571497" cy="1207855"/>
              </a:xfrm>
              <a:custGeom>
                <a:avLst/>
                <a:gdLst/>
                <a:ahLst/>
                <a:cxnLst/>
                <a:rect l="l" t="t" r="r" b="b"/>
                <a:pathLst>
                  <a:path w="572929" h="1207855" extrusionOk="0">
                    <a:moveTo>
                      <a:pt x="569898" y="9587"/>
                    </a:moveTo>
                    <a:cubicBezTo>
                      <a:pt x="548446" y="27271"/>
                      <a:pt x="528258" y="46765"/>
                      <a:pt x="508696" y="66601"/>
                    </a:cubicBezTo>
                    <a:cubicBezTo>
                      <a:pt x="411215" y="166996"/>
                      <a:pt x="330086" y="282515"/>
                      <a:pt x="262420" y="404782"/>
                    </a:cubicBezTo>
                    <a:cubicBezTo>
                      <a:pt x="150771" y="607062"/>
                      <a:pt x="77358" y="829462"/>
                      <a:pt x="34842" y="1056176"/>
                    </a:cubicBezTo>
                    <a:cubicBezTo>
                      <a:pt x="31200" y="1075829"/>
                      <a:pt x="25738" y="1108979"/>
                      <a:pt x="22267" y="1128690"/>
                    </a:cubicBezTo>
                    <a:cubicBezTo>
                      <a:pt x="20958" y="1137589"/>
                      <a:pt x="19013" y="1151438"/>
                      <a:pt x="17795" y="1159917"/>
                    </a:cubicBezTo>
                    <a:cubicBezTo>
                      <a:pt x="17795" y="1159917"/>
                      <a:pt x="11695" y="1201556"/>
                      <a:pt x="11695" y="1201556"/>
                    </a:cubicBezTo>
                    <a:cubicBezTo>
                      <a:pt x="11308" y="1204822"/>
                      <a:pt x="8281" y="1207166"/>
                      <a:pt x="5015" y="1206677"/>
                    </a:cubicBezTo>
                    <a:cubicBezTo>
                      <a:pt x="1863" y="1206210"/>
                      <a:pt x="-334" y="1203320"/>
                      <a:pt x="42" y="1200179"/>
                    </a:cubicBezTo>
                    <a:lnTo>
                      <a:pt x="5038" y="1158198"/>
                    </a:lnTo>
                    <a:cubicBezTo>
                      <a:pt x="6028" y="1150357"/>
                      <a:pt x="7962" y="1134072"/>
                      <a:pt x="8907" y="1126721"/>
                    </a:cubicBezTo>
                    <a:cubicBezTo>
                      <a:pt x="11968" y="1106885"/>
                      <a:pt x="16896" y="1073132"/>
                      <a:pt x="20094" y="1053547"/>
                    </a:cubicBezTo>
                    <a:cubicBezTo>
                      <a:pt x="22381" y="1040915"/>
                      <a:pt x="29073" y="1004351"/>
                      <a:pt x="31565" y="991116"/>
                    </a:cubicBezTo>
                    <a:cubicBezTo>
                      <a:pt x="36048" y="969437"/>
                      <a:pt x="41329" y="945619"/>
                      <a:pt x="45949" y="923860"/>
                    </a:cubicBezTo>
                    <a:cubicBezTo>
                      <a:pt x="51343" y="902295"/>
                      <a:pt x="59195" y="868178"/>
                      <a:pt x="65204" y="846851"/>
                    </a:cubicBezTo>
                    <a:cubicBezTo>
                      <a:pt x="92471" y="745205"/>
                      <a:pt x="127851" y="643649"/>
                      <a:pt x="170754" y="547522"/>
                    </a:cubicBezTo>
                    <a:cubicBezTo>
                      <a:pt x="262124" y="344775"/>
                      <a:pt x="390491" y="143792"/>
                      <a:pt x="563241" y="1131"/>
                    </a:cubicBezTo>
                    <a:cubicBezTo>
                      <a:pt x="565585" y="-689"/>
                      <a:pt x="568965" y="-268"/>
                      <a:pt x="570786" y="2076"/>
                    </a:cubicBezTo>
                    <a:cubicBezTo>
                      <a:pt x="572595" y="4397"/>
                      <a:pt x="572185" y="7743"/>
                      <a:pt x="569898" y="9575"/>
                    </a:cubicBezTo>
                    <a:lnTo>
                      <a:pt x="569898" y="957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9" name="Google Shape;3949;p23"/>
              <p:cNvSpPr/>
              <p:nvPr/>
            </p:nvSpPr>
            <p:spPr>
              <a:xfrm>
                <a:off x="6484320" y="1820160"/>
                <a:ext cx="630370" cy="625161"/>
              </a:xfrm>
              <a:custGeom>
                <a:avLst/>
                <a:gdLst/>
                <a:ahLst/>
                <a:cxnLst/>
                <a:rect l="l" t="t" r="r" b="b"/>
                <a:pathLst>
                  <a:path w="636737" h="629885" extrusionOk="0">
                    <a:moveTo>
                      <a:pt x="484001" y="220300"/>
                    </a:moveTo>
                    <a:cubicBezTo>
                      <a:pt x="533448" y="291084"/>
                      <a:pt x="577374" y="365703"/>
                      <a:pt x="615270" y="443281"/>
                    </a:cubicBezTo>
                    <a:cubicBezTo>
                      <a:pt x="622497" y="458075"/>
                      <a:pt x="629643" y="473574"/>
                      <a:pt x="629768" y="490030"/>
                    </a:cubicBezTo>
                    <a:cubicBezTo>
                      <a:pt x="629894" y="506485"/>
                      <a:pt x="620994" y="524193"/>
                      <a:pt x="605256" y="529018"/>
                    </a:cubicBezTo>
                    <a:cubicBezTo>
                      <a:pt x="585636" y="535027"/>
                      <a:pt x="566313" y="519641"/>
                      <a:pt x="552486" y="504483"/>
                    </a:cubicBezTo>
                    <a:cubicBezTo>
                      <a:pt x="514648" y="463037"/>
                      <a:pt x="484820" y="414307"/>
                      <a:pt x="465133" y="361754"/>
                    </a:cubicBezTo>
                    <a:cubicBezTo>
                      <a:pt x="475671" y="432253"/>
                      <a:pt x="485902" y="506269"/>
                      <a:pt x="461446" y="573218"/>
                    </a:cubicBezTo>
                    <a:cubicBezTo>
                      <a:pt x="452581" y="597492"/>
                      <a:pt x="435215" y="622869"/>
                      <a:pt x="409439" y="624747"/>
                    </a:cubicBezTo>
                    <a:cubicBezTo>
                      <a:pt x="395021" y="625805"/>
                      <a:pt x="380966" y="618932"/>
                      <a:pt x="370053" y="609452"/>
                    </a:cubicBezTo>
                    <a:cubicBezTo>
                      <a:pt x="330655" y="575244"/>
                      <a:pt x="329483" y="515567"/>
                      <a:pt x="331383" y="463423"/>
                    </a:cubicBezTo>
                    <a:cubicBezTo>
                      <a:pt x="333250" y="412236"/>
                      <a:pt x="335116" y="361048"/>
                      <a:pt x="336994" y="309872"/>
                    </a:cubicBezTo>
                    <a:cubicBezTo>
                      <a:pt x="309739" y="387951"/>
                      <a:pt x="264799" y="459793"/>
                      <a:pt x="206521" y="518469"/>
                    </a:cubicBezTo>
                    <a:cubicBezTo>
                      <a:pt x="190601" y="534503"/>
                      <a:pt x="169502" y="550720"/>
                      <a:pt x="147618" y="545053"/>
                    </a:cubicBezTo>
                    <a:cubicBezTo>
                      <a:pt x="129433" y="540352"/>
                      <a:pt x="117939" y="521132"/>
                      <a:pt x="116574" y="502400"/>
                    </a:cubicBezTo>
                    <a:cubicBezTo>
                      <a:pt x="115197" y="483668"/>
                      <a:pt x="121865" y="465347"/>
                      <a:pt x="129148" y="448038"/>
                    </a:cubicBezTo>
                    <a:cubicBezTo>
                      <a:pt x="163789" y="365817"/>
                      <a:pt x="215364" y="290765"/>
                      <a:pt x="279707" y="228960"/>
                    </a:cubicBezTo>
                    <a:cubicBezTo>
                      <a:pt x="240127" y="252244"/>
                      <a:pt x="200547" y="275516"/>
                      <a:pt x="160967" y="298800"/>
                    </a:cubicBezTo>
                    <a:cubicBezTo>
                      <a:pt x="130844" y="316518"/>
                      <a:pt x="98456" y="334818"/>
                      <a:pt x="63554" y="333019"/>
                    </a:cubicBezTo>
                    <a:cubicBezTo>
                      <a:pt x="28663" y="331221"/>
                      <a:pt x="-6843" y="299619"/>
                      <a:pt x="1134" y="265604"/>
                    </a:cubicBezTo>
                    <a:cubicBezTo>
                      <a:pt x="6244" y="243834"/>
                      <a:pt x="26296" y="229256"/>
                      <a:pt x="45459" y="217728"/>
                    </a:cubicBezTo>
                    <a:cubicBezTo>
                      <a:pt x="110519" y="178592"/>
                      <a:pt x="182555" y="151098"/>
                      <a:pt x="257128" y="136907"/>
                    </a:cubicBezTo>
                    <a:cubicBezTo>
                      <a:pt x="185969" y="146057"/>
                      <a:pt x="111532" y="126710"/>
                      <a:pt x="53835" y="84058"/>
                    </a:cubicBezTo>
                    <a:cubicBezTo>
                      <a:pt x="39769" y="73668"/>
                      <a:pt x="25556" y="59557"/>
                      <a:pt x="25966" y="42066"/>
                    </a:cubicBezTo>
                    <a:cubicBezTo>
                      <a:pt x="26614" y="14185"/>
                      <a:pt x="61448" y="1928"/>
                      <a:pt x="89296" y="472"/>
                    </a:cubicBezTo>
                    <a:cubicBezTo>
                      <a:pt x="176341" y="-4080"/>
                      <a:pt x="264730" y="24484"/>
                      <a:pt x="332658" y="79108"/>
                    </a:cubicBezTo>
                    <a:lnTo>
                      <a:pt x="483990" y="22030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950" name="Google Shape;3950;p23"/>
              <p:cNvGrpSpPr/>
              <p:nvPr/>
            </p:nvGrpSpPr>
            <p:grpSpPr>
              <a:xfrm>
                <a:off x="6519240" y="1850760"/>
                <a:ext cx="561018" cy="558793"/>
                <a:chOff x="6519240" y="1850760"/>
                <a:chExt cx="561018" cy="558793"/>
              </a:xfrm>
            </p:grpSpPr>
            <p:sp>
              <p:nvSpPr>
                <p:cNvPr id="3951" name="Google Shape;3951;p23"/>
                <p:cNvSpPr/>
                <p:nvPr/>
              </p:nvSpPr>
              <p:spPr>
                <a:xfrm>
                  <a:off x="6628320" y="2000160"/>
                  <a:ext cx="206537" cy="3391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537" h="339182" extrusionOk="0">
                      <a:moveTo>
                        <a:pt x="205724" y="3309"/>
                      </a:moveTo>
                      <a:cubicBezTo>
                        <a:pt x="152454" y="64978"/>
                        <a:pt x="109118" y="136388"/>
                        <a:pt x="66728" y="205874"/>
                      </a:cubicBezTo>
                      <a:cubicBezTo>
                        <a:pt x="41134" y="247263"/>
                        <a:pt x="14915" y="289301"/>
                        <a:pt x="3955" y="337177"/>
                      </a:cubicBezTo>
                      <a:cubicBezTo>
                        <a:pt x="3717" y="338258"/>
                        <a:pt x="2635" y="338941"/>
                        <a:pt x="1554" y="338691"/>
                      </a:cubicBezTo>
                      <a:cubicBezTo>
                        <a:pt x="564" y="338463"/>
                        <a:pt x="-73" y="337541"/>
                        <a:pt x="7" y="336563"/>
                      </a:cubicBezTo>
                      <a:cubicBezTo>
                        <a:pt x="1475" y="319982"/>
                        <a:pt x="5583" y="303583"/>
                        <a:pt x="11557" y="288038"/>
                      </a:cubicBezTo>
                      <a:cubicBezTo>
                        <a:pt x="23290" y="257028"/>
                        <a:pt x="41430" y="228828"/>
                        <a:pt x="59331" y="201197"/>
                      </a:cubicBezTo>
                      <a:cubicBezTo>
                        <a:pt x="86324" y="159956"/>
                        <a:pt x="113682" y="118919"/>
                        <a:pt x="142485" y="78884"/>
                      </a:cubicBezTo>
                      <a:cubicBezTo>
                        <a:pt x="161637" y="52141"/>
                        <a:pt x="181655" y="26024"/>
                        <a:pt x="202674" y="726"/>
                      </a:cubicBezTo>
                      <a:cubicBezTo>
                        <a:pt x="203380" y="-127"/>
                        <a:pt x="204631" y="-241"/>
                        <a:pt x="205485" y="453"/>
                      </a:cubicBezTo>
                      <a:cubicBezTo>
                        <a:pt x="206350" y="1170"/>
                        <a:pt x="206464" y="2456"/>
                        <a:pt x="205724" y="3309"/>
                      </a:cubicBezTo>
                      <a:lnTo>
                        <a:pt x="205724" y="3309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52" name="Google Shape;3952;p23"/>
                <p:cNvSpPr/>
                <p:nvPr/>
              </p:nvSpPr>
              <p:spPr>
                <a:xfrm>
                  <a:off x="6660360" y="2015280"/>
                  <a:ext cx="209096" cy="3942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620" h="396254" extrusionOk="0">
                      <a:moveTo>
                        <a:pt x="365" y="315165"/>
                      </a:moveTo>
                      <a:cubicBezTo>
                        <a:pt x="54523" y="240922"/>
                        <a:pt x="104015" y="163276"/>
                        <a:pt x="148693" y="82978"/>
                      </a:cubicBezTo>
                      <a:cubicBezTo>
                        <a:pt x="163635" y="56246"/>
                        <a:pt x="177928" y="29162"/>
                        <a:pt x="191766" y="1838"/>
                      </a:cubicBezTo>
                      <a:cubicBezTo>
                        <a:pt x="193462" y="-1417"/>
                        <a:pt x="198822" y="-131"/>
                        <a:pt x="198207" y="3978"/>
                      </a:cubicBezTo>
                      <a:cubicBezTo>
                        <a:pt x="181296" y="100810"/>
                        <a:pt x="186327" y="199612"/>
                        <a:pt x="191345" y="297332"/>
                      </a:cubicBezTo>
                      <a:cubicBezTo>
                        <a:pt x="192847" y="320662"/>
                        <a:pt x="192449" y="347245"/>
                        <a:pt x="199004" y="369721"/>
                      </a:cubicBezTo>
                      <a:cubicBezTo>
                        <a:pt x="201246" y="377414"/>
                        <a:pt x="204500" y="384754"/>
                        <a:pt x="208768" y="391525"/>
                      </a:cubicBezTo>
                      <a:cubicBezTo>
                        <a:pt x="209348" y="392458"/>
                        <a:pt x="209075" y="393687"/>
                        <a:pt x="208142" y="394279"/>
                      </a:cubicBezTo>
                      <a:cubicBezTo>
                        <a:pt x="207243" y="394837"/>
                        <a:pt x="206071" y="394598"/>
                        <a:pt x="205468" y="393756"/>
                      </a:cubicBezTo>
                      <a:cubicBezTo>
                        <a:pt x="200426" y="386996"/>
                        <a:pt x="196500" y="379405"/>
                        <a:pt x="193735" y="371451"/>
                      </a:cubicBezTo>
                      <a:cubicBezTo>
                        <a:pt x="188090" y="355689"/>
                        <a:pt x="186247" y="338904"/>
                        <a:pt x="184859" y="322403"/>
                      </a:cubicBezTo>
                      <a:cubicBezTo>
                        <a:pt x="180784" y="273480"/>
                        <a:pt x="177644" y="223931"/>
                        <a:pt x="177484" y="174826"/>
                      </a:cubicBezTo>
                      <a:cubicBezTo>
                        <a:pt x="177006" y="117243"/>
                        <a:pt x="180341" y="59387"/>
                        <a:pt x="191447" y="2783"/>
                      </a:cubicBezTo>
                      <a:cubicBezTo>
                        <a:pt x="191447" y="2783"/>
                        <a:pt x="197877" y="5002"/>
                        <a:pt x="197877" y="5002"/>
                      </a:cubicBezTo>
                      <a:cubicBezTo>
                        <a:pt x="154656" y="86301"/>
                        <a:pt x="107235" y="165335"/>
                        <a:pt x="56048" y="241855"/>
                      </a:cubicBezTo>
                      <a:cubicBezTo>
                        <a:pt x="38955" y="267335"/>
                        <a:pt x="21509" y="292576"/>
                        <a:pt x="3620" y="317498"/>
                      </a:cubicBezTo>
                      <a:cubicBezTo>
                        <a:pt x="2982" y="318397"/>
                        <a:pt x="1731" y="318602"/>
                        <a:pt x="832" y="317953"/>
                      </a:cubicBezTo>
                      <a:cubicBezTo>
                        <a:pt x="-67" y="317305"/>
                        <a:pt x="-272" y="316053"/>
                        <a:pt x="388" y="315154"/>
                      </a:cubicBezTo>
                      <a:lnTo>
                        <a:pt x="388" y="315154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53" name="Google Shape;3953;p23"/>
                <p:cNvSpPr/>
                <p:nvPr/>
              </p:nvSpPr>
              <p:spPr>
                <a:xfrm>
                  <a:off x="6891120" y="2027160"/>
                  <a:ext cx="28091" cy="3762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03" h="377169" extrusionOk="0">
                      <a:moveTo>
                        <a:pt x="3973" y="1719"/>
                      </a:moveTo>
                      <a:cubicBezTo>
                        <a:pt x="14466" y="79115"/>
                        <a:pt x="27143" y="156784"/>
                        <a:pt x="28042" y="235124"/>
                      </a:cubicBezTo>
                      <a:cubicBezTo>
                        <a:pt x="28156" y="274374"/>
                        <a:pt x="24969" y="313965"/>
                        <a:pt x="15717" y="352202"/>
                      </a:cubicBezTo>
                      <a:cubicBezTo>
                        <a:pt x="13623" y="359792"/>
                        <a:pt x="11518" y="367383"/>
                        <a:pt x="9163" y="374871"/>
                      </a:cubicBezTo>
                      <a:cubicBezTo>
                        <a:pt x="8457" y="377022"/>
                        <a:pt x="4997" y="376567"/>
                        <a:pt x="5282" y="373995"/>
                      </a:cubicBezTo>
                      <a:cubicBezTo>
                        <a:pt x="6852" y="362842"/>
                        <a:pt x="9310" y="350552"/>
                        <a:pt x="10665" y="339320"/>
                      </a:cubicBezTo>
                      <a:cubicBezTo>
                        <a:pt x="18050" y="290340"/>
                        <a:pt x="20463" y="237946"/>
                        <a:pt x="19143" y="188409"/>
                      </a:cubicBezTo>
                      <a:cubicBezTo>
                        <a:pt x="17515" y="126046"/>
                        <a:pt x="9458" y="63945"/>
                        <a:pt x="24" y="2300"/>
                      </a:cubicBezTo>
                      <a:cubicBezTo>
                        <a:pt x="-147" y="1207"/>
                        <a:pt x="605" y="194"/>
                        <a:pt x="1686" y="24"/>
                      </a:cubicBezTo>
                      <a:cubicBezTo>
                        <a:pt x="2790" y="-147"/>
                        <a:pt x="3814" y="627"/>
                        <a:pt x="3973" y="1731"/>
                      </a:cubicBezTo>
                      <a:lnTo>
                        <a:pt x="3973" y="173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54" name="Google Shape;3954;p23"/>
                <p:cNvSpPr/>
                <p:nvPr/>
              </p:nvSpPr>
              <p:spPr>
                <a:xfrm>
                  <a:off x="6917400" y="2045880"/>
                  <a:ext cx="162858" cy="269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089" h="270424" extrusionOk="0">
                      <a:moveTo>
                        <a:pt x="3911" y="1421"/>
                      </a:moveTo>
                      <a:cubicBezTo>
                        <a:pt x="30905" y="92222"/>
                        <a:pt x="83424" y="171314"/>
                        <a:pt x="143909" y="243190"/>
                      </a:cubicBezTo>
                      <a:cubicBezTo>
                        <a:pt x="149758" y="250553"/>
                        <a:pt x="156654" y="258394"/>
                        <a:pt x="162435" y="265814"/>
                      </a:cubicBezTo>
                      <a:cubicBezTo>
                        <a:pt x="163847" y="267601"/>
                        <a:pt x="161411" y="270172"/>
                        <a:pt x="159545" y="268556"/>
                      </a:cubicBezTo>
                      <a:cubicBezTo>
                        <a:pt x="154595" y="264277"/>
                        <a:pt x="149826" y="259805"/>
                        <a:pt x="145047" y="255321"/>
                      </a:cubicBezTo>
                      <a:cubicBezTo>
                        <a:pt x="93985" y="204783"/>
                        <a:pt x="56692" y="141054"/>
                        <a:pt x="27900" y="75699"/>
                      </a:cubicBezTo>
                      <a:cubicBezTo>
                        <a:pt x="17385" y="51823"/>
                        <a:pt x="8224" y="27390"/>
                        <a:pt x="99" y="2616"/>
                      </a:cubicBezTo>
                      <a:cubicBezTo>
                        <a:pt x="-242" y="1569"/>
                        <a:pt x="327" y="442"/>
                        <a:pt x="1374" y="101"/>
                      </a:cubicBezTo>
                      <a:cubicBezTo>
                        <a:pt x="2432" y="-252"/>
                        <a:pt x="3581" y="351"/>
                        <a:pt x="3900" y="1421"/>
                      </a:cubicBezTo>
                      <a:lnTo>
                        <a:pt x="3900" y="142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55" name="Google Shape;3955;p23"/>
                <p:cNvSpPr/>
                <p:nvPr/>
              </p:nvSpPr>
              <p:spPr>
                <a:xfrm>
                  <a:off x="6939000" y="2035800"/>
                  <a:ext cx="134926" cy="2377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604" h="238378" extrusionOk="0">
                      <a:moveTo>
                        <a:pt x="3648" y="882"/>
                      </a:moveTo>
                      <a:cubicBezTo>
                        <a:pt x="31962" y="42601"/>
                        <a:pt x="59593" y="85015"/>
                        <a:pt x="84936" y="128657"/>
                      </a:cubicBezTo>
                      <a:cubicBezTo>
                        <a:pt x="100049" y="155002"/>
                        <a:pt x="114968" y="183384"/>
                        <a:pt x="126337" y="211515"/>
                      </a:cubicBezTo>
                      <a:cubicBezTo>
                        <a:pt x="129364" y="219060"/>
                        <a:pt x="132573" y="227561"/>
                        <a:pt x="135008" y="235300"/>
                      </a:cubicBezTo>
                      <a:cubicBezTo>
                        <a:pt x="135338" y="236358"/>
                        <a:pt x="134758" y="237485"/>
                        <a:pt x="133700" y="237815"/>
                      </a:cubicBezTo>
                      <a:cubicBezTo>
                        <a:pt x="132778" y="238099"/>
                        <a:pt x="131810" y="237701"/>
                        <a:pt x="131355" y="236904"/>
                      </a:cubicBezTo>
                      <a:cubicBezTo>
                        <a:pt x="128499" y="232056"/>
                        <a:pt x="125881" y="227106"/>
                        <a:pt x="123264" y="222156"/>
                      </a:cubicBezTo>
                      <a:cubicBezTo>
                        <a:pt x="105579" y="188664"/>
                        <a:pt x="87940" y="151133"/>
                        <a:pt x="70210" y="117596"/>
                      </a:cubicBezTo>
                      <a:cubicBezTo>
                        <a:pt x="49510" y="77982"/>
                        <a:pt x="26351" y="39563"/>
                        <a:pt x="371" y="3158"/>
                      </a:cubicBezTo>
                      <a:cubicBezTo>
                        <a:pt x="-266" y="2259"/>
                        <a:pt x="-62" y="1019"/>
                        <a:pt x="826" y="370"/>
                      </a:cubicBezTo>
                      <a:cubicBezTo>
                        <a:pt x="1736" y="-279"/>
                        <a:pt x="3011" y="-51"/>
                        <a:pt x="3637" y="871"/>
                      </a:cubicBezTo>
                      <a:lnTo>
                        <a:pt x="3637" y="87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56" name="Google Shape;3956;p23"/>
                <p:cNvSpPr/>
                <p:nvPr/>
              </p:nvSpPr>
              <p:spPr>
                <a:xfrm>
                  <a:off x="6539040" y="1977120"/>
                  <a:ext cx="295449" cy="1396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189" h="142501" extrusionOk="0">
                      <a:moveTo>
                        <a:pt x="294142" y="3734"/>
                      </a:moveTo>
                      <a:cubicBezTo>
                        <a:pt x="235580" y="37157"/>
                        <a:pt x="177075" y="70728"/>
                        <a:pt x="117250" y="101876"/>
                      </a:cubicBezTo>
                      <a:cubicBezTo>
                        <a:pt x="81119" y="119572"/>
                        <a:pt x="43587" y="142218"/>
                        <a:pt x="1823" y="139521"/>
                      </a:cubicBezTo>
                      <a:cubicBezTo>
                        <a:pt x="-465" y="139282"/>
                        <a:pt x="-738" y="135834"/>
                        <a:pt x="1800" y="135526"/>
                      </a:cubicBezTo>
                      <a:cubicBezTo>
                        <a:pt x="28440" y="132920"/>
                        <a:pt x="52885" y="122599"/>
                        <a:pt x="76965" y="111355"/>
                      </a:cubicBezTo>
                      <a:cubicBezTo>
                        <a:pt x="98508" y="101090"/>
                        <a:pt x="128653" y="86888"/>
                        <a:pt x="149786" y="76601"/>
                      </a:cubicBezTo>
                      <a:cubicBezTo>
                        <a:pt x="198288" y="53215"/>
                        <a:pt x="245913" y="27939"/>
                        <a:pt x="292127" y="286"/>
                      </a:cubicBezTo>
                      <a:cubicBezTo>
                        <a:pt x="293072" y="-283"/>
                        <a:pt x="294301" y="24"/>
                        <a:pt x="294870" y="969"/>
                      </a:cubicBezTo>
                      <a:cubicBezTo>
                        <a:pt x="295451" y="1925"/>
                        <a:pt x="295120" y="3176"/>
                        <a:pt x="294153" y="3734"/>
                      </a:cubicBezTo>
                      <a:lnTo>
                        <a:pt x="294153" y="3734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57" name="Google Shape;3957;p23"/>
                <p:cNvSpPr/>
                <p:nvPr/>
              </p:nvSpPr>
              <p:spPr>
                <a:xfrm>
                  <a:off x="6519240" y="1953360"/>
                  <a:ext cx="305665" cy="1411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6431" h="141499" extrusionOk="0">
                      <a:moveTo>
                        <a:pt x="304673" y="3846"/>
                      </a:moveTo>
                      <a:cubicBezTo>
                        <a:pt x="240717" y="29110"/>
                        <a:pt x="176329" y="57242"/>
                        <a:pt x="113090" y="84508"/>
                      </a:cubicBezTo>
                      <a:cubicBezTo>
                        <a:pt x="75058" y="100577"/>
                        <a:pt x="37344" y="117294"/>
                        <a:pt x="3124" y="140600"/>
                      </a:cubicBezTo>
                      <a:cubicBezTo>
                        <a:pt x="2203" y="141226"/>
                        <a:pt x="951" y="140987"/>
                        <a:pt x="336" y="140066"/>
                      </a:cubicBezTo>
                      <a:cubicBezTo>
                        <a:pt x="-210" y="139246"/>
                        <a:pt x="-73" y="138165"/>
                        <a:pt x="621" y="137505"/>
                      </a:cubicBezTo>
                      <a:cubicBezTo>
                        <a:pt x="41748" y="98893"/>
                        <a:pt x="97363" y="81834"/>
                        <a:pt x="148596" y="61475"/>
                      </a:cubicBezTo>
                      <a:cubicBezTo>
                        <a:pt x="200409" y="41765"/>
                        <a:pt x="252029" y="21554"/>
                        <a:pt x="303171" y="159"/>
                      </a:cubicBezTo>
                      <a:cubicBezTo>
                        <a:pt x="304184" y="-273"/>
                        <a:pt x="305356" y="205"/>
                        <a:pt x="305788" y="1229"/>
                      </a:cubicBezTo>
                      <a:cubicBezTo>
                        <a:pt x="306221" y="2253"/>
                        <a:pt x="305720" y="3448"/>
                        <a:pt x="304684" y="3858"/>
                      </a:cubicBezTo>
                      <a:lnTo>
                        <a:pt x="304684" y="3858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58" name="Google Shape;3958;p23"/>
                <p:cNvSpPr/>
                <p:nvPr/>
              </p:nvSpPr>
              <p:spPr>
                <a:xfrm>
                  <a:off x="6557760" y="1850760"/>
                  <a:ext cx="276366" cy="709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059" h="71125" extrusionOk="0">
                      <a:moveTo>
                        <a:pt x="273311" y="70625"/>
                      </a:moveTo>
                      <a:cubicBezTo>
                        <a:pt x="226073" y="47170"/>
                        <a:pt x="175158" y="31170"/>
                        <a:pt x="123413" y="21395"/>
                      </a:cubicBezTo>
                      <a:cubicBezTo>
                        <a:pt x="92346" y="15534"/>
                        <a:pt x="59332" y="11232"/>
                        <a:pt x="27957" y="7830"/>
                      </a:cubicBezTo>
                      <a:cubicBezTo>
                        <a:pt x="19513" y="6726"/>
                        <a:pt x="10091" y="5906"/>
                        <a:pt x="1669" y="4632"/>
                      </a:cubicBezTo>
                      <a:cubicBezTo>
                        <a:pt x="-584" y="4302"/>
                        <a:pt x="-584" y="808"/>
                        <a:pt x="1840" y="649"/>
                      </a:cubicBezTo>
                      <a:cubicBezTo>
                        <a:pt x="7758" y="262"/>
                        <a:pt x="13675" y="125"/>
                        <a:pt x="19604" y="0"/>
                      </a:cubicBezTo>
                      <a:cubicBezTo>
                        <a:pt x="84630" y="273"/>
                        <a:pt x="149098" y="17400"/>
                        <a:pt x="209765" y="39682"/>
                      </a:cubicBezTo>
                      <a:cubicBezTo>
                        <a:pt x="231922" y="47830"/>
                        <a:pt x="253647" y="57071"/>
                        <a:pt x="275041" y="67029"/>
                      </a:cubicBezTo>
                      <a:cubicBezTo>
                        <a:pt x="276042" y="67495"/>
                        <a:pt x="276475" y="68679"/>
                        <a:pt x="276008" y="69680"/>
                      </a:cubicBezTo>
                      <a:cubicBezTo>
                        <a:pt x="275542" y="70693"/>
                        <a:pt x="274312" y="71125"/>
                        <a:pt x="273311" y="70625"/>
                      </a:cubicBezTo>
                      <a:lnTo>
                        <a:pt x="273311" y="70625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59" name="Google Shape;3959;p23"/>
                <p:cNvSpPr/>
                <p:nvPr/>
              </p:nvSpPr>
              <p:spPr>
                <a:xfrm>
                  <a:off x="6553080" y="1882080"/>
                  <a:ext cx="275185" cy="58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5875" h="58539" extrusionOk="0">
                      <a:moveTo>
                        <a:pt x="273342" y="58268"/>
                      </a:moveTo>
                      <a:cubicBezTo>
                        <a:pt x="221471" y="53341"/>
                        <a:pt x="169544" y="46843"/>
                        <a:pt x="118277" y="37249"/>
                      </a:cubicBezTo>
                      <a:cubicBezTo>
                        <a:pt x="87460" y="31309"/>
                        <a:pt x="55186" y="23673"/>
                        <a:pt x="25575" y="13317"/>
                      </a:cubicBezTo>
                      <a:cubicBezTo>
                        <a:pt x="17654" y="10529"/>
                        <a:pt x="8858" y="7206"/>
                        <a:pt x="1199" y="3837"/>
                      </a:cubicBezTo>
                      <a:cubicBezTo>
                        <a:pt x="186" y="3394"/>
                        <a:pt x="-280" y="2210"/>
                        <a:pt x="175" y="1197"/>
                      </a:cubicBezTo>
                      <a:cubicBezTo>
                        <a:pt x="562" y="310"/>
                        <a:pt x="1518" y="-157"/>
                        <a:pt x="2428" y="48"/>
                      </a:cubicBezTo>
                      <a:cubicBezTo>
                        <a:pt x="8129" y="1174"/>
                        <a:pt x="13751" y="2540"/>
                        <a:pt x="19361" y="3917"/>
                      </a:cubicBezTo>
                      <a:cubicBezTo>
                        <a:pt x="58088" y="13362"/>
                        <a:pt x="97861" y="24640"/>
                        <a:pt x="136804" y="33403"/>
                      </a:cubicBezTo>
                      <a:cubicBezTo>
                        <a:pt x="181800" y="43736"/>
                        <a:pt x="227594" y="50973"/>
                        <a:pt x="273672" y="54296"/>
                      </a:cubicBezTo>
                      <a:cubicBezTo>
                        <a:pt x="274775" y="54376"/>
                        <a:pt x="275595" y="55332"/>
                        <a:pt x="275526" y="56425"/>
                      </a:cubicBezTo>
                      <a:cubicBezTo>
                        <a:pt x="275447" y="57540"/>
                        <a:pt x="274457" y="58382"/>
                        <a:pt x="273342" y="58268"/>
                      </a:cubicBezTo>
                      <a:lnTo>
                        <a:pt x="273342" y="58268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960" name="Google Shape;3960;p23"/>
              <p:cNvSpPr/>
              <p:nvPr/>
            </p:nvSpPr>
            <p:spPr>
              <a:xfrm>
                <a:off x="6818040" y="1888560"/>
                <a:ext cx="161487" cy="167177"/>
              </a:xfrm>
              <a:custGeom>
                <a:avLst/>
                <a:gdLst/>
                <a:ahLst/>
                <a:cxnLst/>
                <a:rect l="l" t="t" r="r" b="b"/>
                <a:pathLst>
                  <a:path w="210406" h="225154" extrusionOk="0">
                    <a:moveTo>
                      <a:pt x="10053" y="20584"/>
                    </a:moveTo>
                    <a:cubicBezTo>
                      <a:pt x="10053" y="20584"/>
                      <a:pt x="-25988" y="88284"/>
                      <a:pt x="38412" y="140826"/>
                    </a:cubicBezTo>
                    <a:cubicBezTo>
                      <a:pt x="102812" y="193367"/>
                      <a:pt x="150483" y="151591"/>
                      <a:pt x="150483" y="151591"/>
                    </a:cubicBezTo>
                    <a:cubicBezTo>
                      <a:pt x="150483" y="151591"/>
                      <a:pt x="184418" y="76631"/>
                      <a:pt x="133629" y="30542"/>
                    </a:cubicBezTo>
                    <a:cubicBezTo>
                      <a:pt x="64962" y="-31787"/>
                      <a:pt x="10053" y="20584"/>
                      <a:pt x="10053" y="2058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1" name="Google Shape;3961;p23"/>
              <p:cNvSpPr/>
              <p:nvPr/>
            </p:nvSpPr>
            <p:spPr>
              <a:xfrm>
                <a:off x="6298920" y="2501280"/>
                <a:ext cx="421145" cy="284728"/>
              </a:xfrm>
              <a:custGeom>
                <a:avLst/>
                <a:gdLst/>
                <a:ahLst/>
                <a:cxnLst/>
                <a:rect l="l" t="t" r="r" b="b"/>
                <a:pathLst>
                  <a:path w="424327" h="286880" extrusionOk="0">
                    <a:moveTo>
                      <a:pt x="419220" y="7691"/>
                    </a:moveTo>
                    <a:cubicBezTo>
                      <a:pt x="293448" y="58253"/>
                      <a:pt x="182208" y="137709"/>
                      <a:pt x="78968" y="224345"/>
                    </a:cubicBezTo>
                    <a:cubicBezTo>
                      <a:pt x="63298" y="237489"/>
                      <a:pt x="46876" y="251054"/>
                      <a:pt x="30944" y="263982"/>
                    </a:cubicBezTo>
                    <a:cubicBezTo>
                      <a:pt x="22921" y="270639"/>
                      <a:pt x="14875" y="277308"/>
                      <a:pt x="6454" y="283612"/>
                    </a:cubicBezTo>
                    <a:cubicBezTo>
                      <a:pt x="2813" y="286332"/>
                      <a:pt x="-2069" y="281609"/>
                      <a:pt x="935" y="277865"/>
                    </a:cubicBezTo>
                    <a:cubicBezTo>
                      <a:pt x="7592" y="269706"/>
                      <a:pt x="14636" y="261910"/>
                      <a:pt x="21681" y="254092"/>
                    </a:cubicBezTo>
                    <a:cubicBezTo>
                      <a:pt x="101341" y="170062"/>
                      <a:pt x="201281" y="108450"/>
                      <a:pt x="302916" y="54657"/>
                    </a:cubicBezTo>
                    <a:cubicBezTo>
                      <a:pt x="339947" y="35117"/>
                      <a:pt x="377819" y="17274"/>
                      <a:pt x="416091" y="340"/>
                    </a:cubicBezTo>
                    <a:cubicBezTo>
                      <a:pt x="418105" y="-548"/>
                      <a:pt x="420461" y="363"/>
                      <a:pt x="421348" y="2377"/>
                    </a:cubicBezTo>
                    <a:cubicBezTo>
                      <a:pt x="422258" y="4425"/>
                      <a:pt x="421280" y="6838"/>
                      <a:pt x="419209" y="7680"/>
                    </a:cubicBezTo>
                    <a:lnTo>
                      <a:pt x="419209" y="768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2" name="Google Shape;3962;p23"/>
              <p:cNvSpPr/>
              <p:nvPr/>
            </p:nvSpPr>
            <p:spPr>
              <a:xfrm>
                <a:off x="6338880" y="2103480"/>
                <a:ext cx="46760" cy="574351"/>
              </a:xfrm>
              <a:custGeom>
                <a:avLst/>
                <a:gdLst/>
                <a:ahLst/>
                <a:cxnLst/>
                <a:rect l="l" t="t" r="r" b="b"/>
                <a:pathLst>
                  <a:path w="48206" h="574351" extrusionOk="0">
                    <a:moveTo>
                      <a:pt x="46783" y="4407"/>
                    </a:moveTo>
                    <a:cubicBezTo>
                      <a:pt x="31101" y="145440"/>
                      <a:pt x="27801" y="287394"/>
                      <a:pt x="21223" y="429019"/>
                    </a:cubicBezTo>
                    <a:cubicBezTo>
                      <a:pt x="19607" y="464297"/>
                      <a:pt x="17229" y="499939"/>
                      <a:pt x="13746" y="535115"/>
                    </a:cubicBezTo>
                    <a:cubicBezTo>
                      <a:pt x="12540" y="546893"/>
                      <a:pt x="11334" y="558672"/>
                      <a:pt x="9604" y="570439"/>
                    </a:cubicBezTo>
                    <a:cubicBezTo>
                      <a:pt x="9297" y="572647"/>
                      <a:pt x="7248" y="574183"/>
                      <a:pt x="5052" y="573853"/>
                    </a:cubicBezTo>
                    <a:cubicBezTo>
                      <a:pt x="3140" y="573568"/>
                      <a:pt x="1752" y="571987"/>
                      <a:pt x="1638" y="570143"/>
                    </a:cubicBezTo>
                    <a:cubicBezTo>
                      <a:pt x="-1184" y="522756"/>
                      <a:pt x="-1" y="475393"/>
                      <a:pt x="2480" y="428063"/>
                    </a:cubicBezTo>
                    <a:cubicBezTo>
                      <a:pt x="10412" y="286279"/>
                      <a:pt x="27755" y="145201"/>
                      <a:pt x="38839" y="3667"/>
                    </a:cubicBezTo>
                    <a:cubicBezTo>
                      <a:pt x="39021" y="1471"/>
                      <a:pt x="40945" y="-168"/>
                      <a:pt x="43141" y="14"/>
                    </a:cubicBezTo>
                    <a:cubicBezTo>
                      <a:pt x="45372" y="196"/>
                      <a:pt x="47022" y="2188"/>
                      <a:pt x="46783" y="4418"/>
                    </a:cubicBezTo>
                    <a:lnTo>
                      <a:pt x="46783" y="441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963" name="Google Shape;3963;p23"/>
              <p:cNvGrpSpPr/>
              <p:nvPr/>
            </p:nvGrpSpPr>
            <p:grpSpPr>
              <a:xfrm>
                <a:off x="6836400" y="1914120"/>
                <a:ext cx="128895" cy="117720"/>
                <a:chOff x="6836400" y="1914120"/>
                <a:chExt cx="128895" cy="117720"/>
              </a:xfrm>
            </p:grpSpPr>
            <p:sp>
              <p:nvSpPr>
                <p:cNvPr id="3964" name="Google Shape;3964;p23"/>
                <p:cNvSpPr/>
                <p:nvPr/>
              </p:nvSpPr>
              <p:spPr>
                <a:xfrm>
                  <a:off x="6836400" y="1927800"/>
                  <a:ext cx="12972" cy="259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61" h="27300" extrusionOk="0">
                      <a:moveTo>
                        <a:pt x="6857" y="2105"/>
                      </a:moveTo>
                      <a:cubicBezTo>
                        <a:pt x="7984" y="5542"/>
                        <a:pt x="8746" y="8648"/>
                        <a:pt x="9839" y="11949"/>
                      </a:cubicBezTo>
                      <a:cubicBezTo>
                        <a:pt x="9839" y="11949"/>
                        <a:pt x="11409" y="16626"/>
                        <a:pt x="11409" y="16626"/>
                      </a:cubicBezTo>
                      <a:cubicBezTo>
                        <a:pt x="12137" y="19334"/>
                        <a:pt x="15108" y="24364"/>
                        <a:pt x="10829" y="25684"/>
                      </a:cubicBezTo>
                      <a:cubicBezTo>
                        <a:pt x="9998" y="25900"/>
                        <a:pt x="9133" y="25752"/>
                        <a:pt x="8450" y="25354"/>
                      </a:cubicBezTo>
                      <a:cubicBezTo>
                        <a:pt x="2692" y="21758"/>
                        <a:pt x="-153" y="14668"/>
                        <a:pt x="6" y="8057"/>
                      </a:cubicBezTo>
                      <a:cubicBezTo>
                        <a:pt x="200" y="5052"/>
                        <a:pt x="939" y="-1400"/>
                        <a:pt x="5355" y="273"/>
                      </a:cubicBezTo>
                      <a:cubicBezTo>
                        <a:pt x="6129" y="648"/>
                        <a:pt x="6641" y="1331"/>
                        <a:pt x="6868" y="2105"/>
                      </a:cubicBezTo>
                      <a:lnTo>
                        <a:pt x="6868" y="2105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65" name="Google Shape;3965;p23"/>
                <p:cNvSpPr/>
                <p:nvPr/>
              </p:nvSpPr>
              <p:spPr>
                <a:xfrm>
                  <a:off x="6872760" y="1936080"/>
                  <a:ext cx="16910" cy="180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032" h="18151" extrusionOk="0">
                      <a:moveTo>
                        <a:pt x="4024" y="181"/>
                      </a:moveTo>
                      <a:cubicBezTo>
                        <a:pt x="8565" y="2048"/>
                        <a:pt x="12093" y="5416"/>
                        <a:pt x="14813" y="9388"/>
                      </a:cubicBezTo>
                      <a:cubicBezTo>
                        <a:pt x="16452" y="11778"/>
                        <a:pt x="18830" y="16523"/>
                        <a:pt x="14688" y="17877"/>
                      </a:cubicBezTo>
                      <a:cubicBezTo>
                        <a:pt x="13982" y="18082"/>
                        <a:pt x="13265" y="18037"/>
                        <a:pt x="12628" y="17798"/>
                      </a:cubicBezTo>
                      <a:cubicBezTo>
                        <a:pt x="9510" y="16569"/>
                        <a:pt x="7131" y="14498"/>
                        <a:pt x="4958" y="12096"/>
                      </a:cubicBezTo>
                      <a:cubicBezTo>
                        <a:pt x="2852" y="9525"/>
                        <a:pt x="-3202" y="2139"/>
                        <a:pt x="2158" y="113"/>
                      </a:cubicBezTo>
                      <a:cubicBezTo>
                        <a:pt x="2795" y="-69"/>
                        <a:pt x="3444" y="-23"/>
                        <a:pt x="4024" y="193"/>
                      </a:cubicBezTo>
                      <a:lnTo>
                        <a:pt x="4024" y="193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66" name="Google Shape;3966;p23"/>
                <p:cNvSpPr/>
                <p:nvPr/>
              </p:nvSpPr>
              <p:spPr>
                <a:xfrm>
                  <a:off x="6881760" y="1914120"/>
                  <a:ext cx="13312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70" h="11210" extrusionOk="0">
                      <a:moveTo>
                        <a:pt x="1546" y="1121"/>
                      </a:moveTo>
                      <a:cubicBezTo>
                        <a:pt x="4482" y="-666"/>
                        <a:pt x="8181" y="-199"/>
                        <a:pt x="10889" y="1690"/>
                      </a:cubicBezTo>
                      <a:cubicBezTo>
                        <a:pt x="13791" y="3545"/>
                        <a:pt x="14656" y="8029"/>
                        <a:pt x="10764" y="9371"/>
                      </a:cubicBezTo>
                      <a:cubicBezTo>
                        <a:pt x="7066" y="10544"/>
                        <a:pt x="3594" y="9280"/>
                        <a:pt x="1034" y="6470"/>
                      </a:cubicBezTo>
                      <a:cubicBezTo>
                        <a:pt x="-514" y="4945"/>
                        <a:pt x="-309" y="2305"/>
                        <a:pt x="1546" y="1121"/>
                      </a:cubicBezTo>
                      <a:lnTo>
                        <a:pt x="1546" y="112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67" name="Google Shape;3967;p23"/>
                <p:cNvSpPr/>
                <p:nvPr/>
              </p:nvSpPr>
              <p:spPr>
                <a:xfrm>
                  <a:off x="6927480" y="1940760"/>
                  <a:ext cx="16544" cy="172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552" h="17639" extrusionOk="0">
                      <a:moveTo>
                        <a:pt x="3634" y="81"/>
                      </a:moveTo>
                      <a:cubicBezTo>
                        <a:pt x="9870" y="1891"/>
                        <a:pt x="15082" y="7217"/>
                        <a:pt x="16379" y="13623"/>
                      </a:cubicBezTo>
                      <a:cubicBezTo>
                        <a:pt x="16641" y="15422"/>
                        <a:pt x="15412" y="17094"/>
                        <a:pt x="13614" y="17356"/>
                      </a:cubicBezTo>
                      <a:cubicBezTo>
                        <a:pt x="11361" y="17584"/>
                        <a:pt x="9426" y="15660"/>
                        <a:pt x="7867" y="14488"/>
                      </a:cubicBezTo>
                      <a:cubicBezTo>
                        <a:pt x="5284" y="12212"/>
                        <a:pt x="-3911" y="2653"/>
                        <a:pt x="1881" y="195"/>
                      </a:cubicBezTo>
                      <a:cubicBezTo>
                        <a:pt x="2462" y="-21"/>
                        <a:pt x="3064" y="-55"/>
                        <a:pt x="3634" y="81"/>
                      </a:cubicBezTo>
                      <a:lnTo>
                        <a:pt x="3634" y="8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68" name="Google Shape;3968;p23"/>
                <p:cNvSpPr/>
                <p:nvPr/>
              </p:nvSpPr>
              <p:spPr>
                <a:xfrm>
                  <a:off x="6915240" y="1977480"/>
                  <a:ext cx="16210" cy="180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163" h="18277" extrusionOk="0">
                      <a:moveTo>
                        <a:pt x="3365" y="44"/>
                      </a:moveTo>
                      <a:cubicBezTo>
                        <a:pt x="8645" y="874"/>
                        <a:pt x="12981" y="4892"/>
                        <a:pt x="15121" y="9648"/>
                      </a:cubicBezTo>
                      <a:cubicBezTo>
                        <a:pt x="16418" y="12391"/>
                        <a:pt x="17374" y="17888"/>
                        <a:pt x="12879" y="17956"/>
                      </a:cubicBezTo>
                      <a:cubicBezTo>
                        <a:pt x="12094" y="17933"/>
                        <a:pt x="11411" y="17626"/>
                        <a:pt x="10830" y="17159"/>
                      </a:cubicBezTo>
                      <a:cubicBezTo>
                        <a:pt x="8497" y="15384"/>
                        <a:pt x="6893" y="13484"/>
                        <a:pt x="5129" y="11333"/>
                      </a:cubicBezTo>
                      <a:cubicBezTo>
                        <a:pt x="3354" y="9091"/>
                        <a:pt x="1726" y="7020"/>
                        <a:pt x="338" y="4345"/>
                      </a:cubicBezTo>
                      <a:cubicBezTo>
                        <a:pt x="-789" y="2297"/>
                        <a:pt x="1077" y="-321"/>
                        <a:pt x="3365" y="32"/>
                      </a:cubicBezTo>
                      <a:lnTo>
                        <a:pt x="3365" y="3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69" name="Google Shape;3969;p23"/>
                <p:cNvSpPr/>
                <p:nvPr/>
              </p:nvSpPr>
              <p:spPr>
                <a:xfrm>
                  <a:off x="6853680" y="1988280"/>
                  <a:ext cx="17297" cy="194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01" h="21053" extrusionOk="0">
                      <a:moveTo>
                        <a:pt x="4800" y="652"/>
                      </a:moveTo>
                      <a:cubicBezTo>
                        <a:pt x="8590" y="3588"/>
                        <a:pt x="11481" y="6957"/>
                        <a:pt x="14349" y="10678"/>
                      </a:cubicBezTo>
                      <a:cubicBezTo>
                        <a:pt x="15282" y="11941"/>
                        <a:pt x="16215" y="13307"/>
                        <a:pt x="16977" y="14911"/>
                      </a:cubicBezTo>
                      <a:cubicBezTo>
                        <a:pt x="18206" y="17244"/>
                        <a:pt x="15862" y="20112"/>
                        <a:pt x="13347" y="19429"/>
                      </a:cubicBezTo>
                      <a:cubicBezTo>
                        <a:pt x="7873" y="17961"/>
                        <a:pt x="3731" y="13523"/>
                        <a:pt x="1409" y="8516"/>
                      </a:cubicBezTo>
                      <a:cubicBezTo>
                        <a:pt x="681" y="6820"/>
                        <a:pt x="112" y="5034"/>
                        <a:pt x="10" y="3088"/>
                      </a:cubicBezTo>
                      <a:cubicBezTo>
                        <a:pt x="-195" y="607"/>
                        <a:pt x="2934" y="-941"/>
                        <a:pt x="4800" y="641"/>
                      </a:cubicBezTo>
                      <a:lnTo>
                        <a:pt x="4800" y="64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70" name="Google Shape;3970;p23"/>
                <p:cNvSpPr/>
                <p:nvPr/>
              </p:nvSpPr>
              <p:spPr>
                <a:xfrm>
                  <a:off x="6897600" y="2012040"/>
                  <a:ext cx="13323" cy="129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86" h="14817" extrusionOk="0">
                      <a:moveTo>
                        <a:pt x="4496" y="242"/>
                      </a:moveTo>
                      <a:cubicBezTo>
                        <a:pt x="7477" y="1300"/>
                        <a:pt x="9662" y="2950"/>
                        <a:pt x="11574" y="5328"/>
                      </a:cubicBezTo>
                      <a:cubicBezTo>
                        <a:pt x="13383" y="7559"/>
                        <a:pt x="14852" y="11417"/>
                        <a:pt x="11267" y="12953"/>
                      </a:cubicBezTo>
                      <a:cubicBezTo>
                        <a:pt x="5668" y="14182"/>
                        <a:pt x="183" y="8640"/>
                        <a:pt x="0" y="3200"/>
                      </a:cubicBezTo>
                      <a:cubicBezTo>
                        <a:pt x="-34" y="924"/>
                        <a:pt x="2424" y="-635"/>
                        <a:pt x="4496" y="253"/>
                      </a:cubicBezTo>
                      <a:lnTo>
                        <a:pt x="4496" y="253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71" name="Google Shape;3971;p23"/>
                <p:cNvSpPr/>
                <p:nvPr/>
              </p:nvSpPr>
              <p:spPr>
                <a:xfrm>
                  <a:off x="6955560" y="1986480"/>
                  <a:ext cx="9735" cy="104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56" h="13212" extrusionOk="0">
                      <a:moveTo>
                        <a:pt x="5285" y="145"/>
                      </a:moveTo>
                      <a:cubicBezTo>
                        <a:pt x="11465" y="1954"/>
                        <a:pt x="10987" y="11878"/>
                        <a:pt x="3920" y="10444"/>
                      </a:cubicBezTo>
                      <a:cubicBezTo>
                        <a:pt x="-1691" y="8953"/>
                        <a:pt x="-1315" y="-1334"/>
                        <a:pt x="5285" y="145"/>
                      </a:cubicBezTo>
                      <a:lnTo>
                        <a:pt x="5285" y="145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72" name="Google Shape;3972;p23"/>
                <p:cNvSpPr/>
                <p:nvPr/>
              </p:nvSpPr>
              <p:spPr>
                <a:xfrm>
                  <a:off x="6937200" y="2021760"/>
                  <a:ext cx="10426" cy="100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56" h="11687" extrusionOk="0">
                      <a:moveTo>
                        <a:pt x="3096" y="129"/>
                      </a:moveTo>
                      <a:cubicBezTo>
                        <a:pt x="5679" y="-360"/>
                        <a:pt x="8035" y="562"/>
                        <a:pt x="9572" y="2564"/>
                      </a:cubicBezTo>
                      <a:cubicBezTo>
                        <a:pt x="11563" y="5022"/>
                        <a:pt x="10619" y="9176"/>
                        <a:pt x="7239" y="9848"/>
                      </a:cubicBezTo>
                      <a:cubicBezTo>
                        <a:pt x="1651" y="11327"/>
                        <a:pt x="-3493" y="2166"/>
                        <a:pt x="3096" y="129"/>
                      </a:cubicBezTo>
                      <a:lnTo>
                        <a:pt x="3096" y="129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3973" name="Google Shape;3973;p23"/>
            <p:cNvGrpSpPr/>
            <p:nvPr/>
          </p:nvGrpSpPr>
          <p:grpSpPr>
            <a:xfrm rot="2942388">
              <a:off x="3123037" y="4135947"/>
              <a:ext cx="846029" cy="1315023"/>
              <a:chOff x="2034975" y="2853165"/>
              <a:chExt cx="490060" cy="761724"/>
            </a:xfrm>
          </p:grpSpPr>
          <p:grpSp>
            <p:nvGrpSpPr>
              <p:cNvPr id="3974" name="Google Shape;3974;p23"/>
              <p:cNvGrpSpPr/>
              <p:nvPr/>
            </p:nvGrpSpPr>
            <p:grpSpPr>
              <a:xfrm>
                <a:off x="2298855" y="2853165"/>
                <a:ext cx="226180" cy="761724"/>
                <a:chOff x="4148280" y="2615040"/>
                <a:chExt cx="226180" cy="761724"/>
              </a:xfrm>
            </p:grpSpPr>
            <p:sp>
              <p:nvSpPr>
                <p:cNvPr id="3975" name="Google Shape;3975;p23"/>
                <p:cNvSpPr/>
                <p:nvPr/>
              </p:nvSpPr>
              <p:spPr>
                <a:xfrm>
                  <a:off x="4148280" y="2615040"/>
                  <a:ext cx="226180" cy="7617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3767" h="761724" extrusionOk="0">
                      <a:moveTo>
                        <a:pt x="158066" y="761724"/>
                      </a:moveTo>
                      <a:cubicBezTo>
                        <a:pt x="232901" y="585458"/>
                        <a:pt x="246956" y="384042"/>
                        <a:pt x="197327" y="199083"/>
                      </a:cubicBezTo>
                      <a:cubicBezTo>
                        <a:pt x="177014" y="123405"/>
                        <a:pt x="143648" y="46897"/>
                        <a:pt x="80875" y="0"/>
                      </a:cubicBezTo>
                      <a:cubicBezTo>
                        <a:pt x="9318" y="118352"/>
                        <a:pt x="-16811" y="261468"/>
                        <a:pt x="10763" y="396993"/>
                      </a:cubicBezTo>
                      <a:cubicBezTo>
                        <a:pt x="38337" y="532518"/>
                        <a:pt x="72408" y="653124"/>
                        <a:pt x="158066" y="76171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76" name="Google Shape;3976;p23"/>
                <p:cNvSpPr/>
                <p:nvPr/>
              </p:nvSpPr>
              <p:spPr>
                <a:xfrm>
                  <a:off x="4221360" y="2642760"/>
                  <a:ext cx="67710" cy="703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394" h="705245" extrusionOk="0">
                      <a:moveTo>
                        <a:pt x="6472" y="2922"/>
                      </a:moveTo>
                      <a:cubicBezTo>
                        <a:pt x="29243" y="226369"/>
                        <a:pt x="47474" y="475342"/>
                        <a:pt x="67537" y="699176"/>
                      </a:cubicBezTo>
                      <a:cubicBezTo>
                        <a:pt x="68277" y="703546"/>
                        <a:pt x="61153" y="705128"/>
                        <a:pt x="60527" y="700189"/>
                      </a:cubicBezTo>
                      <a:cubicBezTo>
                        <a:pt x="47952" y="603447"/>
                        <a:pt x="36231" y="450260"/>
                        <a:pt x="27161" y="352005"/>
                      </a:cubicBezTo>
                      <a:cubicBezTo>
                        <a:pt x="19104" y="249652"/>
                        <a:pt x="6848" y="104568"/>
                        <a:pt x="8" y="3479"/>
                      </a:cubicBezTo>
                      <a:cubicBezTo>
                        <a:pt x="-117" y="1692"/>
                        <a:pt x="1237" y="133"/>
                        <a:pt x="3024" y="8"/>
                      </a:cubicBezTo>
                      <a:cubicBezTo>
                        <a:pt x="4776" y="-117"/>
                        <a:pt x="6301" y="1192"/>
                        <a:pt x="6483" y="2922"/>
                      </a:cubicBezTo>
                      <a:lnTo>
                        <a:pt x="6483" y="292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77" name="Google Shape;3977;p23"/>
                <p:cNvSpPr/>
                <p:nvPr/>
              </p:nvSpPr>
              <p:spPr>
                <a:xfrm>
                  <a:off x="4232160" y="2733120"/>
                  <a:ext cx="64123" cy="738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936" h="76087" extrusionOk="0">
                      <a:moveTo>
                        <a:pt x="63540" y="5066"/>
                      </a:moveTo>
                      <a:cubicBezTo>
                        <a:pt x="46641" y="29624"/>
                        <a:pt x="27556" y="52475"/>
                        <a:pt x="5957" y="73027"/>
                      </a:cubicBezTo>
                      <a:cubicBezTo>
                        <a:pt x="4500" y="74347"/>
                        <a:pt x="2236" y="74245"/>
                        <a:pt x="915" y="72788"/>
                      </a:cubicBezTo>
                      <a:cubicBezTo>
                        <a:pt x="-200" y="71559"/>
                        <a:pt x="-279" y="69727"/>
                        <a:pt x="586" y="68407"/>
                      </a:cubicBezTo>
                      <a:cubicBezTo>
                        <a:pt x="8768" y="55877"/>
                        <a:pt x="18350" y="44566"/>
                        <a:pt x="27852" y="33174"/>
                      </a:cubicBezTo>
                      <a:cubicBezTo>
                        <a:pt x="37707" y="22090"/>
                        <a:pt x="47505" y="10949"/>
                        <a:pt x="58578" y="889"/>
                      </a:cubicBezTo>
                      <a:cubicBezTo>
                        <a:pt x="61275" y="-1740"/>
                        <a:pt x="65657" y="2004"/>
                        <a:pt x="63540" y="5077"/>
                      </a:cubicBezTo>
                      <a:lnTo>
                        <a:pt x="63540" y="507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78" name="Google Shape;3978;p23"/>
                <p:cNvSpPr/>
                <p:nvPr/>
              </p:nvSpPr>
              <p:spPr>
                <a:xfrm>
                  <a:off x="4239360" y="2795040"/>
                  <a:ext cx="80565" cy="759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631" h="77862" extrusionOk="0">
                      <a:moveTo>
                        <a:pt x="79668" y="5549"/>
                      </a:moveTo>
                      <a:cubicBezTo>
                        <a:pt x="55747" y="29629"/>
                        <a:pt x="31473" y="52742"/>
                        <a:pt x="5845" y="75001"/>
                      </a:cubicBezTo>
                      <a:cubicBezTo>
                        <a:pt x="4332" y="76264"/>
                        <a:pt x="2090" y="76059"/>
                        <a:pt x="827" y="74546"/>
                      </a:cubicBezTo>
                      <a:cubicBezTo>
                        <a:pt x="-266" y="73237"/>
                        <a:pt x="-254" y="71394"/>
                        <a:pt x="736" y="70096"/>
                      </a:cubicBezTo>
                      <a:cubicBezTo>
                        <a:pt x="22051" y="43399"/>
                        <a:pt x="47462" y="20047"/>
                        <a:pt x="75503" y="575"/>
                      </a:cubicBezTo>
                      <a:cubicBezTo>
                        <a:pt x="78609" y="-1598"/>
                        <a:pt x="82365" y="2897"/>
                        <a:pt x="79668" y="5549"/>
                      </a:cubicBezTo>
                      <a:lnTo>
                        <a:pt x="79668" y="554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79" name="Google Shape;3979;p23"/>
                <p:cNvSpPr/>
                <p:nvPr/>
              </p:nvSpPr>
              <p:spPr>
                <a:xfrm>
                  <a:off x="4243320" y="2862360"/>
                  <a:ext cx="88114" cy="76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42" h="78602" extrusionOk="0">
                      <a:moveTo>
                        <a:pt x="87115" y="5547"/>
                      </a:moveTo>
                      <a:cubicBezTo>
                        <a:pt x="61897" y="31243"/>
                        <a:pt x="34835" y="54857"/>
                        <a:pt x="5589" y="75853"/>
                      </a:cubicBezTo>
                      <a:cubicBezTo>
                        <a:pt x="3973" y="76968"/>
                        <a:pt x="1753" y="76558"/>
                        <a:pt x="627" y="74942"/>
                      </a:cubicBezTo>
                      <a:cubicBezTo>
                        <a:pt x="-341" y="73531"/>
                        <a:pt x="-158" y="71665"/>
                        <a:pt x="968" y="70470"/>
                      </a:cubicBezTo>
                      <a:cubicBezTo>
                        <a:pt x="13350" y="57349"/>
                        <a:pt x="26937" y="45627"/>
                        <a:pt x="40445" y="33815"/>
                      </a:cubicBezTo>
                      <a:cubicBezTo>
                        <a:pt x="54261" y="22367"/>
                        <a:pt x="68031" y="10861"/>
                        <a:pt x="82882" y="608"/>
                      </a:cubicBezTo>
                      <a:cubicBezTo>
                        <a:pt x="85966" y="-1634"/>
                        <a:pt x="89801" y="2850"/>
                        <a:pt x="87104" y="5535"/>
                      </a:cubicBezTo>
                      <a:lnTo>
                        <a:pt x="87104" y="553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80" name="Google Shape;3980;p23"/>
                <p:cNvSpPr/>
                <p:nvPr/>
              </p:nvSpPr>
              <p:spPr>
                <a:xfrm>
                  <a:off x="4253400" y="2937960"/>
                  <a:ext cx="93491" cy="716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888" h="73629" extrusionOk="0">
                      <a:moveTo>
                        <a:pt x="92634" y="5692"/>
                      </a:moveTo>
                      <a:cubicBezTo>
                        <a:pt x="65356" y="29875"/>
                        <a:pt x="36371" y="51861"/>
                        <a:pt x="5383" y="71093"/>
                      </a:cubicBezTo>
                      <a:cubicBezTo>
                        <a:pt x="3688" y="72095"/>
                        <a:pt x="1503" y="71537"/>
                        <a:pt x="501" y="69853"/>
                      </a:cubicBezTo>
                      <a:cubicBezTo>
                        <a:pt x="-375" y="68373"/>
                        <a:pt x="-68" y="66530"/>
                        <a:pt x="1150" y="65414"/>
                      </a:cubicBezTo>
                      <a:cubicBezTo>
                        <a:pt x="14590" y="53033"/>
                        <a:pt x="29122" y="42120"/>
                        <a:pt x="43598" y="31126"/>
                      </a:cubicBezTo>
                      <a:cubicBezTo>
                        <a:pt x="58346" y="20509"/>
                        <a:pt x="73061" y="9834"/>
                        <a:pt x="88754" y="491"/>
                      </a:cubicBezTo>
                      <a:cubicBezTo>
                        <a:pt x="91986" y="-1534"/>
                        <a:pt x="95513" y="3200"/>
                        <a:pt x="92634" y="5692"/>
                      </a:cubicBezTo>
                      <a:lnTo>
                        <a:pt x="92634" y="569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81" name="Google Shape;3981;p23"/>
                <p:cNvSpPr/>
                <p:nvPr/>
              </p:nvSpPr>
              <p:spPr>
                <a:xfrm>
                  <a:off x="4259520" y="3015000"/>
                  <a:ext cx="87507" cy="652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370" h="105686" extrusionOk="0">
                      <a:moveTo>
                        <a:pt x="86574" y="4986"/>
                      </a:moveTo>
                      <a:cubicBezTo>
                        <a:pt x="82387" y="9482"/>
                        <a:pt x="-10076" y="85978"/>
                        <a:pt x="905" y="59599"/>
                      </a:cubicBezTo>
                      <a:cubicBezTo>
                        <a:pt x="4797" y="55116"/>
                        <a:pt x="97294" y="-19708"/>
                        <a:pt x="86574" y="4986"/>
                      </a:cubicBezTo>
                      <a:lnTo>
                        <a:pt x="86574" y="498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82" name="Google Shape;3982;p23"/>
                <p:cNvSpPr/>
                <p:nvPr/>
              </p:nvSpPr>
              <p:spPr>
                <a:xfrm>
                  <a:off x="4262400" y="3090240"/>
                  <a:ext cx="84938" cy="605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708" h="63399" extrusionOk="0">
                      <a:moveTo>
                        <a:pt x="83870" y="5756"/>
                      </a:moveTo>
                      <a:cubicBezTo>
                        <a:pt x="59403" y="26252"/>
                        <a:pt x="33172" y="44585"/>
                        <a:pt x="5211" y="59982"/>
                      </a:cubicBezTo>
                      <a:cubicBezTo>
                        <a:pt x="1626" y="61974"/>
                        <a:pt x="-1936" y="56750"/>
                        <a:pt x="1217" y="54144"/>
                      </a:cubicBezTo>
                      <a:cubicBezTo>
                        <a:pt x="25763" y="33558"/>
                        <a:pt x="52154" y="15850"/>
                        <a:pt x="80217" y="408"/>
                      </a:cubicBezTo>
                      <a:cubicBezTo>
                        <a:pt x="83506" y="-1425"/>
                        <a:pt x="86772" y="3378"/>
                        <a:pt x="83881" y="5756"/>
                      </a:cubicBezTo>
                      <a:lnTo>
                        <a:pt x="83881" y="575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83" name="Google Shape;3983;p23"/>
                <p:cNvSpPr/>
                <p:nvPr/>
              </p:nvSpPr>
              <p:spPr>
                <a:xfrm>
                  <a:off x="4268880" y="3170520"/>
                  <a:ext cx="74939" cy="48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61" h="50584" extrusionOk="0">
                      <a:moveTo>
                        <a:pt x="73602" y="5831"/>
                      </a:moveTo>
                      <a:cubicBezTo>
                        <a:pt x="52333" y="22582"/>
                        <a:pt x="29539" y="37012"/>
                        <a:pt x="5015" y="48517"/>
                      </a:cubicBezTo>
                      <a:cubicBezTo>
                        <a:pt x="3205" y="49314"/>
                        <a:pt x="1089" y="48483"/>
                        <a:pt x="304" y="46674"/>
                      </a:cubicBezTo>
                      <a:cubicBezTo>
                        <a:pt x="-357" y="45183"/>
                        <a:pt x="99" y="43476"/>
                        <a:pt x="1294" y="42486"/>
                      </a:cubicBezTo>
                      <a:cubicBezTo>
                        <a:pt x="11752" y="33803"/>
                        <a:pt x="23177" y="26679"/>
                        <a:pt x="34546" y="19464"/>
                      </a:cubicBezTo>
                      <a:cubicBezTo>
                        <a:pt x="46165" y="12647"/>
                        <a:pt x="57739" y="5774"/>
                        <a:pt x="70188" y="311"/>
                      </a:cubicBezTo>
                      <a:cubicBezTo>
                        <a:pt x="73534" y="-1270"/>
                        <a:pt x="76504" y="3577"/>
                        <a:pt x="73602" y="5831"/>
                      </a:cubicBezTo>
                      <a:lnTo>
                        <a:pt x="73602" y="583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84" name="Google Shape;3984;p23"/>
                <p:cNvSpPr/>
                <p:nvPr/>
              </p:nvSpPr>
              <p:spPr>
                <a:xfrm>
                  <a:off x="4169880" y="2745360"/>
                  <a:ext cx="66568" cy="579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804" h="59746" extrusionOk="0">
                      <a:moveTo>
                        <a:pt x="61750" y="57624"/>
                      </a:moveTo>
                      <a:cubicBezTo>
                        <a:pt x="38546" y="44150"/>
                        <a:pt x="17630" y="26636"/>
                        <a:pt x="742" y="5754"/>
                      </a:cubicBezTo>
                      <a:cubicBezTo>
                        <a:pt x="-464" y="4184"/>
                        <a:pt x="-168" y="1942"/>
                        <a:pt x="1402" y="735"/>
                      </a:cubicBezTo>
                      <a:cubicBezTo>
                        <a:pt x="2688" y="-255"/>
                        <a:pt x="4452" y="-220"/>
                        <a:pt x="5704" y="690"/>
                      </a:cubicBezTo>
                      <a:cubicBezTo>
                        <a:pt x="16458" y="8565"/>
                        <a:pt x="26176" y="17384"/>
                        <a:pt x="36282" y="25828"/>
                      </a:cubicBezTo>
                      <a:cubicBezTo>
                        <a:pt x="46080" y="34625"/>
                        <a:pt x="56197" y="43012"/>
                        <a:pt x="65642" y="52424"/>
                      </a:cubicBezTo>
                      <a:cubicBezTo>
                        <a:pt x="68340" y="54961"/>
                        <a:pt x="64925" y="59491"/>
                        <a:pt x="61762" y="57624"/>
                      </a:cubicBezTo>
                      <a:lnTo>
                        <a:pt x="61762" y="57624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85" name="Google Shape;3985;p23"/>
                <p:cNvSpPr/>
                <p:nvPr/>
              </p:nvSpPr>
              <p:spPr>
                <a:xfrm>
                  <a:off x="4157280" y="2802960"/>
                  <a:ext cx="89996" cy="717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304" h="73754" extrusionOk="0">
                      <a:moveTo>
                        <a:pt x="85078" y="71271"/>
                      </a:moveTo>
                      <a:cubicBezTo>
                        <a:pt x="55353" y="51993"/>
                        <a:pt x="27005" y="30257"/>
                        <a:pt x="1082" y="6097"/>
                      </a:cubicBezTo>
                      <a:cubicBezTo>
                        <a:pt x="-330" y="4732"/>
                        <a:pt x="-364" y="2490"/>
                        <a:pt x="1002" y="1079"/>
                      </a:cubicBezTo>
                      <a:cubicBezTo>
                        <a:pt x="2185" y="-139"/>
                        <a:pt x="4029" y="-332"/>
                        <a:pt x="5417" y="532"/>
                      </a:cubicBezTo>
                      <a:cubicBezTo>
                        <a:pt x="35301" y="19879"/>
                        <a:pt x="62818" y="41740"/>
                        <a:pt x="88879" y="66002"/>
                      </a:cubicBezTo>
                      <a:cubicBezTo>
                        <a:pt x="91940" y="68471"/>
                        <a:pt x="88378" y="73422"/>
                        <a:pt x="85078" y="71271"/>
                      </a:cubicBezTo>
                      <a:lnTo>
                        <a:pt x="85078" y="7127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86" name="Google Shape;3986;p23"/>
                <p:cNvSpPr/>
                <p:nvPr/>
              </p:nvSpPr>
              <p:spPr>
                <a:xfrm>
                  <a:off x="4149720" y="2876760"/>
                  <a:ext cx="100344" cy="651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53" h="68234" extrusionOk="0">
                      <a:moveTo>
                        <a:pt x="96073" y="65081"/>
                      </a:moveTo>
                      <a:cubicBezTo>
                        <a:pt x="61443" y="51061"/>
                        <a:pt x="28976" y="31157"/>
                        <a:pt x="1141" y="6212"/>
                      </a:cubicBezTo>
                      <a:cubicBezTo>
                        <a:pt x="-1978" y="3447"/>
                        <a:pt x="1914" y="-1697"/>
                        <a:pt x="5419" y="556"/>
                      </a:cubicBezTo>
                      <a:cubicBezTo>
                        <a:pt x="36715" y="20335"/>
                        <a:pt x="67475" y="39874"/>
                        <a:pt x="99009" y="59277"/>
                      </a:cubicBezTo>
                      <a:cubicBezTo>
                        <a:pt x="102275" y="61257"/>
                        <a:pt x="99601" y="66537"/>
                        <a:pt x="96084" y="65069"/>
                      </a:cubicBezTo>
                      <a:lnTo>
                        <a:pt x="96084" y="6506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87" name="Google Shape;3987;p23"/>
                <p:cNvSpPr/>
                <p:nvPr/>
              </p:nvSpPr>
              <p:spPr>
                <a:xfrm>
                  <a:off x="4160520" y="2956680"/>
                  <a:ext cx="101554" cy="55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27" h="57150" extrusionOk="0">
                      <a:moveTo>
                        <a:pt x="96930" y="55340"/>
                      </a:moveTo>
                      <a:cubicBezTo>
                        <a:pt x="63860" y="41775"/>
                        <a:pt x="31837" y="25604"/>
                        <a:pt x="1600" y="6531"/>
                      </a:cubicBezTo>
                      <a:cubicBezTo>
                        <a:pt x="-39" y="5450"/>
                        <a:pt x="-494" y="3242"/>
                        <a:pt x="587" y="1603"/>
                      </a:cubicBezTo>
                      <a:cubicBezTo>
                        <a:pt x="1520" y="181"/>
                        <a:pt x="3318" y="-354"/>
                        <a:pt x="4843" y="238"/>
                      </a:cubicBezTo>
                      <a:cubicBezTo>
                        <a:pt x="38050" y="13848"/>
                        <a:pt x="69561" y="30429"/>
                        <a:pt x="99912" y="49570"/>
                      </a:cubicBezTo>
                      <a:cubicBezTo>
                        <a:pt x="103133" y="51573"/>
                        <a:pt x="100436" y="56796"/>
                        <a:pt x="96942" y="55328"/>
                      </a:cubicBezTo>
                      <a:lnTo>
                        <a:pt x="96942" y="553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88" name="Google Shape;3988;p23"/>
                <p:cNvSpPr/>
                <p:nvPr/>
              </p:nvSpPr>
              <p:spPr>
                <a:xfrm>
                  <a:off x="4159440" y="3022920"/>
                  <a:ext cx="102525" cy="586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369" h="59882" extrusionOk="0">
                      <a:moveTo>
                        <a:pt x="98197" y="58289"/>
                      </a:moveTo>
                      <a:cubicBezTo>
                        <a:pt x="92347" y="56308"/>
                        <a:pt x="-24856" y="819"/>
                        <a:pt x="4801" y="0"/>
                      </a:cubicBezTo>
                      <a:cubicBezTo>
                        <a:pt x="38520" y="14703"/>
                        <a:pt x="70316" y="32285"/>
                        <a:pt x="101065" y="52462"/>
                      </a:cubicBezTo>
                      <a:cubicBezTo>
                        <a:pt x="104513" y="54385"/>
                        <a:pt x="101816" y="59882"/>
                        <a:pt x="98197" y="58289"/>
                      </a:cubicBezTo>
                      <a:lnTo>
                        <a:pt x="98197" y="5828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89" name="Google Shape;3989;p23"/>
                <p:cNvSpPr/>
                <p:nvPr/>
              </p:nvSpPr>
              <p:spPr>
                <a:xfrm>
                  <a:off x="4181760" y="3099600"/>
                  <a:ext cx="87513" cy="474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527" h="48945" extrusionOk="0">
                      <a:moveTo>
                        <a:pt x="83266" y="47502"/>
                      </a:moveTo>
                      <a:cubicBezTo>
                        <a:pt x="53928" y="38558"/>
                        <a:pt x="25967" y="24742"/>
                        <a:pt x="1375" y="6386"/>
                      </a:cubicBezTo>
                      <a:cubicBezTo>
                        <a:pt x="-184" y="5168"/>
                        <a:pt x="-457" y="2927"/>
                        <a:pt x="761" y="1368"/>
                      </a:cubicBezTo>
                      <a:cubicBezTo>
                        <a:pt x="1785" y="59"/>
                        <a:pt x="3560" y="-339"/>
                        <a:pt x="5017" y="298"/>
                      </a:cubicBezTo>
                      <a:cubicBezTo>
                        <a:pt x="18957" y="6432"/>
                        <a:pt x="32158" y="13647"/>
                        <a:pt x="45678" y="20315"/>
                      </a:cubicBezTo>
                      <a:cubicBezTo>
                        <a:pt x="58992" y="27394"/>
                        <a:pt x="72569" y="33914"/>
                        <a:pt x="85770" y="41505"/>
                      </a:cubicBezTo>
                      <a:cubicBezTo>
                        <a:pt x="89070" y="43280"/>
                        <a:pt x="86828" y="48606"/>
                        <a:pt x="83254" y="47491"/>
                      </a:cubicBezTo>
                      <a:lnTo>
                        <a:pt x="83254" y="4749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90" name="Google Shape;3990;p23"/>
                <p:cNvSpPr/>
                <p:nvPr/>
              </p:nvSpPr>
              <p:spPr>
                <a:xfrm>
                  <a:off x="4203000" y="3177720"/>
                  <a:ext cx="71327" cy="388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688" h="41048" extrusionOk="0">
                      <a:moveTo>
                        <a:pt x="67332" y="38840"/>
                      </a:moveTo>
                      <a:cubicBezTo>
                        <a:pt x="43241" y="33252"/>
                        <a:pt x="20241" y="22157"/>
                        <a:pt x="1214" y="6316"/>
                      </a:cubicBezTo>
                      <a:cubicBezTo>
                        <a:pt x="-1859" y="3755"/>
                        <a:pt x="1453" y="-1366"/>
                        <a:pt x="5026" y="341"/>
                      </a:cubicBezTo>
                      <a:cubicBezTo>
                        <a:pt x="27035" y="10720"/>
                        <a:pt x="48009" y="21474"/>
                        <a:pt x="69574" y="32752"/>
                      </a:cubicBezTo>
                      <a:cubicBezTo>
                        <a:pt x="72829" y="34447"/>
                        <a:pt x="70860" y="39682"/>
                        <a:pt x="67321" y="38840"/>
                      </a:cubicBezTo>
                      <a:lnTo>
                        <a:pt x="67321" y="3884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3991" name="Google Shape;3991;p23"/>
              <p:cNvGrpSpPr/>
              <p:nvPr/>
            </p:nvGrpSpPr>
            <p:grpSpPr>
              <a:xfrm>
                <a:off x="2034975" y="2998245"/>
                <a:ext cx="455062" cy="615718"/>
                <a:chOff x="3884400" y="2760120"/>
                <a:chExt cx="455062" cy="615718"/>
              </a:xfrm>
            </p:grpSpPr>
            <p:sp>
              <p:nvSpPr>
                <p:cNvPr id="3992" name="Google Shape;3992;p23"/>
                <p:cNvSpPr/>
                <p:nvPr/>
              </p:nvSpPr>
              <p:spPr>
                <a:xfrm>
                  <a:off x="3884400" y="2760120"/>
                  <a:ext cx="455062" cy="6157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203" h="615718" extrusionOk="0">
                      <a:moveTo>
                        <a:pt x="455073" y="615706"/>
                      </a:moveTo>
                      <a:cubicBezTo>
                        <a:pt x="429491" y="425921"/>
                        <a:pt x="338815" y="245536"/>
                        <a:pt x="201753" y="111798"/>
                      </a:cubicBezTo>
                      <a:cubicBezTo>
                        <a:pt x="145672" y="57071"/>
                        <a:pt x="77938" y="8307"/>
                        <a:pt x="19" y="0"/>
                      </a:cubicBezTo>
                      <a:cubicBezTo>
                        <a:pt x="-1130" y="138302"/>
                        <a:pt x="49420" y="274714"/>
                        <a:pt x="142281" y="377203"/>
                      </a:cubicBezTo>
                      <a:cubicBezTo>
                        <a:pt x="235142" y="479692"/>
                        <a:pt x="325989" y="566032"/>
                        <a:pt x="455062" y="61571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93" name="Google Shape;3993;p23"/>
                <p:cNvSpPr/>
                <p:nvPr/>
              </p:nvSpPr>
              <p:spPr>
                <a:xfrm>
                  <a:off x="3900240" y="2782080"/>
                  <a:ext cx="414869" cy="5748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954" h="577754" extrusionOk="0">
                      <a:moveTo>
                        <a:pt x="5858" y="1316"/>
                      </a:moveTo>
                      <a:cubicBezTo>
                        <a:pt x="139460" y="181860"/>
                        <a:pt x="282177" y="386678"/>
                        <a:pt x="413640" y="568952"/>
                      </a:cubicBezTo>
                      <a:cubicBezTo>
                        <a:pt x="416508" y="572332"/>
                        <a:pt x="411193" y="577328"/>
                        <a:pt x="408120" y="573402"/>
                      </a:cubicBezTo>
                      <a:cubicBezTo>
                        <a:pt x="347943" y="496621"/>
                        <a:pt x="259702" y="370860"/>
                        <a:pt x="201766" y="290972"/>
                      </a:cubicBezTo>
                      <a:cubicBezTo>
                        <a:pt x="142613" y="207055"/>
                        <a:pt x="58036" y="88532"/>
                        <a:pt x="578" y="5094"/>
                      </a:cubicBezTo>
                      <a:cubicBezTo>
                        <a:pt x="-446" y="3614"/>
                        <a:pt x="-71" y="1600"/>
                        <a:pt x="1397" y="576"/>
                      </a:cubicBezTo>
                      <a:cubicBezTo>
                        <a:pt x="2843" y="-426"/>
                        <a:pt x="4823" y="-84"/>
                        <a:pt x="5858" y="1316"/>
                      </a:cubicBezTo>
                      <a:lnTo>
                        <a:pt x="5858" y="131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94" name="Google Shape;3994;p23"/>
                <p:cNvSpPr/>
                <p:nvPr/>
              </p:nvSpPr>
              <p:spPr>
                <a:xfrm>
                  <a:off x="3989880" y="2824560"/>
                  <a:ext cx="21980" cy="935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146" h="95478" extrusionOk="0">
                      <a:moveTo>
                        <a:pt x="21819" y="3345"/>
                      </a:moveTo>
                      <a:cubicBezTo>
                        <a:pt x="19816" y="33092"/>
                        <a:pt x="15059" y="62475"/>
                        <a:pt x="6979" y="91176"/>
                      </a:cubicBezTo>
                      <a:cubicBezTo>
                        <a:pt x="6399" y="93065"/>
                        <a:pt x="4407" y="94123"/>
                        <a:pt x="2518" y="93543"/>
                      </a:cubicBezTo>
                      <a:cubicBezTo>
                        <a:pt x="936" y="93054"/>
                        <a:pt x="-65" y="91529"/>
                        <a:pt x="3" y="89935"/>
                      </a:cubicBezTo>
                      <a:cubicBezTo>
                        <a:pt x="652" y="74982"/>
                        <a:pt x="3110" y="60359"/>
                        <a:pt x="5477" y="45724"/>
                      </a:cubicBezTo>
                      <a:cubicBezTo>
                        <a:pt x="8299" y="31157"/>
                        <a:pt x="11042" y="16580"/>
                        <a:pt x="15423" y="2275"/>
                      </a:cubicBezTo>
                      <a:cubicBezTo>
                        <a:pt x="16402" y="-1355"/>
                        <a:pt x="22081" y="-377"/>
                        <a:pt x="21830" y="3345"/>
                      </a:cubicBezTo>
                      <a:lnTo>
                        <a:pt x="21830" y="334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95" name="Google Shape;3995;p23"/>
                <p:cNvSpPr/>
                <p:nvPr/>
              </p:nvSpPr>
              <p:spPr>
                <a:xfrm>
                  <a:off x="4028400" y="2865600"/>
                  <a:ext cx="34903" cy="1036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44" h="127957" extrusionOk="0">
                      <a:moveTo>
                        <a:pt x="35017" y="3953"/>
                      </a:moveTo>
                      <a:cubicBezTo>
                        <a:pt x="26732" y="36875"/>
                        <a:pt x="17651" y="69138"/>
                        <a:pt x="6965" y="101355"/>
                      </a:cubicBezTo>
                      <a:cubicBezTo>
                        <a:pt x="5679" y="105292"/>
                        <a:pt x="-545" y="103824"/>
                        <a:pt x="69" y="99750"/>
                      </a:cubicBezTo>
                      <a:cubicBezTo>
                        <a:pt x="-1615" y="93354"/>
                        <a:pt x="28053" y="-22665"/>
                        <a:pt x="35029" y="3964"/>
                      </a:cubicBezTo>
                      <a:lnTo>
                        <a:pt x="35029" y="3964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96" name="Google Shape;3996;p23"/>
                <p:cNvSpPr/>
                <p:nvPr/>
              </p:nvSpPr>
              <p:spPr>
                <a:xfrm>
                  <a:off x="4066560" y="2918160"/>
                  <a:ext cx="41092" cy="108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54" h="110216" extrusionOk="0">
                      <a:moveTo>
                        <a:pt x="41022" y="3931"/>
                      </a:moveTo>
                      <a:cubicBezTo>
                        <a:pt x="32453" y="38891"/>
                        <a:pt x="21221" y="73008"/>
                        <a:pt x="6791" y="105999"/>
                      </a:cubicBezTo>
                      <a:cubicBezTo>
                        <a:pt x="5972" y="107786"/>
                        <a:pt x="3855" y="108571"/>
                        <a:pt x="2068" y="107740"/>
                      </a:cubicBezTo>
                      <a:cubicBezTo>
                        <a:pt x="509" y="107023"/>
                        <a:pt x="-276" y="105328"/>
                        <a:pt x="88" y="103723"/>
                      </a:cubicBezTo>
                      <a:cubicBezTo>
                        <a:pt x="4037" y="86118"/>
                        <a:pt x="9738" y="69105"/>
                        <a:pt x="15337" y="52058"/>
                      </a:cubicBezTo>
                      <a:cubicBezTo>
                        <a:pt x="21380" y="35158"/>
                        <a:pt x="27343" y="18236"/>
                        <a:pt x="34888" y="1849"/>
                      </a:cubicBezTo>
                      <a:cubicBezTo>
                        <a:pt x="36390" y="-1645"/>
                        <a:pt x="41978" y="244"/>
                        <a:pt x="41033" y="3931"/>
                      </a:cubicBezTo>
                      <a:lnTo>
                        <a:pt x="41033" y="393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97" name="Google Shape;3997;p23"/>
                <p:cNvSpPr/>
                <p:nvPr/>
              </p:nvSpPr>
              <p:spPr>
                <a:xfrm>
                  <a:off x="4111200" y="2975040"/>
                  <a:ext cx="48632" cy="106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879" h="109021" extrusionOk="0">
                      <a:moveTo>
                        <a:pt x="48357" y="4168"/>
                      </a:moveTo>
                      <a:cubicBezTo>
                        <a:pt x="37238" y="38888"/>
                        <a:pt x="23525" y="72585"/>
                        <a:pt x="6694" y="104927"/>
                      </a:cubicBezTo>
                      <a:cubicBezTo>
                        <a:pt x="5750" y="106657"/>
                        <a:pt x="3587" y="107294"/>
                        <a:pt x="1858" y="106349"/>
                      </a:cubicBezTo>
                      <a:cubicBezTo>
                        <a:pt x="356" y="105530"/>
                        <a:pt x="-327" y="103777"/>
                        <a:pt x="151" y="102196"/>
                      </a:cubicBezTo>
                      <a:cubicBezTo>
                        <a:pt x="5386" y="84693"/>
                        <a:pt x="12327" y="67896"/>
                        <a:pt x="19155" y="51054"/>
                      </a:cubicBezTo>
                      <a:cubicBezTo>
                        <a:pt x="26427" y="34393"/>
                        <a:pt x="33620" y="17710"/>
                        <a:pt x="42359" y="1664"/>
                      </a:cubicBezTo>
                      <a:cubicBezTo>
                        <a:pt x="44100" y="-1727"/>
                        <a:pt x="49552" y="549"/>
                        <a:pt x="48357" y="4157"/>
                      </a:cubicBezTo>
                      <a:lnTo>
                        <a:pt x="48357" y="415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98" name="Google Shape;3998;p23"/>
                <p:cNvSpPr/>
                <p:nvPr/>
              </p:nvSpPr>
              <p:spPr>
                <a:xfrm>
                  <a:off x="4152600" y="3040560"/>
                  <a:ext cx="46042" cy="993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466" h="101658" extrusionOk="0">
                      <a:moveTo>
                        <a:pt x="45964" y="4167"/>
                      </a:moveTo>
                      <a:cubicBezTo>
                        <a:pt x="35631" y="36463"/>
                        <a:pt x="22703" y="67724"/>
                        <a:pt x="6680" y="97620"/>
                      </a:cubicBezTo>
                      <a:cubicBezTo>
                        <a:pt x="5713" y="99338"/>
                        <a:pt x="3539" y="99941"/>
                        <a:pt x="1821" y="98974"/>
                      </a:cubicBezTo>
                      <a:cubicBezTo>
                        <a:pt x="341" y="98143"/>
                        <a:pt x="-319" y="96414"/>
                        <a:pt x="148" y="94855"/>
                      </a:cubicBezTo>
                      <a:cubicBezTo>
                        <a:pt x="10481" y="62547"/>
                        <a:pt x="23966" y="31525"/>
                        <a:pt x="39978" y="1629"/>
                      </a:cubicBezTo>
                      <a:cubicBezTo>
                        <a:pt x="41753" y="-1717"/>
                        <a:pt x="47147" y="571"/>
                        <a:pt x="45952" y="4167"/>
                      </a:cubicBezTo>
                      <a:lnTo>
                        <a:pt x="45952" y="416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99" name="Google Shape;3999;p23"/>
                <p:cNvSpPr/>
                <p:nvPr/>
              </p:nvSpPr>
              <p:spPr>
                <a:xfrm>
                  <a:off x="4191120" y="3105720"/>
                  <a:ext cx="46830" cy="924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037" h="96298" extrusionOk="0">
                      <a:moveTo>
                        <a:pt x="46608" y="4254"/>
                      </a:moveTo>
                      <a:cubicBezTo>
                        <a:pt x="36024" y="34365"/>
                        <a:pt x="22823" y="63510"/>
                        <a:pt x="6630" y="91027"/>
                      </a:cubicBezTo>
                      <a:cubicBezTo>
                        <a:pt x="4558" y="94566"/>
                        <a:pt x="-1166" y="91892"/>
                        <a:pt x="211" y="88045"/>
                      </a:cubicBezTo>
                      <a:cubicBezTo>
                        <a:pt x="10817" y="57820"/>
                        <a:pt x="24485" y="29119"/>
                        <a:pt x="40724" y="1523"/>
                      </a:cubicBezTo>
                      <a:cubicBezTo>
                        <a:pt x="42613" y="-1732"/>
                        <a:pt x="47871" y="726"/>
                        <a:pt x="46596" y="4254"/>
                      </a:cubicBezTo>
                      <a:lnTo>
                        <a:pt x="46596" y="4254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00" name="Google Shape;4000;p23"/>
                <p:cNvSpPr/>
                <p:nvPr/>
              </p:nvSpPr>
              <p:spPr>
                <a:xfrm>
                  <a:off x="4231440" y="3176640"/>
                  <a:ext cx="43887" cy="773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61" h="79763" extrusionOk="0">
                      <a:moveTo>
                        <a:pt x="43701" y="4368"/>
                      </a:moveTo>
                      <a:cubicBezTo>
                        <a:pt x="33959" y="29632"/>
                        <a:pt x="21715" y="53666"/>
                        <a:pt x="6488" y="76073"/>
                      </a:cubicBezTo>
                      <a:cubicBezTo>
                        <a:pt x="5339" y="77678"/>
                        <a:pt x="3097" y="78042"/>
                        <a:pt x="1492" y="76893"/>
                      </a:cubicBezTo>
                      <a:cubicBezTo>
                        <a:pt x="172" y="75937"/>
                        <a:pt x="-317" y="74253"/>
                        <a:pt x="206" y="72785"/>
                      </a:cubicBezTo>
                      <a:cubicBezTo>
                        <a:pt x="4770" y="59971"/>
                        <a:pt x="10960" y="48022"/>
                        <a:pt x="17060" y="36016"/>
                      </a:cubicBezTo>
                      <a:cubicBezTo>
                        <a:pt x="23581" y="24226"/>
                        <a:pt x="30022" y="12402"/>
                        <a:pt x="37942" y="1352"/>
                      </a:cubicBezTo>
                      <a:cubicBezTo>
                        <a:pt x="40014" y="-1721"/>
                        <a:pt x="45044" y="943"/>
                        <a:pt x="43689" y="4368"/>
                      </a:cubicBezTo>
                      <a:lnTo>
                        <a:pt x="43689" y="436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01" name="Google Shape;4001;p23"/>
                <p:cNvSpPr/>
                <p:nvPr/>
              </p:nvSpPr>
              <p:spPr>
                <a:xfrm>
                  <a:off x="3908160" y="2896200"/>
                  <a:ext cx="84246" cy="205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965" h="20769" extrusionOk="0">
                      <a:moveTo>
                        <a:pt x="81194" y="20387"/>
                      </a:moveTo>
                      <a:cubicBezTo>
                        <a:pt x="54360" y="20637"/>
                        <a:pt x="27435" y="16244"/>
                        <a:pt x="2251" y="6901"/>
                      </a:cubicBezTo>
                      <a:cubicBezTo>
                        <a:pt x="418" y="6162"/>
                        <a:pt x="-481" y="4079"/>
                        <a:pt x="259" y="2247"/>
                      </a:cubicBezTo>
                      <a:cubicBezTo>
                        <a:pt x="862" y="733"/>
                        <a:pt x="2399" y="-132"/>
                        <a:pt x="3935" y="16"/>
                      </a:cubicBezTo>
                      <a:cubicBezTo>
                        <a:pt x="17204" y="1302"/>
                        <a:pt x="30064" y="3931"/>
                        <a:pt x="43060" y="6036"/>
                      </a:cubicBezTo>
                      <a:cubicBezTo>
                        <a:pt x="55976" y="8597"/>
                        <a:pt x="68949" y="10657"/>
                        <a:pt x="81877" y="13934"/>
                      </a:cubicBezTo>
                      <a:cubicBezTo>
                        <a:pt x="85484" y="14742"/>
                        <a:pt x="84859" y="20375"/>
                        <a:pt x="81183" y="20387"/>
                      </a:cubicBezTo>
                      <a:lnTo>
                        <a:pt x="81183" y="2038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02" name="Google Shape;4002;p23"/>
                <p:cNvSpPr/>
                <p:nvPr/>
              </p:nvSpPr>
              <p:spPr>
                <a:xfrm>
                  <a:off x="3926880" y="2952360"/>
                  <a:ext cx="111681" cy="20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095" h="20404" extrusionOk="0">
                      <a:moveTo>
                        <a:pt x="108219" y="20189"/>
                      </a:moveTo>
                      <a:cubicBezTo>
                        <a:pt x="72816" y="18778"/>
                        <a:pt x="37344" y="14556"/>
                        <a:pt x="2726" y="7000"/>
                      </a:cubicBezTo>
                      <a:cubicBezTo>
                        <a:pt x="826" y="6544"/>
                        <a:pt x="-358" y="4632"/>
                        <a:pt x="97" y="2721"/>
                      </a:cubicBezTo>
                      <a:cubicBezTo>
                        <a:pt x="496" y="1070"/>
                        <a:pt x="1987" y="-33"/>
                        <a:pt x="3614" y="1"/>
                      </a:cubicBezTo>
                      <a:cubicBezTo>
                        <a:pt x="39268" y="1401"/>
                        <a:pt x="74182" y="6169"/>
                        <a:pt x="109039" y="13771"/>
                      </a:cubicBezTo>
                      <a:cubicBezTo>
                        <a:pt x="112737" y="14556"/>
                        <a:pt x="111997" y="20371"/>
                        <a:pt x="108219" y="20178"/>
                      </a:cubicBezTo>
                      <a:lnTo>
                        <a:pt x="108219" y="2017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03" name="Google Shape;4003;p23"/>
                <p:cNvSpPr/>
                <p:nvPr/>
              </p:nvSpPr>
              <p:spPr>
                <a:xfrm>
                  <a:off x="3958200" y="3019320"/>
                  <a:ext cx="117109" cy="129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591" h="14851" extrusionOk="0">
                      <a:moveTo>
                        <a:pt x="114494" y="9229"/>
                      </a:moveTo>
                      <a:cubicBezTo>
                        <a:pt x="77566" y="14840"/>
                        <a:pt x="39477" y="14293"/>
                        <a:pt x="2811" y="7044"/>
                      </a:cubicBezTo>
                      <a:cubicBezTo>
                        <a:pt x="887" y="6623"/>
                        <a:pt x="-330" y="4734"/>
                        <a:pt x="79" y="2811"/>
                      </a:cubicBezTo>
                      <a:cubicBezTo>
                        <a:pt x="443" y="1127"/>
                        <a:pt x="1946" y="-11"/>
                        <a:pt x="3596" y="0"/>
                      </a:cubicBezTo>
                      <a:cubicBezTo>
                        <a:pt x="22111" y="171"/>
                        <a:pt x="40422" y="1343"/>
                        <a:pt x="58800" y="1582"/>
                      </a:cubicBezTo>
                      <a:cubicBezTo>
                        <a:pt x="77168" y="2299"/>
                        <a:pt x="95524" y="2105"/>
                        <a:pt x="114039" y="2754"/>
                      </a:cubicBezTo>
                      <a:cubicBezTo>
                        <a:pt x="117863" y="2788"/>
                        <a:pt x="118261" y="8694"/>
                        <a:pt x="114483" y="9229"/>
                      </a:cubicBezTo>
                      <a:lnTo>
                        <a:pt x="114483" y="922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04" name="Google Shape;4004;p23"/>
                <p:cNvSpPr/>
                <p:nvPr/>
              </p:nvSpPr>
              <p:spPr>
                <a:xfrm>
                  <a:off x="4007880" y="3076560"/>
                  <a:ext cx="112586" cy="136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177" h="15078" extrusionOk="0">
                      <a:moveTo>
                        <a:pt x="110200" y="6717"/>
                      </a:moveTo>
                      <a:cubicBezTo>
                        <a:pt x="74842" y="11918"/>
                        <a:pt x="39041" y="14353"/>
                        <a:pt x="3307" y="13386"/>
                      </a:cubicBezTo>
                      <a:cubicBezTo>
                        <a:pt x="-835" y="13295"/>
                        <a:pt x="-1210" y="6888"/>
                        <a:pt x="2886" y="6330"/>
                      </a:cubicBezTo>
                      <a:cubicBezTo>
                        <a:pt x="38392" y="1095"/>
                        <a:pt x="73943" y="-725"/>
                        <a:pt x="109825" y="253"/>
                      </a:cubicBezTo>
                      <a:cubicBezTo>
                        <a:pt x="113626" y="333"/>
                        <a:pt x="113967" y="6205"/>
                        <a:pt x="110212" y="6717"/>
                      </a:cubicBezTo>
                      <a:lnTo>
                        <a:pt x="110212" y="671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05" name="Google Shape;4005;p23"/>
                <p:cNvSpPr/>
                <p:nvPr/>
              </p:nvSpPr>
              <p:spPr>
                <a:xfrm>
                  <a:off x="4040280" y="3135240"/>
                  <a:ext cx="115966" cy="129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82" h="21508" extrusionOk="0">
                      <a:moveTo>
                        <a:pt x="113291" y="7207"/>
                      </a:moveTo>
                      <a:cubicBezTo>
                        <a:pt x="107168" y="8493"/>
                        <a:pt x="-21825" y="20567"/>
                        <a:pt x="3223" y="4738"/>
                      </a:cubicBezTo>
                      <a:cubicBezTo>
                        <a:pt x="39810" y="174"/>
                        <a:pt x="76214" y="-941"/>
                        <a:pt x="113040" y="743"/>
                      </a:cubicBezTo>
                      <a:cubicBezTo>
                        <a:pt x="116830" y="891"/>
                        <a:pt x="117057" y="6775"/>
                        <a:pt x="113291" y="7196"/>
                      </a:cubicBezTo>
                      <a:lnTo>
                        <a:pt x="113291" y="719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06" name="Google Shape;4006;p23"/>
                <p:cNvSpPr/>
                <p:nvPr/>
              </p:nvSpPr>
              <p:spPr>
                <a:xfrm>
                  <a:off x="4098960" y="3188880"/>
                  <a:ext cx="96895" cy="143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06" h="22487" extrusionOk="0">
                      <a:moveTo>
                        <a:pt x="94518" y="6433"/>
                      </a:moveTo>
                      <a:cubicBezTo>
                        <a:pt x="89090" y="10701"/>
                        <a:pt x="-19658" y="22331"/>
                        <a:pt x="3136" y="5773"/>
                      </a:cubicBezTo>
                      <a:cubicBezTo>
                        <a:pt x="33407" y="2814"/>
                        <a:pt x="63234" y="1119"/>
                        <a:pt x="93619" y="3"/>
                      </a:cubicBezTo>
                      <a:cubicBezTo>
                        <a:pt x="97374" y="-156"/>
                        <a:pt x="98148" y="5580"/>
                        <a:pt x="94518" y="6433"/>
                      </a:cubicBezTo>
                      <a:lnTo>
                        <a:pt x="94518" y="643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07" name="Google Shape;4007;p23"/>
                <p:cNvSpPr/>
                <p:nvPr/>
              </p:nvSpPr>
              <p:spPr>
                <a:xfrm>
                  <a:off x="4157640" y="3246120"/>
                  <a:ext cx="78535" cy="140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138" h="16273" extrusionOk="0">
                      <a:moveTo>
                        <a:pt x="76377" y="6390"/>
                      </a:moveTo>
                      <a:cubicBezTo>
                        <a:pt x="52809" y="13878"/>
                        <a:pt x="27363" y="16074"/>
                        <a:pt x="2918" y="12148"/>
                      </a:cubicBezTo>
                      <a:cubicBezTo>
                        <a:pt x="973" y="11784"/>
                        <a:pt x="-302" y="9906"/>
                        <a:pt x="62" y="7960"/>
                      </a:cubicBezTo>
                      <a:cubicBezTo>
                        <a:pt x="358" y="6390"/>
                        <a:pt x="1655" y="5252"/>
                        <a:pt x="3157" y="5058"/>
                      </a:cubicBezTo>
                      <a:cubicBezTo>
                        <a:pt x="15254" y="3556"/>
                        <a:pt x="27192" y="3249"/>
                        <a:pt x="39141" y="2202"/>
                      </a:cubicBezTo>
                      <a:cubicBezTo>
                        <a:pt x="51124" y="1610"/>
                        <a:pt x="63016" y="324"/>
                        <a:pt x="75205" y="6"/>
                      </a:cubicBezTo>
                      <a:cubicBezTo>
                        <a:pt x="78869" y="-199"/>
                        <a:pt x="79836" y="5309"/>
                        <a:pt x="76377" y="6390"/>
                      </a:cubicBezTo>
                      <a:lnTo>
                        <a:pt x="76377" y="639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4008" name="Google Shape;4008;p23"/>
            <p:cNvGrpSpPr/>
            <p:nvPr/>
          </p:nvGrpSpPr>
          <p:grpSpPr>
            <a:xfrm rot="10800000">
              <a:off x="-94493" y="2191193"/>
              <a:ext cx="834927" cy="761110"/>
              <a:chOff x="4399920" y="3221280"/>
              <a:chExt cx="834927" cy="761110"/>
            </a:xfrm>
          </p:grpSpPr>
          <p:sp>
            <p:nvSpPr>
              <p:cNvPr id="4009" name="Google Shape;4009;p23"/>
              <p:cNvSpPr/>
              <p:nvPr/>
            </p:nvSpPr>
            <p:spPr>
              <a:xfrm>
                <a:off x="4442040" y="3670920"/>
                <a:ext cx="220872" cy="311470"/>
              </a:xfrm>
              <a:custGeom>
                <a:avLst/>
                <a:gdLst/>
                <a:ahLst/>
                <a:cxnLst/>
                <a:rect l="l" t="t" r="r" b="b"/>
                <a:pathLst>
                  <a:path w="236227" h="334016" extrusionOk="0">
                    <a:moveTo>
                      <a:pt x="86646" y="100737"/>
                    </a:moveTo>
                    <a:cubicBezTo>
                      <a:pt x="52711" y="148795"/>
                      <a:pt x="28472" y="202987"/>
                      <a:pt x="6963" y="257748"/>
                    </a:cubicBezTo>
                    <a:cubicBezTo>
                      <a:pt x="3219" y="267273"/>
                      <a:pt x="-502" y="277185"/>
                      <a:pt x="56" y="287404"/>
                    </a:cubicBezTo>
                    <a:cubicBezTo>
                      <a:pt x="625" y="297624"/>
                      <a:pt x="6667" y="308275"/>
                      <a:pt x="16568" y="310893"/>
                    </a:cubicBezTo>
                    <a:cubicBezTo>
                      <a:pt x="27778" y="313863"/>
                      <a:pt x="38782" y="305999"/>
                      <a:pt x="47283" y="298113"/>
                    </a:cubicBezTo>
                    <a:cubicBezTo>
                      <a:pt x="84370" y="263688"/>
                      <a:pt x="111455" y="220091"/>
                      <a:pt x="138073" y="177052"/>
                    </a:cubicBezTo>
                    <a:cubicBezTo>
                      <a:pt x="160127" y="141398"/>
                      <a:pt x="182171" y="105756"/>
                      <a:pt x="204225" y="70102"/>
                    </a:cubicBezTo>
                    <a:cubicBezTo>
                      <a:pt x="223423" y="39057"/>
                      <a:pt x="235725" y="-20153"/>
                      <a:pt x="181784" y="6886"/>
                    </a:cubicBezTo>
                    <a:cubicBezTo>
                      <a:pt x="143740" y="25959"/>
                      <a:pt x="110647" y="66745"/>
                      <a:pt x="86646" y="1007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0" name="Google Shape;4010;p23"/>
              <p:cNvSpPr/>
              <p:nvPr/>
            </p:nvSpPr>
            <p:spPr>
              <a:xfrm>
                <a:off x="4399920" y="3542040"/>
                <a:ext cx="344892" cy="101549"/>
              </a:xfrm>
              <a:custGeom>
                <a:avLst/>
                <a:gdLst/>
                <a:ahLst/>
                <a:cxnLst/>
                <a:rect l="l" t="t" r="r" b="b"/>
                <a:pathLst>
                  <a:path w="379002" h="111900" extrusionOk="0">
                    <a:moveTo>
                      <a:pt x="44954" y="40757"/>
                    </a:moveTo>
                    <a:cubicBezTo>
                      <a:pt x="32447" y="46299"/>
                      <a:pt x="20031" y="52479"/>
                      <a:pt x="9607" y="61355"/>
                    </a:cubicBezTo>
                    <a:cubicBezTo>
                      <a:pt x="5283" y="65031"/>
                      <a:pt x="1140" y="69526"/>
                      <a:pt x="207" y="75137"/>
                    </a:cubicBezTo>
                    <a:cubicBezTo>
                      <a:pt x="-2160" y="89521"/>
                      <a:pt x="16230" y="97566"/>
                      <a:pt x="30706" y="99285"/>
                    </a:cubicBezTo>
                    <a:cubicBezTo>
                      <a:pt x="97632" y="107228"/>
                      <a:pt x="164945" y="92229"/>
                      <a:pt x="230540" y="76753"/>
                    </a:cubicBezTo>
                    <a:cubicBezTo>
                      <a:pt x="263815" y="68900"/>
                      <a:pt x="300572" y="60581"/>
                      <a:pt x="328670" y="39983"/>
                    </a:cubicBezTo>
                    <a:cubicBezTo>
                      <a:pt x="376842" y="4671"/>
                      <a:pt x="306456" y="3784"/>
                      <a:pt x="276299" y="1439"/>
                    </a:cubicBezTo>
                    <a:cubicBezTo>
                      <a:pt x="197537" y="-4672"/>
                      <a:pt x="117206" y="8723"/>
                      <a:pt x="44954" y="4075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1" name="Google Shape;4011;p23"/>
              <p:cNvSpPr/>
              <p:nvPr/>
            </p:nvSpPr>
            <p:spPr>
              <a:xfrm>
                <a:off x="4459680" y="3410640"/>
                <a:ext cx="407782" cy="75304"/>
              </a:xfrm>
              <a:custGeom>
                <a:avLst/>
                <a:gdLst/>
                <a:ahLst/>
                <a:cxnLst/>
                <a:rect l="l" t="t" r="r" b="b"/>
                <a:pathLst>
                  <a:path w="407782" h="78238" extrusionOk="0">
                    <a:moveTo>
                      <a:pt x="407390" y="36533"/>
                    </a:moveTo>
                    <a:cubicBezTo>
                      <a:pt x="347929" y="10416"/>
                      <a:pt x="282391" y="-224"/>
                      <a:pt x="217445" y="4"/>
                    </a:cubicBezTo>
                    <a:cubicBezTo>
                      <a:pt x="152499" y="231"/>
                      <a:pt x="87963" y="11076"/>
                      <a:pt x="24884" y="26508"/>
                    </a:cubicBezTo>
                    <a:cubicBezTo>
                      <a:pt x="13788" y="29216"/>
                      <a:pt x="348" y="34849"/>
                      <a:pt x="7" y="46264"/>
                    </a:cubicBezTo>
                    <a:cubicBezTo>
                      <a:pt x="-392" y="59578"/>
                      <a:pt x="16770" y="65018"/>
                      <a:pt x="30039" y="66213"/>
                    </a:cubicBezTo>
                    <a:cubicBezTo>
                      <a:pt x="142531" y="76364"/>
                      <a:pt x="255785" y="78014"/>
                      <a:pt x="368515" y="7115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2" name="Google Shape;4012;p23"/>
              <p:cNvSpPr/>
              <p:nvPr/>
            </p:nvSpPr>
            <p:spPr>
              <a:xfrm>
                <a:off x="4678560" y="3569040"/>
                <a:ext cx="72730" cy="362026"/>
              </a:xfrm>
              <a:custGeom>
                <a:avLst/>
                <a:gdLst/>
                <a:ahLst/>
                <a:cxnLst/>
                <a:rect l="l" t="t" r="r" b="b"/>
                <a:pathLst>
                  <a:path w="76963" h="362933" extrusionOk="0">
                    <a:moveTo>
                      <a:pt x="29879" y="59119"/>
                    </a:moveTo>
                    <a:cubicBezTo>
                      <a:pt x="7324" y="130654"/>
                      <a:pt x="-2645" y="206138"/>
                      <a:pt x="598" y="281064"/>
                    </a:cubicBezTo>
                    <a:cubicBezTo>
                      <a:pt x="1645" y="305350"/>
                      <a:pt x="4331" y="330408"/>
                      <a:pt x="16371" y="351518"/>
                    </a:cubicBezTo>
                    <a:cubicBezTo>
                      <a:pt x="19535" y="357061"/>
                      <a:pt x="24929" y="362933"/>
                      <a:pt x="31131" y="361453"/>
                    </a:cubicBezTo>
                    <a:cubicBezTo>
                      <a:pt x="35125" y="360508"/>
                      <a:pt x="37754" y="356799"/>
                      <a:pt x="39871" y="353294"/>
                    </a:cubicBezTo>
                    <a:cubicBezTo>
                      <a:pt x="63849" y="313452"/>
                      <a:pt x="68162" y="265121"/>
                      <a:pt x="70244" y="218656"/>
                    </a:cubicBezTo>
                    <a:cubicBezTo>
                      <a:pt x="73465" y="146154"/>
                      <a:pt x="74318" y="72354"/>
                      <a:pt x="67832" y="0"/>
                    </a:cubicBezTo>
                    <a:cubicBezTo>
                      <a:pt x="47086" y="15943"/>
                      <a:pt x="37891" y="33719"/>
                      <a:pt x="29879" y="5910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3" name="Google Shape;4013;p23"/>
              <p:cNvSpPr/>
              <p:nvPr/>
            </p:nvSpPr>
            <p:spPr>
              <a:xfrm>
                <a:off x="4784400" y="3454560"/>
                <a:ext cx="87794" cy="393901"/>
              </a:xfrm>
              <a:custGeom>
                <a:avLst/>
                <a:gdLst/>
                <a:ahLst/>
                <a:cxnLst/>
                <a:rect l="l" t="t" r="r" b="b"/>
                <a:pathLst>
                  <a:path w="88457" h="394888" extrusionOk="0">
                    <a:moveTo>
                      <a:pt x="7335" y="362636"/>
                    </a:moveTo>
                    <a:cubicBezTo>
                      <a:pt x="9463" y="376941"/>
                      <a:pt x="16303" y="394888"/>
                      <a:pt x="30744" y="394353"/>
                    </a:cubicBezTo>
                    <a:cubicBezTo>
                      <a:pt x="39643" y="394023"/>
                      <a:pt x="46312" y="386228"/>
                      <a:pt x="51000" y="378660"/>
                    </a:cubicBezTo>
                    <a:cubicBezTo>
                      <a:pt x="78665" y="334004"/>
                      <a:pt x="78096" y="278163"/>
                      <a:pt x="78187" y="225632"/>
                    </a:cubicBezTo>
                    <a:cubicBezTo>
                      <a:pt x="78312" y="150331"/>
                      <a:pt x="81590" y="75029"/>
                      <a:pt x="87985" y="0"/>
                    </a:cubicBezTo>
                    <a:cubicBezTo>
                      <a:pt x="87326" y="7682"/>
                      <a:pt x="47643" y="26151"/>
                      <a:pt x="40519" y="35699"/>
                    </a:cubicBezTo>
                    <a:cubicBezTo>
                      <a:pt x="26806" y="54089"/>
                      <a:pt x="22971" y="85077"/>
                      <a:pt x="17873" y="107007"/>
                    </a:cubicBezTo>
                    <a:cubicBezTo>
                      <a:pt x="5526" y="160129"/>
                      <a:pt x="-472" y="214730"/>
                      <a:pt x="29" y="269275"/>
                    </a:cubicBezTo>
                    <a:cubicBezTo>
                      <a:pt x="314" y="300513"/>
                      <a:pt x="2737" y="331740"/>
                      <a:pt x="7324" y="36263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4" name="Google Shape;4014;p23"/>
              <p:cNvSpPr/>
              <p:nvPr/>
            </p:nvSpPr>
            <p:spPr>
              <a:xfrm>
                <a:off x="4586760" y="3301560"/>
                <a:ext cx="371646" cy="108321"/>
              </a:xfrm>
              <a:custGeom>
                <a:avLst/>
                <a:gdLst/>
                <a:ahLst/>
                <a:cxnLst/>
                <a:rect l="l" t="t" r="r" b="b"/>
                <a:pathLst>
                  <a:path w="381175" h="109692" extrusionOk="0">
                    <a:moveTo>
                      <a:pt x="68236" y="11"/>
                    </a:moveTo>
                    <a:cubicBezTo>
                      <a:pt x="47979" y="148"/>
                      <a:pt x="27529" y="1650"/>
                      <a:pt x="8183" y="7624"/>
                    </a:cubicBezTo>
                    <a:cubicBezTo>
                      <a:pt x="4849" y="8660"/>
                      <a:pt x="1093" y="10287"/>
                      <a:pt x="194" y="13656"/>
                    </a:cubicBezTo>
                    <a:cubicBezTo>
                      <a:pt x="-341" y="15659"/>
                      <a:pt x="308" y="17787"/>
                      <a:pt x="1173" y="19676"/>
                    </a:cubicBezTo>
                    <a:cubicBezTo>
                      <a:pt x="7887" y="34390"/>
                      <a:pt x="25401" y="40183"/>
                      <a:pt x="41037" y="44336"/>
                    </a:cubicBezTo>
                    <a:cubicBezTo>
                      <a:pt x="127617" y="67358"/>
                      <a:pt x="214913" y="87706"/>
                      <a:pt x="302744" y="105345"/>
                    </a:cubicBezTo>
                    <a:cubicBezTo>
                      <a:pt x="312554" y="107314"/>
                      <a:pt x="322637" y="109259"/>
                      <a:pt x="332514" y="107643"/>
                    </a:cubicBezTo>
                    <a:cubicBezTo>
                      <a:pt x="345101" y="105584"/>
                      <a:pt x="357164" y="97754"/>
                      <a:pt x="366006" y="88741"/>
                    </a:cubicBezTo>
                    <a:cubicBezTo>
                      <a:pt x="380834" y="73629"/>
                      <a:pt x="363810" y="72707"/>
                      <a:pt x="348913" y="66470"/>
                    </a:cubicBezTo>
                    <a:cubicBezTo>
                      <a:pt x="318677" y="53793"/>
                      <a:pt x="288030" y="42060"/>
                      <a:pt x="256803" y="32057"/>
                    </a:cubicBezTo>
                    <a:cubicBezTo>
                      <a:pt x="195897" y="12552"/>
                      <a:pt x="132419" y="-433"/>
                      <a:pt x="68236" y="1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5" name="Google Shape;4015;p23"/>
              <p:cNvSpPr/>
              <p:nvPr/>
            </p:nvSpPr>
            <p:spPr>
              <a:xfrm>
                <a:off x="4891680" y="3367440"/>
                <a:ext cx="99393" cy="397381"/>
              </a:xfrm>
              <a:custGeom>
                <a:avLst/>
                <a:gdLst/>
                <a:ahLst/>
                <a:cxnLst/>
                <a:rect l="l" t="t" r="r" b="b"/>
                <a:pathLst>
                  <a:path w="102467" h="400384" extrusionOk="0">
                    <a:moveTo>
                      <a:pt x="1012" y="323159"/>
                    </a:moveTo>
                    <a:cubicBezTo>
                      <a:pt x="2469" y="346306"/>
                      <a:pt x="5769" y="370102"/>
                      <a:pt x="17593" y="390051"/>
                    </a:cubicBezTo>
                    <a:cubicBezTo>
                      <a:pt x="19027" y="392464"/>
                      <a:pt x="20689" y="394922"/>
                      <a:pt x="23192" y="396197"/>
                    </a:cubicBezTo>
                    <a:cubicBezTo>
                      <a:pt x="31386" y="400384"/>
                      <a:pt x="39079" y="389755"/>
                      <a:pt x="42015" y="381027"/>
                    </a:cubicBezTo>
                    <a:cubicBezTo>
                      <a:pt x="83108" y="259067"/>
                      <a:pt x="73173" y="125966"/>
                      <a:pt x="99530" y="0"/>
                    </a:cubicBezTo>
                    <a:cubicBezTo>
                      <a:pt x="98574" y="4563"/>
                      <a:pt x="64536" y="17286"/>
                      <a:pt x="59062" y="20723"/>
                    </a:cubicBezTo>
                    <a:cubicBezTo>
                      <a:pt x="47523" y="27972"/>
                      <a:pt x="46635" y="31136"/>
                      <a:pt x="42948" y="44052"/>
                    </a:cubicBezTo>
                    <a:cubicBezTo>
                      <a:pt x="34185" y="74676"/>
                      <a:pt x="25422" y="105209"/>
                      <a:pt x="18526" y="136322"/>
                    </a:cubicBezTo>
                    <a:cubicBezTo>
                      <a:pt x="4950" y="197524"/>
                      <a:pt x="-2937" y="260410"/>
                      <a:pt x="1024" y="32315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6" name="Google Shape;4016;p23"/>
              <p:cNvSpPr/>
              <p:nvPr/>
            </p:nvSpPr>
            <p:spPr>
              <a:xfrm>
                <a:off x="4715280" y="3221280"/>
                <a:ext cx="331550" cy="126668"/>
              </a:xfrm>
              <a:custGeom>
                <a:avLst/>
                <a:gdLst/>
                <a:ahLst/>
                <a:cxnLst/>
                <a:rect l="l" t="t" r="r" b="b"/>
                <a:pathLst>
                  <a:path w="339182" h="128924" extrusionOk="0">
                    <a:moveTo>
                      <a:pt x="73159" y="1626"/>
                    </a:moveTo>
                    <a:cubicBezTo>
                      <a:pt x="49170" y="-752"/>
                      <a:pt x="24475" y="-1378"/>
                      <a:pt x="1465" y="5791"/>
                    </a:cubicBezTo>
                    <a:cubicBezTo>
                      <a:pt x="-2609" y="9524"/>
                      <a:pt x="2614" y="15840"/>
                      <a:pt x="7371" y="18651"/>
                    </a:cubicBezTo>
                    <a:cubicBezTo>
                      <a:pt x="62200" y="50982"/>
                      <a:pt x="121502" y="75062"/>
                      <a:pt x="181600" y="96035"/>
                    </a:cubicBezTo>
                    <a:cubicBezTo>
                      <a:pt x="204178" y="103910"/>
                      <a:pt x="226904" y="111375"/>
                      <a:pt x="249755" y="118408"/>
                    </a:cubicBezTo>
                    <a:cubicBezTo>
                      <a:pt x="264833" y="123051"/>
                      <a:pt x="280333" y="127546"/>
                      <a:pt x="296095" y="126795"/>
                    </a:cubicBezTo>
                    <a:cubicBezTo>
                      <a:pt x="305585" y="126340"/>
                      <a:pt x="324169" y="122949"/>
                      <a:pt x="329404" y="113538"/>
                    </a:cubicBezTo>
                    <a:cubicBezTo>
                      <a:pt x="336573" y="100644"/>
                      <a:pt x="322053" y="94829"/>
                      <a:pt x="312334" y="88262"/>
                    </a:cubicBezTo>
                    <a:cubicBezTo>
                      <a:pt x="288675" y="72273"/>
                      <a:pt x="263695" y="58242"/>
                      <a:pt x="237737" y="46350"/>
                    </a:cubicBezTo>
                    <a:cubicBezTo>
                      <a:pt x="185822" y="22565"/>
                      <a:pt x="129991" y="7271"/>
                      <a:pt x="73148" y="16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7" name="Google Shape;4017;p23"/>
              <p:cNvSpPr/>
              <p:nvPr/>
            </p:nvSpPr>
            <p:spPr>
              <a:xfrm>
                <a:off x="4996800" y="3312360"/>
                <a:ext cx="97251" cy="393367"/>
              </a:xfrm>
              <a:custGeom>
                <a:avLst/>
                <a:gdLst/>
                <a:ahLst/>
                <a:cxnLst/>
                <a:rect l="l" t="t" r="r" b="b"/>
                <a:pathLst>
                  <a:path w="98482" h="394353" extrusionOk="0">
                    <a:moveTo>
                      <a:pt x="1572" y="275932"/>
                    </a:moveTo>
                    <a:cubicBezTo>
                      <a:pt x="-931" y="310323"/>
                      <a:pt x="-1420" y="345418"/>
                      <a:pt x="7592" y="378705"/>
                    </a:cubicBezTo>
                    <a:cubicBezTo>
                      <a:pt x="9516" y="385829"/>
                      <a:pt x="14045" y="394353"/>
                      <a:pt x="21374" y="393534"/>
                    </a:cubicBezTo>
                    <a:cubicBezTo>
                      <a:pt x="24549" y="393181"/>
                      <a:pt x="27223" y="391019"/>
                      <a:pt x="29465" y="388742"/>
                    </a:cubicBezTo>
                    <a:cubicBezTo>
                      <a:pt x="37977" y="380082"/>
                      <a:pt x="43064" y="368679"/>
                      <a:pt x="47332" y="357311"/>
                    </a:cubicBezTo>
                    <a:cubicBezTo>
                      <a:pt x="89677" y="244341"/>
                      <a:pt x="66405" y="116691"/>
                      <a:pt x="97062" y="0"/>
                    </a:cubicBezTo>
                    <a:cubicBezTo>
                      <a:pt x="95401" y="5929"/>
                      <a:pt x="69591" y="11983"/>
                      <a:pt x="64174" y="16376"/>
                    </a:cubicBezTo>
                    <a:cubicBezTo>
                      <a:pt x="57141" y="22066"/>
                      <a:pt x="55935" y="26026"/>
                      <a:pt x="52783" y="34413"/>
                    </a:cubicBezTo>
                    <a:cubicBezTo>
                      <a:pt x="43258" y="59791"/>
                      <a:pt x="35565" y="86033"/>
                      <a:pt x="28714" y="112241"/>
                    </a:cubicBezTo>
                    <a:cubicBezTo>
                      <a:pt x="14716" y="165830"/>
                      <a:pt x="5601" y="220693"/>
                      <a:pt x="1572" y="2759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8" name="Google Shape;4018;p23"/>
              <p:cNvSpPr/>
              <p:nvPr/>
            </p:nvSpPr>
            <p:spPr>
              <a:xfrm>
                <a:off x="4544640" y="3264840"/>
                <a:ext cx="690207" cy="540838"/>
              </a:xfrm>
              <a:custGeom>
                <a:avLst/>
                <a:gdLst/>
                <a:ahLst/>
                <a:cxnLst/>
                <a:rect l="l" t="t" r="r" b="b"/>
                <a:pathLst>
                  <a:path w="695423" h="543556" extrusionOk="0">
                    <a:moveTo>
                      <a:pt x="684323" y="15435"/>
                    </a:moveTo>
                    <a:cubicBezTo>
                      <a:pt x="467317" y="56631"/>
                      <a:pt x="295705" y="210546"/>
                      <a:pt x="156766" y="373850"/>
                    </a:cubicBezTo>
                    <a:cubicBezTo>
                      <a:pt x="109368" y="428486"/>
                      <a:pt x="63768" y="484760"/>
                      <a:pt x="13560" y="538337"/>
                    </a:cubicBezTo>
                    <a:cubicBezTo>
                      <a:pt x="10601" y="541501"/>
                      <a:pt x="5639" y="541660"/>
                      <a:pt x="2475" y="538701"/>
                    </a:cubicBezTo>
                    <a:cubicBezTo>
                      <a:pt x="-210" y="536186"/>
                      <a:pt x="-722" y="532215"/>
                      <a:pt x="996" y="529142"/>
                    </a:cubicBezTo>
                    <a:cubicBezTo>
                      <a:pt x="111257" y="337957"/>
                      <a:pt x="278169" y="177897"/>
                      <a:pt x="474042" y="76102"/>
                    </a:cubicBezTo>
                    <a:cubicBezTo>
                      <a:pt x="539512" y="42281"/>
                      <a:pt x="609078" y="16380"/>
                      <a:pt x="681147" y="197"/>
                    </a:cubicBezTo>
                    <a:cubicBezTo>
                      <a:pt x="690980" y="-1896"/>
                      <a:pt x="694701" y="13307"/>
                      <a:pt x="684323" y="15447"/>
                    </a:cubicBezTo>
                    <a:lnTo>
                      <a:pt x="684323" y="15447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9" name="Google Shape;4019;p23"/>
              <p:cNvSpPr/>
              <p:nvPr/>
            </p:nvSpPr>
            <p:spPr>
              <a:xfrm>
                <a:off x="4462200" y="3564720"/>
                <a:ext cx="272901" cy="281542"/>
              </a:xfrm>
              <a:custGeom>
                <a:avLst/>
                <a:gdLst/>
                <a:ahLst/>
                <a:cxnLst/>
                <a:rect l="l" t="t" r="r" b="b"/>
                <a:pathLst>
                  <a:path w="275658" h="290999" extrusionOk="0">
                    <a:moveTo>
                      <a:pt x="3075" y="43713"/>
                    </a:moveTo>
                    <a:cubicBezTo>
                      <a:pt x="65904" y="31286"/>
                      <a:pt x="135982" y="18540"/>
                      <a:pt x="199437" y="7274"/>
                    </a:cubicBezTo>
                    <a:cubicBezTo>
                      <a:pt x="211512" y="5988"/>
                      <a:pt x="273703" y="-9443"/>
                      <a:pt x="273271" y="8969"/>
                    </a:cubicBezTo>
                    <a:cubicBezTo>
                      <a:pt x="264156" y="98132"/>
                      <a:pt x="262335" y="188080"/>
                      <a:pt x="253845" y="277459"/>
                    </a:cubicBezTo>
                    <a:cubicBezTo>
                      <a:pt x="253618" y="279815"/>
                      <a:pt x="251535" y="281556"/>
                      <a:pt x="249168" y="281328"/>
                    </a:cubicBezTo>
                    <a:cubicBezTo>
                      <a:pt x="246881" y="281112"/>
                      <a:pt x="245174" y="279121"/>
                      <a:pt x="245276" y="276844"/>
                    </a:cubicBezTo>
                    <a:cubicBezTo>
                      <a:pt x="249453" y="187067"/>
                      <a:pt x="250636" y="97176"/>
                      <a:pt x="259626" y="7558"/>
                    </a:cubicBezTo>
                    <a:cubicBezTo>
                      <a:pt x="259626" y="7558"/>
                      <a:pt x="265305" y="15024"/>
                      <a:pt x="265305" y="15024"/>
                    </a:cubicBezTo>
                    <a:cubicBezTo>
                      <a:pt x="245401" y="11689"/>
                      <a:pt x="223381" y="16833"/>
                      <a:pt x="201520" y="20247"/>
                    </a:cubicBezTo>
                    <a:lnTo>
                      <a:pt x="135937" y="31058"/>
                    </a:lnTo>
                    <a:cubicBezTo>
                      <a:pt x="92203" y="38182"/>
                      <a:pt x="48390" y="44930"/>
                      <a:pt x="4520" y="51451"/>
                    </a:cubicBezTo>
                    <a:cubicBezTo>
                      <a:pt x="-351" y="52418"/>
                      <a:pt x="-1955" y="44601"/>
                      <a:pt x="3086" y="43713"/>
                    </a:cubicBezTo>
                    <a:lnTo>
                      <a:pt x="3086" y="4371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0" name="Google Shape;4020;p23"/>
              <p:cNvSpPr/>
              <p:nvPr/>
            </p:nvSpPr>
            <p:spPr>
              <a:xfrm>
                <a:off x="4815720" y="3473280"/>
                <a:ext cx="29179" cy="280349"/>
              </a:xfrm>
              <a:custGeom>
                <a:avLst/>
                <a:gdLst/>
                <a:ahLst/>
                <a:cxnLst/>
                <a:rect l="l" t="t" r="r" b="b"/>
                <a:pathLst>
                  <a:path w="31124" h="281758" extrusionOk="0">
                    <a:moveTo>
                      <a:pt x="29291" y="4281"/>
                    </a:moveTo>
                    <a:cubicBezTo>
                      <a:pt x="21234" y="71992"/>
                      <a:pt x="15054" y="139635"/>
                      <a:pt x="12755" y="207722"/>
                    </a:cubicBezTo>
                    <a:cubicBezTo>
                      <a:pt x="11845" y="230391"/>
                      <a:pt x="11401" y="253071"/>
                      <a:pt x="10844" y="275797"/>
                    </a:cubicBezTo>
                    <a:cubicBezTo>
                      <a:pt x="10787" y="278175"/>
                      <a:pt x="8818" y="280053"/>
                      <a:pt x="6440" y="279996"/>
                    </a:cubicBezTo>
                    <a:cubicBezTo>
                      <a:pt x="4220" y="279940"/>
                      <a:pt x="2434" y="278198"/>
                      <a:pt x="2252" y="276025"/>
                    </a:cubicBezTo>
                    <a:cubicBezTo>
                      <a:pt x="-1185" y="230379"/>
                      <a:pt x="-388" y="184506"/>
                      <a:pt x="2627" y="138850"/>
                    </a:cubicBezTo>
                    <a:cubicBezTo>
                      <a:pt x="6155" y="93227"/>
                      <a:pt x="11777" y="47695"/>
                      <a:pt x="21529" y="2995"/>
                    </a:cubicBezTo>
                    <a:cubicBezTo>
                      <a:pt x="22474" y="-1705"/>
                      <a:pt x="29939" y="-567"/>
                      <a:pt x="29291" y="4281"/>
                    </a:cubicBezTo>
                    <a:lnTo>
                      <a:pt x="29291" y="428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1" name="Google Shape;4021;p23"/>
              <p:cNvSpPr/>
              <p:nvPr/>
            </p:nvSpPr>
            <p:spPr>
              <a:xfrm>
                <a:off x="4518000" y="3434760"/>
                <a:ext cx="343869" cy="28066"/>
              </a:xfrm>
              <a:custGeom>
                <a:avLst/>
                <a:gdLst/>
                <a:ahLst/>
                <a:cxnLst/>
                <a:rect l="l" t="t" r="r" b="b"/>
                <a:pathLst>
                  <a:path w="347342" h="29543" extrusionOk="0">
                    <a:moveTo>
                      <a:pt x="340154" y="27979"/>
                    </a:moveTo>
                    <a:cubicBezTo>
                      <a:pt x="231360" y="18568"/>
                      <a:pt x="113235" y="12559"/>
                      <a:pt x="4078" y="10374"/>
                    </a:cubicBezTo>
                    <a:cubicBezTo>
                      <a:pt x="-1225" y="10340"/>
                      <a:pt x="-1453" y="1976"/>
                      <a:pt x="3964" y="1782"/>
                    </a:cubicBezTo>
                    <a:cubicBezTo>
                      <a:pt x="60261" y="-1097"/>
                      <a:pt x="116695" y="-255"/>
                      <a:pt x="172981" y="2647"/>
                    </a:cubicBezTo>
                    <a:cubicBezTo>
                      <a:pt x="229244" y="5947"/>
                      <a:pt x="285416" y="11273"/>
                      <a:pt x="341087" y="20161"/>
                    </a:cubicBezTo>
                    <a:cubicBezTo>
                      <a:pt x="345889" y="20844"/>
                      <a:pt x="345092" y="28446"/>
                      <a:pt x="340142" y="27968"/>
                    </a:cubicBezTo>
                    <a:lnTo>
                      <a:pt x="340142" y="2796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2" name="Google Shape;4022;p23"/>
              <p:cNvSpPr/>
              <p:nvPr/>
            </p:nvSpPr>
            <p:spPr>
              <a:xfrm>
                <a:off x="4686120" y="3330360"/>
                <a:ext cx="279447" cy="373233"/>
              </a:xfrm>
              <a:custGeom>
                <a:avLst/>
                <a:gdLst/>
                <a:ahLst/>
                <a:cxnLst/>
                <a:rect l="l" t="t" r="r" b="b"/>
                <a:pathLst>
                  <a:path w="282270" h="375109" extrusionOk="0">
                    <a:moveTo>
                      <a:pt x="227007" y="369028"/>
                    </a:moveTo>
                    <a:cubicBezTo>
                      <a:pt x="229886" y="263581"/>
                      <a:pt x="243531" y="158429"/>
                      <a:pt x="266222" y="55406"/>
                    </a:cubicBezTo>
                    <a:cubicBezTo>
                      <a:pt x="266222" y="55406"/>
                      <a:pt x="271138" y="63508"/>
                      <a:pt x="271138" y="63508"/>
                    </a:cubicBezTo>
                    <a:cubicBezTo>
                      <a:pt x="183171" y="40043"/>
                      <a:pt x="93006" y="25032"/>
                      <a:pt x="3411" y="8543"/>
                    </a:cubicBezTo>
                    <a:cubicBezTo>
                      <a:pt x="-1880" y="7735"/>
                      <a:pt x="-697" y="-823"/>
                      <a:pt x="4766" y="64"/>
                    </a:cubicBezTo>
                    <a:cubicBezTo>
                      <a:pt x="95260" y="12582"/>
                      <a:pt x="185777" y="26967"/>
                      <a:pt x="274689" y="50262"/>
                    </a:cubicBezTo>
                    <a:cubicBezTo>
                      <a:pt x="278240" y="51195"/>
                      <a:pt x="280390" y="54814"/>
                      <a:pt x="279605" y="58364"/>
                    </a:cubicBezTo>
                    <a:cubicBezTo>
                      <a:pt x="268214" y="109506"/>
                      <a:pt x="258837" y="161092"/>
                      <a:pt x="251496" y="212997"/>
                    </a:cubicBezTo>
                    <a:cubicBezTo>
                      <a:pt x="244088" y="264878"/>
                      <a:pt x="238546" y="317056"/>
                      <a:pt x="234859" y="369415"/>
                    </a:cubicBezTo>
                    <a:cubicBezTo>
                      <a:pt x="234563" y="374286"/>
                      <a:pt x="226802" y="374104"/>
                      <a:pt x="227007" y="369028"/>
                    </a:cubicBezTo>
                    <a:lnTo>
                      <a:pt x="227007" y="36902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3" name="Google Shape;4023;p23"/>
              <p:cNvSpPr/>
              <p:nvPr/>
            </p:nvSpPr>
            <p:spPr>
              <a:xfrm>
                <a:off x="5030640" y="3328200"/>
                <a:ext cx="43225" cy="297119"/>
              </a:xfrm>
              <a:custGeom>
                <a:avLst/>
                <a:gdLst/>
                <a:ahLst/>
                <a:cxnLst/>
                <a:rect l="l" t="t" r="r" b="b"/>
                <a:pathLst>
                  <a:path w="45144" h="299364" extrusionOk="0">
                    <a:moveTo>
                      <a:pt x="43077" y="4550"/>
                    </a:moveTo>
                    <a:cubicBezTo>
                      <a:pt x="29967" y="76130"/>
                      <a:pt x="19713" y="148155"/>
                      <a:pt x="13978" y="220703"/>
                    </a:cubicBezTo>
                    <a:cubicBezTo>
                      <a:pt x="12009" y="244862"/>
                      <a:pt x="10336" y="269056"/>
                      <a:pt x="8948" y="293307"/>
                    </a:cubicBezTo>
                    <a:cubicBezTo>
                      <a:pt x="8811" y="295674"/>
                      <a:pt x="6786" y="297484"/>
                      <a:pt x="4419" y="297359"/>
                    </a:cubicBezTo>
                    <a:cubicBezTo>
                      <a:pt x="2177" y="297233"/>
                      <a:pt x="436" y="295390"/>
                      <a:pt x="367" y="293182"/>
                    </a:cubicBezTo>
                    <a:cubicBezTo>
                      <a:pt x="-1089" y="244282"/>
                      <a:pt x="1881" y="195314"/>
                      <a:pt x="7571" y="146744"/>
                    </a:cubicBezTo>
                    <a:cubicBezTo>
                      <a:pt x="13659" y="98219"/>
                      <a:pt x="22456" y="49979"/>
                      <a:pt x="35407" y="2809"/>
                    </a:cubicBezTo>
                    <a:cubicBezTo>
                      <a:pt x="36590" y="-1880"/>
                      <a:pt x="44055" y="-287"/>
                      <a:pt x="43077" y="4550"/>
                    </a:cubicBezTo>
                    <a:lnTo>
                      <a:pt x="43077" y="455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4" name="Google Shape;4024;p23"/>
              <p:cNvSpPr/>
              <p:nvPr/>
            </p:nvSpPr>
            <p:spPr>
              <a:xfrm>
                <a:off x="4803120" y="3246120"/>
                <a:ext cx="232674" cy="95352"/>
              </a:xfrm>
              <a:custGeom>
                <a:avLst/>
                <a:gdLst/>
                <a:ahLst/>
                <a:cxnLst/>
                <a:rect l="l" t="t" r="r" b="b"/>
                <a:pathLst>
                  <a:path w="237422" h="98301" extrusionOk="0">
                    <a:moveTo>
                      <a:pt x="227972" y="95239"/>
                    </a:moveTo>
                    <a:cubicBezTo>
                      <a:pt x="150645" y="72217"/>
                      <a:pt x="75013" y="43232"/>
                      <a:pt x="2329" y="8204"/>
                    </a:cubicBezTo>
                    <a:cubicBezTo>
                      <a:pt x="-2406" y="5973"/>
                      <a:pt x="770" y="-1606"/>
                      <a:pt x="5697" y="306"/>
                    </a:cubicBezTo>
                    <a:cubicBezTo>
                      <a:pt x="79963" y="27971"/>
                      <a:pt x="157108" y="58208"/>
                      <a:pt x="230567" y="87819"/>
                    </a:cubicBezTo>
                    <a:cubicBezTo>
                      <a:pt x="235016" y="89560"/>
                      <a:pt x="232615" y="96695"/>
                      <a:pt x="227972" y="95250"/>
                    </a:cubicBezTo>
                    <a:lnTo>
                      <a:pt x="227972" y="9525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25" name="Google Shape;4025;p23"/>
            <p:cNvGrpSpPr/>
            <p:nvPr/>
          </p:nvGrpSpPr>
          <p:grpSpPr>
            <a:xfrm rot="-809320" flipH="1">
              <a:off x="1663550" y="4196436"/>
              <a:ext cx="375431" cy="1092087"/>
              <a:chOff x="3585600" y="2574720"/>
              <a:chExt cx="290642" cy="844651"/>
            </a:xfrm>
          </p:grpSpPr>
          <p:sp>
            <p:nvSpPr>
              <p:cNvPr id="4026" name="Google Shape;4026;p23"/>
              <p:cNvSpPr/>
              <p:nvPr/>
            </p:nvSpPr>
            <p:spPr>
              <a:xfrm>
                <a:off x="3746160" y="2574720"/>
                <a:ext cx="70828" cy="295853"/>
              </a:xfrm>
              <a:custGeom>
                <a:avLst/>
                <a:gdLst/>
                <a:ahLst/>
                <a:cxnLst/>
                <a:rect l="l" t="t" r="r" b="b"/>
                <a:pathLst>
                  <a:path w="82358" h="298089" extrusionOk="0">
                    <a:moveTo>
                      <a:pt x="50588" y="7780"/>
                    </a:moveTo>
                    <a:cubicBezTo>
                      <a:pt x="49189" y="3774"/>
                      <a:pt x="46048" y="-1108"/>
                      <a:pt x="42019" y="224"/>
                    </a:cubicBezTo>
                    <a:cubicBezTo>
                      <a:pt x="40187" y="827"/>
                      <a:pt x="39026" y="2579"/>
                      <a:pt x="38025" y="4229"/>
                    </a:cubicBezTo>
                    <a:cubicBezTo>
                      <a:pt x="-5310" y="75855"/>
                      <a:pt x="-8736" y="166509"/>
                      <a:pt x="13330" y="247262"/>
                    </a:cubicBezTo>
                    <a:cubicBezTo>
                      <a:pt x="17723" y="263330"/>
                      <a:pt x="21387" y="279263"/>
                      <a:pt x="24539" y="295536"/>
                    </a:cubicBezTo>
                    <a:cubicBezTo>
                      <a:pt x="52967" y="296981"/>
                      <a:pt x="67875" y="180290"/>
                      <a:pt x="69605" y="158361"/>
                    </a:cubicBezTo>
                    <a:cubicBezTo>
                      <a:pt x="73622" y="107583"/>
                      <a:pt x="67397" y="55918"/>
                      <a:pt x="50600" y="779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7" name="Google Shape;4027;p23"/>
              <p:cNvSpPr/>
              <p:nvPr/>
            </p:nvSpPr>
            <p:spPr>
              <a:xfrm>
                <a:off x="3668400" y="2787840"/>
                <a:ext cx="67995" cy="288541"/>
              </a:xfrm>
              <a:custGeom>
                <a:avLst/>
                <a:gdLst/>
                <a:ahLst/>
                <a:cxnLst/>
                <a:rect l="l" t="t" r="r" b="b"/>
                <a:pathLst>
                  <a:path w="71763" h="288541" extrusionOk="0">
                    <a:moveTo>
                      <a:pt x="67385" y="131007"/>
                    </a:moveTo>
                    <a:cubicBezTo>
                      <a:pt x="63311" y="82915"/>
                      <a:pt x="44772" y="35540"/>
                      <a:pt x="12123" y="0"/>
                    </a:cubicBezTo>
                    <a:cubicBezTo>
                      <a:pt x="9016" y="49367"/>
                      <a:pt x="208" y="98381"/>
                      <a:pt x="3" y="147850"/>
                    </a:cubicBezTo>
                    <a:cubicBezTo>
                      <a:pt x="-202" y="197319"/>
                      <a:pt x="9107" y="248722"/>
                      <a:pt x="38456" y="288541"/>
                    </a:cubicBezTo>
                    <a:cubicBezTo>
                      <a:pt x="55686" y="236523"/>
                      <a:pt x="71561" y="186712"/>
                      <a:pt x="67385" y="13100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8" name="Google Shape;4028;p23"/>
              <p:cNvSpPr/>
              <p:nvPr/>
            </p:nvSpPr>
            <p:spPr>
              <a:xfrm>
                <a:off x="3585600" y="2982240"/>
                <a:ext cx="77830" cy="285002"/>
              </a:xfrm>
              <a:custGeom>
                <a:avLst/>
                <a:gdLst/>
                <a:ahLst/>
                <a:cxnLst/>
                <a:rect l="l" t="t" r="r" b="b"/>
                <a:pathLst>
                  <a:path w="86238" h="285002" extrusionOk="0">
                    <a:moveTo>
                      <a:pt x="66545" y="128287"/>
                    </a:moveTo>
                    <a:cubicBezTo>
                      <a:pt x="55074" y="87888"/>
                      <a:pt x="36377" y="49970"/>
                      <a:pt x="17122" y="12655"/>
                    </a:cubicBezTo>
                    <a:cubicBezTo>
                      <a:pt x="14789" y="8125"/>
                      <a:pt x="12376" y="3517"/>
                      <a:pt x="8689" y="0"/>
                    </a:cubicBezTo>
                    <a:cubicBezTo>
                      <a:pt x="-2281" y="73379"/>
                      <a:pt x="-7857" y="151491"/>
                      <a:pt x="23187" y="218873"/>
                    </a:cubicBezTo>
                    <a:cubicBezTo>
                      <a:pt x="34032" y="242418"/>
                      <a:pt x="48997" y="263778"/>
                      <a:pt x="63882" y="285002"/>
                    </a:cubicBezTo>
                    <a:cubicBezTo>
                      <a:pt x="66602" y="259306"/>
                      <a:pt x="76628" y="236113"/>
                      <a:pt x="77482" y="209894"/>
                    </a:cubicBezTo>
                    <a:cubicBezTo>
                      <a:pt x="78381" y="182343"/>
                      <a:pt x="74068" y="154746"/>
                      <a:pt x="66545" y="12827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9" name="Google Shape;4029;p23"/>
              <p:cNvSpPr/>
              <p:nvPr/>
            </p:nvSpPr>
            <p:spPr>
              <a:xfrm>
                <a:off x="3701160" y="2898360"/>
                <a:ext cx="175082" cy="202906"/>
              </a:xfrm>
              <a:custGeom>
                <a:avLst/>
                <a:gdLst/>
                <a:ahLst/>
                <a:cxnLst/>
                <a:rect l="l" t="t" r="r" b="b"/>
                <a:pathLst>
                  <a:path w="175082" h="202906" extrusionOk="0">
                    <a:moveTo>
                      <a:pt x="175082" y="0"/>
                    </a:moveTo>
                    <a:cubicBezTo>
                      <a:pt x="152299" y="27494"/>
                      <a:pt x="142956" y="63410"/>
                      <a:pt x="126319" y="95001"/>
                    </a:cubicBezTo>
                    <a:cubicBezTo>
                      <a:pt x="99883" y="145187"/>
                      <a:pt x="53702" y="184641"/>
                      <a:pt x="0" y="202906"/>
                    </a:cubicBezTo>
                    <a:cubicBezTo>
                      <a:pt x="15670" y="157739"/>
                      <a:pt x="30157" y="116327"/>
                      <a:pt x="61862" y="79228"/>
                    </a:cubicBezTo>
                    <a:cubicBezTo>
                      <a:pt x="77134" y="61350"/>
                      <a:pt x="94659" y="45395"/>
                      <a:pt x="113937" y="31921"/>
                    </a:cubicBezTo>
                    <a:cubicBezTo>
                      <a:pt x="123382" y="25321"/>
                      <a:pt x="133249" y="19312"/>
                      <a:pt x="143457" y="13963"/>
                    </a:cubicBezTo>
                    <a:cubicBezTo>
                      <a:pt x="150786" y="10128"/>
                      <a:pt x="170234" y="5918"/>
                      <a:pt x="175082" y="1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0" name="Google Shape;4030;p23"/>
              <p:cNvSpPr/>
              <p:nvPr/>
            </p:nvSpPr>
            <p:spPr>
              <a:xfrm>
                <a:off x="3648600" y="3099240"/>
                <a:ext cx="187646" cy="177722"/>
              </a:xfrm>
              <a:custGeom>
                <a:avLst/>
                <a:gdLst/>
                <a:ahLst/>
                <a:cxnLst/>
                <a:rect l="l" t="t" r="r" b="b"/>
                <a:pathLst>
                  <a:path w="187646" h="177722" extrusionOk="0">
                    <a:moveTo>
                      <a:pt x="11824" y="126387"/>
                    </a:moveTo>
                    <a:cubicBezTo>
                      <a:pt x="24843" y="91359"/>
                      <a:pt x="52951" y="63569"/>
                      <a:pt x="84781" y="43984"/>
                    </a:cubicBezTo>
                    <a:cubicBezTo>
                      <a:pt x="116611" y="24399"/>
                      <a:pt x="152288" y="12120"/>
                      <a:pt x="187646" y="0"/>
                    </a:cubicBezTo>
                    <a:cubicBezTo>
                      <a:pt x="148043" y="78465"/>
                      <a:pt x="80491" y="142444"/>
                      <a:pt x="0" y="17772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1" name="Google Shape;4031;p23"/>
              <p:cNvSpPr/>
              <p:nvPr/>
            </p:nvSpPr>
            <p:spPr>
              <a:xfrm>
                <a:off x="3616920" y="2639880"/>
                <a:ext cx="179799" cy="779491"/>
              </a:xfrm>
              <a:custGeom>
                <a:avLst/>
                <a:gdLst/>
                <a:ahLst/>
                <a:cxnLst/>
                <a:rect l="l" t="t" r="r" b="b"/>
                <a:pathLst>
                  <a:path w="189262" h="781445" extrusionOk="0">
                    <a:moveTo>
                      <a:pt x="177995" y="4346"/>
                    </a:moveTo>
                    <a:cubicBezTo>
                      <a:pt x="189262" y="137800"/>
                      <a:pt x="153244" y="268887"/>
                      <a:pt x="114256" y="395023"/>
                    </a:cubicBezTo>
                    <a:cubicBezTo>
                      <a:pt x="74847" y="518667"/>
                      <a:pt x="30601" y="646477"/>
                      <a:pt x="9616" y="774605"/>
                    </a:cubicBezTo>
                    <a:cubicBezTo>
                      <a:pt x="9172" y="777233"/>
                      <a:pt x="6680" y="779020"/>
                      <a:pt x="4040" y="778576"/>
                    </a:cubicBezTo>
                    <a:cubicBezTo>
                      <a:pt x="1673" y="778178"/>
                      <a:pt x="0" y="776118"/>
                      <a:pt x="0" y="773797"/>
                    </a:cubicBezTo>
                    <a:cubicBezTo>
                      <a:pt x="2344" y="573064"/>
                      <a:pt x="115189" y="393783"/>
                      <a:pt x="154826" y="200732"/>
                    </a:cubicBezTo>
                    <a:cubicBezTo>
                      <a:pt x="167935" y="136514"/>
                      <a:pt x="175276" y="70476"/>
                      <a:pt x="168379" y="5234"/>
                    </a:cubicBezTo>
                    <a:cubicBezTo>
                      <a:pt x="167651" y="-627"/>
                      <a:pt x="177369" y="-2425"/>
                      <a:pt x="177973" y="4346"/>
                    </a:cubicBezTo>
                    <a:lnTo>
                      <a:pt x="177973" y="434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2" name="Google Shape;4032;p23"/>
              <p:cNvSpPr/>
              <p:nvPr/>
            </p:nvSpPr>
            <p:spPr>
              <a:xfrm>
                <a:off x="3696480" y="2850480"/>
                <a:ext cx="20507" cy="212932"/>
              </a:xfrm>
              <a:custGeom>
                <a:avLst/>
                <a:gdLst/>
                <a:ahLst/>
                <a:cxnLst/>
                <a:rect l="l" t="t" r="r" b="b"/>
                <a:pathLst>
                  <a:path w="21417" h="214002" extrusionOk="0">
                    <a:moveTo>
                      <a:pt x="4818" y="2093"/>
                    </a:moveTo>
                    <a:cubicBezTo>
                      <a:pt x="8619" y="38771"/>
                      <a:pt x="19862" y="122528"/>
                      <a:pt x="20363" y="158273"/>
                    </a:cubicBezTo>
                    <a:cubicBezTo>
                      <a:pt x="20932" y="175718"/>
                      <a:pt x="20545" y="193221"/>
                      <a:pt x="17757" y="210632"/>
                    </a:cubicBezTo>
                    <a:cubicBezTo>
                      <a:pt x="17541" y="211964"/>
                      <a:pt x="16289" y="212863"/>
                      <a:pt x="14958" y="212658"/>
                    </a:cubicBezTo>
                    <a:cubicBezTo>
                      <a:pt x="13888" y="212487"/>
                      <a:pt x="13091" y="211634"/>
                      <a:pt x="12932" y="210609"/>
                    </a:cubicBezTo>
                    <a:cubicBezTo>
                      <a:pt x="10303" y="193232"/>
                      <a:pt x="9507" y="175923"/>
                      <a:pt x="9074" y="158591"/>
                    </a:cubicBezTo>
                    <a:lnTo>
                      <a:pt x="8061" y="106562"/>
                    </a:lnTo>
                    <a:cubicBezTo>
                      <a:pt x="7515" y="71830"/>
                      <a:pt x="4955" y="37098"/>
                      <a:pt x="38" y="2707"/>
                    </a:cubicBezTo>
                    <a:cubicBezTo>
                      <a:pt x="-485" y="-388"/>
                      <a:pt x="4522" y="-1139"/>
                      <a:pt x="4818" y="2093"/>
                    </a:cubicBezTo>
                    <a:lnTo>
                      <a:pt x="4818" y="209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3" name="Google Shape;4033;p23"/>
              <p:cNvSpPr/>
              <p:nvPr/>
            </p:nvSpPr>
            <p:spPr>
              <a:xfrm>
                <a:off x="3601440" y="3042720"/>
                <a:ext cx="56944" cy="198987"/>
              </a:xfrm>
              <a:custGeom>
                <a:avLst/>
                <a:gdLst/>
                <a:ahLst/>
                <a:cxnLst/>
                <a:rect l="l" t="t" r="r" b="b"/>
                <a:pathLst>
                  <a:path w="57958" h="201506" extrusionOk="0">
                    <a:moveTo>
                      <a:pt x="4801" y="1919"/>
                    </a:moveTo>
                    <a:cubicBezTo>
                      <a:pt x="15873" y="68424"/>
                      <a:pt x="44005" y="130251"/>
                      <a:pt x="56796" y="196279"/>
                    </a:cubicBezTo>
                    <a:cubicBezTo>
                      <a:pt x="57285" y="198907"/>
                      <a:pt x="53370" y="200227"/>
                      <a:pt x="52221" y="197792"/>
                    </a:cubicBezTo>
                    <a:cubicBezTo>
                      <a:pt x="25694" y="145068"/>
                      <a:pt x="14109" y="60355"/>
                      <a:pt x="78" y="2897"/>
                    </a:cubicBezTo>
                    <a:cubicBezTo>
                      <a:pt x="-673" y="-153"/>
                      <a:pt x="4254" y="-1279"/>
                      <a:pt x="4801" y="1919"/>
                    </a:cubicBezTo>
                    <a:lnTo>
                      <a:pt x="4801" y="191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4" name="Google Shape;4034;p23"/>
              <p:cNvSpPr/>
              <p:nvPr/>
            </p:nvSpPr>
            <p:spPr>
              <a:xfrm>
                <a:off x="3705480" y="2940480"/>
                <a:ext cx="124098" cy="138360"/>
              </a:xfrm>
              <a:custGeom>
                <a:avLst/>
                <a:gdLst/>
                <a:ahLst/>
                <a:cxnLst/>
                <a:rect l="l" t="t" r="r" b="b"/>
                <a:pathLst>
                  <a:path w="125988" h="140111" extrusionOk="0">
                    <a:moveTo>
                      <a:pt x="123908" y="3759"/>
                    </a:moveTo>
                    <a:cubicBezTo>
                      <a:pt x="98189" y="40927"/>
                      <a:pt x="72128" y="78458"/>
                      <a:pt x="39695" y="110209"/>
                    </a:cubicBezTo>
                    <a:cubicBezTo>
                      <a:pt x="28804" y="120735"/>
                      <a:pt x="17026" y="130397"/>
                      <a:pt x="3643" y="137862"/>
                    </a:cubicBezTo>
                    <a:cubicBezTo>
                      <a:pt x="2460" y="138522"/>
                      <a:pt x="969" y="138101"/>
                      <a:pt x="309" y="136917"/>
                    </a:cubicBezTo>
                    <a:cubicBezTo>
                      <a:pt x="-203" y="136007"/>
                      <a:pt x="-55" y="134892"/>
                      <a:pt x="582" y="134141"/>
                    </a:cubicBezTo>
                    <a:cubicBezTo>
                      <a:pt x="10414" y="122567"/>
                      <a:pt x="21089" y="112291"/>
                      <a:pt x="31877" y="102060"/>
                    </a:cubicBezTo>
                    <a:cubicBezTo>
                      <a:pt x="53385" y="81497"/>
                      <a:pt x="75190" y="60944"/>
                      <a:pt x="93819" y="37615"/>
                    </a:cubicBezTo>
                    <a:cubicBezTo>
                      <a:pt x="102957" y="25803"/>
                      <a:pt x="112038" y="13888"/>
                      <a:pt x="119868" y="1131"/>
                    </a:cubicBezTo>
                    <a:cubicBezTo>
                      <a:pt x="121483" y="-1589"/>
                      <a:pt x="125785" y="1119"/>
                      <a:pt x="123908" y="3771"/>
                    </a:cubicBezTo>
                    <a:lnTo>
                      <a:pt x="123908" y="377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5" name="Google Shape;4035;p23"/>
              <p:cNvSpPr/>
              <p:nvPr/>
            </p:nvSpPr>
            <p:spPr>
              <a:xfrm>
                <a:off x="3653640" y="3134160"/>
                <a:ext cx="135558" cy="107968"/>
              </a:xfrm>
              <a:custGeom>
                <a:avLst/>
                <a:gdLst/>
                <a:ahLst/>
                <a:cxnLst/>
                <a:rect l="l" t="t" r="r" b="b"/>
                <a:pathLst>
                  <a:path w="138678" h="110171" extrusionOk="0">
                    <a:moveTo>
                      <a:pt x="135140" y="4141"/>
                    </a:moveTo>
                    <a:cubicBezTo>
                      <a:pt x="94183" y="41649"/>
                      <a:pt x="55833" y="86248"/>
                      <a:pt x="3291" y="107665"/>
                    </a:cubicBezTo>
                    <a:cubicBezTo>
                      <a:pt x="856" y="108621"/>
                      <a:pt x="-1193" y="105218"/>
                      <a:pt x="810" y="103534"/>
                    </a:cubicBezTo>
                    <a:cubicBezTo>
                      <a:pt x="18904" y="87169"/>
                      <a:pt x="48276" y="68950"/>
                      <a:pt x="68305" y="54759"/>
                    </a:cubicBezTo>
                    <a:cubicBezTo>
                      <a:pt x="91099" y="38895"/>
                      <a:pt x="112574" y="20960"/>
                      <a:pt x="131704" y="761"/>
                    </a:cubicBezTo>
                    <a:cubicBezTo>
                      <a:pt x="133832" y="-1550"/>
                      <a:pt x="137485" y="1933"/>
                      <a:pt x="135129" y="4152"/>
                    </a:cubicBezTo>
                    <a:lnTo>
                      <a:pt x="135129" y="415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36" name="Google Shape;4036;p23"/>
            <p:cNvGrpSpPr/>
            <p:nvPr/>
          </p:nvGrpSpPr>
          <p:grpSpPr>
            <a:xfrm flipH="1">
              <a:off x="7901006" y="4135953"/>
              <a:ext cx="998442" cy="936099"/>
              <a:chOff x="7853400" y="3861360"/>
              <a:chExt cx="725033" cy="679761"/>
            </a:xfrm>
          </p:grpSpPr>
          <p:sp>
            <p:nvSpPr>
              <p:cNvPr id="4037" name="Google Shape;4037;p23"/>
              <p:cNvSpPr/>
              <p:nvPr/>
            </p:nvSpPr>
            <p:spPr>
              <a:xfrm>
                <a:off x="7853400" y="3861360"/>
                <a:ext cx="725033" cy="679761"/>
              </a:xfrm>
              <a:custGeom>
                <a:avLst/>
                <a:gdLst/>
                <a:ahLst/>
                <a:cxnLst/>
                <a:rect l="l" t="t" r="r" b="b"/>
                <a:pathLst>
                  <a:path w="728676" h="686627" extrusionOk="0">
                    <a:moveTo>
                      <a:pt x="312190" y="226161"/>
                    </a:moveTo>
                    <a:cubicBezTo>
                      <a:pt x="295973" y="177045"/>
                      <a:pt x="290955" y="124253"/>
                      <a:pt x="297635" y="72963"/>
                    </a:cubicBezTo>
                    <a:cubicBezTo>
                      <a:pt x="301846" y="40621"/>
                      <a:pt x="318017" y="2338"/>
                      <a:pt x="350552" y="96"/>
                    </a:cubicBezTo>
                    <a:cubicBezTo>
                      <a:pt x="373221" y="-1463"/>
                      <a:pt x="392579" y="16142"/>
                      <a:pt x="405905" y="34544"/>
                    </a:cubicBezTo>
                    <a:cubicBezTo>
                      <a:pt x="444427" y="87711"/>
                      <a:pt x="457263" y="158654"/>
                      <a:pt x="439806" y="221950"/>
                    </a:cubicBezTo>
                    <a:cubicBezTo>
                      <a:pt x="469554" y="172049"/>
                      <a:pt x="505048" y="117732"/>
                      <a:pt x="561516" y="104087"/>
                    </a:cubicBezTo>
                    <a:cubicBezTo>
                      <a:pt x="580850" y="99410"/>
                      <a:pt x="604111" y="101402"/>
                      <a:pt x="616516" y="116947"/>
                    </a:cubicBezTo>
                    <a:cubicBezTo>
                      <a:pt x="630945" y="135018"/>
                      <a:pt x="624094" y="161704"/>
                      <a:pt x="614160" y="182587"/>
                    </a:cubicBezTo>
                    <a:cubicBezTo>
                      <a:pt x="587872" y="237871"/>
                      <a:pt x="544184" y="284734"/>
                      <a:pt x="490868" y="314800"/>
                    </a:cubicBezTo>
                    <a:cubicBezTo>
                      <a:pt x="555757" y="304160"/>
                      <a:pt x="623423" y="310863"/>
                      <a:pt x="684955" y="334033"/>
                    </a:cubicBezTo>
                    <a:cubicBezTo>
                      <a:pt x="702845" y="340770"/>
                      <a:pt x="722737" y="352207"/>
                      <a:pt x="724421" y="371245"/>
                    </a:cubicBezTo>
                    <a:cubicBezTo>
                      <a:pt x="726208" y="391297"/>
                      <a:pt x="706498" y="406432"/>
                      <a:pt x="687834" y="413989"/>
                    </a:cubicBezTo>
                    <a:cubicBezTo>
                      <a:pt x="617881" y="442336"/>
                      <a:pt x="538744" y="423082"/>
                      <a:pt x="465843" y="403530"/>
                    </a:cubicBezTo>
                    <a:cubicBezTo>
                      <a:pt x="508166" y="426109"/>
                      <a:pt x="545516" y="457927"/>
                      <a:pt x="574523" y="496130"/>
                    </a:cubicBezTo>
                    <a:cubicBezTo>
                      <a:pt x="591787" y="518856"/>
                      <a:pt x="605545" y="552723"/>
                      <a:pt x="586404" y="573890"/>
                    </a:cubicBezTo>
                    <a:cubicBezTo>
                      <a:pt x="570916" y="591017"/>
                      <a:pt x="543489" y="588229"/>
                      <a:pt x="521321" y="581754"/>
                    </a:cubicBezTo>
                    <a:cubicBezTo>
                      <a:pt x="452085" y="561543"/>
                      <a:pt x="389768" y="518333"/>
                      <a:pt x="346570" y="460579"/>
                    </a:cubicBezTo>
                    <a:cubicBezTo>
                      <a:pt x="343133" y="493865"/>
                      <a:pt x="339684" y="527141"/>
                      <a:pt x="336247" y="560427"/>
                    </a:cubicBezTo>
                    <a:cubicBezTo>
                      <a:pt x="332356" y="598107"/>
                      <a:pt x="326723" y="639382"/>
                      <a:pt x="298682" y="664851"/>
                    </a:cubicBezTo>
                    <a:cubicBezTo>
                      <a:pt x="284241" y="677972"/>
                      <a:pt x="261936" y="685164"/>
                      <a:pt x="245002" y="675457"/>
                    </a:cubicBezTo>
                    <a:cubicBezTo>
                      <a:pt x="226077" y="664612"/>
                      <a:pt x="222538" y="639143"/>
                      <a:pt x="222527" y="617328"/>
                    </a:cubicBezTo>
                    <a:cubicBezTo>
                      <a:pt x="222470" y="549605"/>
                      <a:pt x="236024" y="481882"/>
                      <a:pt x="262141" y="419394"/>
                    </a:cubicBezTo>
                    <a:cubicBezTo>
                      <a:pt x="218885" y="457244"/>
                      <a:pt x="164580" y="482326"/>
                      <a:pt x="107713" y="490702"/>
                    </a:cubicBezTo>
                    <a:cubicBezTo>
                      <a:pt x="85864" y="493922"/>
                      <a:pt x="62967" y="494616"/>
                      <a:pt x="42278" y="486878"/>
                    </a:cubicBezTo>
                    <a:cubicBezTo>
                      <a:pt x="21589" y="479128"/>
                      <a:pt x="3529" y="461478"/>
                      <a:pt x="468" y="439605"/>
                    </a:cubicBezTo>
                    <a:cubicBezTo>
                      <a:pt x="-2468" y="418666"/>
                      <a:pt x="8753" y="397670"/>
                      <a:pt x="24707" y="383798"/>
                    </a:cubicBezTo>
                    <a:cubicBezTo>
                      <a:pt x="40662" y="369925"/>
                      <a:pt x="60828" y="361971"/>
                      <a:pt x="80823" y="355063"/>
                    </a:cubicBezTo>
                    <a:cubicBezTo>
                      <a:pt x="111651" y="344400"/>
                      <a:pt x="184335" y="324564"/>
                      <a:pt x="215619" y="316280"/>
                    </a:cubicBezTo>
                    <a:cubicBezTo>
                      <a:pt x="182606" y="285053"/>
                      <a:pt x="161370" y="257251"/>
                      <a:pt x="128356" y="226024"/>
                    </a:cubicBezTo>
                    <a:cubicBezTo>
                      <a:pt x="101204" y="200340"/>
                      <a:pt x="72174" y="170774"/>
                      <a:pt x="70341" y="133437"/>
                    </a:cubicBezTo>
                    <a:cubicBezTo>
                      <a:pt x="69693" y="120179"/>
                      <a:pt x="73641" y="105407"/>
                      <a:pt x="84908" y="98409"/>
                    </a:cubicBezTo>
                    <a:cubicBezTo>
                      <a:pt x="94296" y="92571"/>
                      <a:pt x="106268" y="93515"/>
                      <a:pt x="117181" y="95302"/>
                    </a:cubicBezTo>
                    <a:cubicBezTo>
                      <a:pt x="198253" y="108514"/>
                      <a:pt x="269151" y="156185"/>
                      <a:pt x="312190" y="22615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8" name="Google Shape;4038;p23"/>
              <p:cNvSpPr/>
              <p:nvPr/>
            </p:nvSpPr>
            <p:spPr>
              <a:xfrm>
                <a:off x="7893720" y="4192920"/>
                <a:ext cx="303654" cy="89008"/>
              </a:xfrm>
              <a:custGeom>
                <a:avLst/>
                <a:gdLst/>
                <a:ahLst/>
                <a:cxnLst/>
                <a:rect l="l" t="t" r="r" b="b"/>
                <a:pathLst>
                  <a:path w="303654" h="89231" extrusionOk="0">
                    <a:moveTo>
                      <a:pt x="53" y="87412"/>
                    </a:moveTo>
                    <a:cubicBezTo>
                      <a:pt x="1886" y="80550"/>
                      <a:pt x="6471" y="74859"/>
                      <a:pt x="11718" y="70569"/>
                    </a:cubicBezTo>
                    <a:cubicBezTo>
                      <a:pt x="16976" y="66199"/>
                      <a:pt x="22870" y="62785"/>
                      <a:pt x="28799" y="59678"/>
                    </a:cubicBezTo>
                    <a:cubicBezTo>
                      <a:pt x="40657" y="53362"/>
                      <a:pt x="53073" y="48150"/>
                      <a:pt x="65739" y="43746"/>
                    </a:cubicBezTo>
                    <a:cubicBezTo>
                      <a:pt x="91060" y="34813"/>
                      <a:pt x="117279" y="28941"/>
                      <a:pt x="143385" y="23217"/>
                    </a:cubicBezTo>
                    <a:cubicBezTo>
                      <a:pt x="156460" y="20394"/>
                      <a:pt x="169582" y="17777"/>
                      <a:pt x="182726" y="15274"/>
                    </a:cubicBezTo>
                    <a:cubicBezTo>
                      <a:pt x="195881" y="12850"/>
                      <a:pt x="209082" y="10653"/>
                      <a:pt x="222294" y="8559"/>
                    </a:cubicBezTo>
                    <a:cubicBezTo>
                      <a:pt x="248741" y="4474"/>
                      <a:pt x="275348" y="1356"/>
                      <a:pt x="302092" y="1"/>
                    </a:cubicBezTo>
                    <a:cubicBezTo>
                      <a:pt x="302819" y="-33"/>
                      <a:pt x="303445" y="525"/>
                      <a:pt x="303479" y="1253"/>
                    </a:cubicBezTo>
                    <a:cubicBezTo>
                      <a:pt x="303514" y="1936"/>
                      <a:pt x="303024" y="2517"/>
                      <a:pt x="302376" y="2619"/>
                    </a:cubicBezTo>
                    <a:cubicBezTo>
                      <a:pt x="275997" y="6921"/>
                      <a:pt x="249607" y="10676"/>
                      <a:pt x="223239" y="14670"/>
                    </a:cubicBezTo>
                    <a:cubicBezTo>
                      <a:pt x="210050" y="16616"/>
                      <a:pt x="196882" y="18756"/>
                      <a:pt x="183739" y="20964"/>
                    </a:cubicBezTo>
                    <a:cubicBezTo>
                      <a:pt x="170572" y="23103"/>
                      <a:pt x="157439" y="25413"/>
                      <a:pt x="144318" y="27837"/>
                    </a:cubicBezTo>
                    <a:cubicBezTo>
                      <a:pt x="118099" y="32685"/>
                      <a:pt x="91879" y="37874"/>
                      <a:pt x="66649" y="46375"/>
                    </a:cubicBezTo>
                    <a:cubicBezTo>
                      <a:pt x="54063" y="50654"/>
                      <a:pt x="41738" y="55741"/>
                      <a:pt x="29983" y="61909"/>
                    </a:cubicBezTo>
                    <a:cubicBezTo>
                      <a:pt x="24088" y="64970"/>
                      <a:pt x="18307" y="68225"/>
                      <a:pt x="13288" y="72435"/>
                    </a:cubicBezTo>
                    <a:cubicBezTo>
                      <a:pt x="8293" y="76589"/>
                      <a:pt x="4184" y="81904"/>
                      <a:pt x="2603" y="88060"/>
                    </a:cubicBezTo>
                    <a:cubicBezTo>
                      <a:pt x="2421" y="88766"/>
                      <a:pt x="1715" y="89198"/>
                      <a:pt x="998" y="89016"/>
                    </a:cubicBezTo>
                    <a:cubicBezTo>
                      <a:pt x="292" y="88846"/>
                      <a:pt x="-140" y="88128"/>
                      <a:pt x="42" y="87412"/>
                    </a:cubicBezTo>
                    <a:lnTo>
                      <a:pt x="42" y="8738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9" name="Google Shape;4039;p23"/>
              <p:cNvSpPr/>
              <p:nvPr/>
            </p:nvSpPr>
            <p:spPr>
              <a:xfrm>
                <a:off x="7912080" y="4218480"/>
                <a:ext cx="290659" cy="94772"/>
              </a:xfrm>
              <a:custGeom>
                <a:avLst/>
                <a:gdLst/>
                <a:ahLst/>
                <a:cxnLst/>
                <a:rect l="l" t="t" r="r" b="b"/>
                <a:pathLst>
                  <a:path w="290659" h="95729" extrusionOk="0">
                    <a:moveTo>
                      <a:pt x="1513" y="91270"/>
                    </a:moveTo>
                    <a:cubicBezTo>
                      <a:pt x="13883" y="93080"/>
                      <a:pt x="26571" y="92169"/>
                      <a:pt x="38896" y="89780"/>
                    </a:cubicBezTo>
                    <a:cubicBezTo>
                      <a:pt x="51255" y="87424"/>
                      <a:pt x="63352" y="83748"/>
                      <a:pt x="75403" y="79925"/>
                    </a:cubicBezTo>
                    <a:cubicBezTo>
                      <a:pt x="99484" y="72140"/>
                      <a:pt x="123405" y="63845"/>
                      <a:pt x="147097" y="54957"/>
                    </a:cubicBezTo>
                    <a:cubicBezTo>
                      <a:pt x="158967" y="50564"/>
                      <a:pt x="170780" y="46046"/>
                      <a:pt x="182569" y="41471"/>
                    </a:cubicBezTo>
                    <a:cubicBezTo>
                      <a:pt x="194359" y="36896"/>
                      <a:pt x="206172" y="32379"/>
                      <a:pt x="217893" y="27633"/>
                    </a:cubicBezTo>
                    <a:cubicBezTo>
                      <a:pt x="241405" y="18324"/>
                      <a:pt x="264847" y="8845"/>
                      <a:pt x="288643" y="82"/>
                    </a:cubicBezTo>
                    <a:cubicBezTo>
                      <a:pt x="289326" y="-168"/>
                      <a:pt x="290088" y="173"/>
                      <a:pt x="290339" y="856"/>
                    </a:cubicBezTo>
                    <a:cubicBezTo>
                      <a:pt x="290578" y="1493"/>
                      <a:pt x="290293" y="2199"/>
                      <a:pt x="289701" y="2494"/>
                    </a:cubicBezTo>
                    <a:cubicBezTo>
                      <a:pt x="267067" y="13988"/>
                      <a:pt x="243783" y="24105"/>
                      <a:pt x="220169" y="33380"/>
                    </a:cubicBezTo>
                    <a:cubicBezTo>
                      <a:pt x="208357" y="38012"/>
                      <a:pt x="196498" y="42496"/>
                      <a:pt x="184595" y="46877"/>
                    </a:cubicBezTo>
                    <a:cubicBezTo>
                      <a:pt x="172646" y="51122"/>
                      <a:pt x="160697" y="55378"/>
                      <a:pt x="148668" y="59395"/>
                    </a:cubicBezTo>
                    <a:cubicBezTo>
                      <a:pt x="124633" y="67475"/>
                      <a:pt x="100462" y="75133"/>
                      <a:pt x="76234" y="82576"/>
                    </a:cubicBezTo>
                    <a:cubicBezTo>
                      <a:pt x="64137" y="86331"/>
                      <a:pt x="51915" y="89950"/>
                      <a:pt x="39363" y="92260"/>
                    </a:cubicBezTo>
                    <a:cubicBezTo>
                      <a:pt x="26833" y="94525"/>
                      <a:pt x="13917" y="95561"/>
                      <a:pt x="1149" y="93876"/>
                    </a:cubicBezTo>
                    <a:cubicBezTo>
                      <a:pt x="431" y="93785"/>
                      <a:pt x="-81" y="93125"/>
                      <a:pt x="10" y="92397"/>
                    </a:cubicBezTo>
                    <a:cubicBezTo>
                      <a:pt x="101" y="91680"/>
                      <a:pt x="762" y="91168"/>
                      <a:pt x="1490" y="91259"/>
                    </a:cubicBezTo>
                    <a:cubicBezTo>
                      <a:pt x="1490" y="91259"/>
                      <a:pt x="1502" y="91259"/>
                      <a:pt x="1513" y="912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0" name="Google Shape;4040;p23"/>
              <p:cNvSpPr/>
              <p:nvPr/>
            </p:nvSpPr>
            <p:spPr>
              <a:xfrm>
                <a:off x="8102520" y="4241160"/>
                <a:ext cx="79194" cy="255516"/>
              </a:xfrm>
              <a:custGeom>
                <a:avLst/>
                <a:gdLst/>
                <a:ahLst/>
                <a:cxnLst/>
                <a:rect l="l" t="t" r="r" b="b"/>
                <a:pathLst>
                  <a:path w="80400" h="255516" extrusionOk="0">
                    <a:moveTo>
                      <a:pt x="79067" y="2165"/>
                    </a:moveTo>
                    <a:cubicBezTo>
                      <a:pt x="64888" y="19520"/>
                      <a:pt x="52927" y="38627"/>
                      <a:pt x="42731" y="58553"/>
                    </a:cubicBezTo>
                    <a:cubicBezTo>
                      <a:pt x="32671" y="78560"/>
                      <a:pt x="24705" y="99601"/>
                      <a:pt x="18924" y="121189"/>
                    </a:cubicBezTo>
                    <a:lnTo>
                      <a:pt x="14930" y="137451"/>
                    </a:lnTo>
                    <a:lnTo>
                      <a:pt x="11698" y="153872"/>
                    </a:lnTo>
                    <a:lnTo>
                      <a:pt x="9126" y="170396"/>
                    </a:lnTo>
                    <a:lnTo>
                      <a:pt x="7328" y="187011"/>
                    </a:lnTo>
                    <a:cubicBezTo>
                      <a:pt x="5393" y="209225"/>
                      <a:pt x="5257" y="231530"/>
                      <a:pt x="6281" y="253937"/>
                    </a:cubicBezTo>
                    <a:cubicBezTo>
                      <a:pt x="6315" y="254665"/>
                      <a:pt x="5746" y="255280"/>
                      <a:pt x="5018" y="255314"/>
                    </a:cubicBezTo>
                    <a:cubicBezTo>
                      <a:pt x="4346" y="255348"/>
                      <a:pt x="3766" y="254870"/>
                      <a:pt x="3652" y="254222"/>
                    </a:cubicBezTo>
                    <a:cubicBezTo>
                      <a:pt x="-342" y="231940"/>
                      <a:pt x="-877" y="209032"/>
                      <a:pt x="1160" y="186454"/>
                    </a:cubicBezTo>
                    <a:lnTo>
                      <a:pt x="3163" y="169554"/>
                    </a:lnTo>
                    <a:lnTo>
                      <a:pt x="6008" y="152791"/>
                    </a:lnTo>
                    <a:lnTo>
                      <a:pt x="9797" y="136222"/>
                    </a:lnTo>
                    <a:lnTo>
                      <a:pt x="14384" y="119869"/>
                    </a:lnTo>
                    <a:cubicBezTo>
                      <a:pt x="21098" y="98247"/>
                      <a:pt x="29758" y="77273"/>
                      <a:pt x="40239" y="57267"/>
                    </a:cubicBezTo>
                    <a:cubicBezTo>
                      <a:pt x="50583" y="37181"/>
                      <a:pt x="63079" y="18279"/>
                      <a:pt x="76996" y="504"/>
                    </a:cubicBezTo>
                    <a:cubicBezTo>
                      <a:pt x="77440" y="-66"/>
                      <a:pt x="78271" y="-168"/>
                      <a:pt x="78851" y="276"/>
                    </a:cubicBezTo>
                    <a:cubicBezTo>
                      <a:pt x="79432" y="720"/>
                      <a:pt x="79523" y="1551"/>
                      <a:pt x="79079" y="2131"/>
                    </a:cubicBezTo>
                    <a:cubicBezTo>
                      <a:pt x="79079" y="2131"/>
                      <a:pt x="79067" y="2142"/>
                      <a:pt x="79067" y="215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1" name="Google Shape;4041;p23"/>
              <p:cNvSpPr/>
              <p:nvPr/>
            </p:nvSpPr>
            <p:spPr>
              <a:xfrm>
                <a:off x="8134560" y="4234320"/>
                <a:ext cx="66614" cy="273053"/>
              </a:xfrm>
              <a:custGeom>
                <a:avLst/>
                <a:gdLst/>
                <a:ahLst/>
                <a:cxnLst/>
                <a:rect l="l" t="t" r="r" b="b"/>
                <a:pathLst>
                  <a:path w="66949" h="273053" extrusionOk="0">
                    <a:moveTo>
                      <a:pt x="49" y="271121"/>
                    </a:moveTo>
                    <a:cubicBezTo>
                      <a:pt x="6240" y="248804"/>
                      <a:pt x="11942" y="226375"/>
                      <a:pt x="17768" y="203967"/>
                    </a:cubicBezTo>
                    <a:cubicBezTo>
                      <a:pt x="23447" y="181526"/>
                      <a:pt x="28864" y="159027"/>
                      <a:pt x="33962" y="136449"/>
                    </a:cubicBezTo>
                    <a:lnTo>
                      <a:pt x="41541" y="102582"/>
                    </a:lnTo>
                    <a:cubicBezTo>
                      <a:pt x="44056" y="91293"/>
                      <a:pt x="46605" y="80015"/>
                      <a:pt x="49006" y="68715"/>
                    </a:cubicBezTo>
                    <a:cubicBezTo>
                      <a:pt x="53899" y="46114"/>
                      <a:pt x="58782" y="23559"/>
                      <a:pt x="64142" y="1015"/>
                    </a:cubicBezTo>
                    <a:cubicBezTo>
                      <a:pt x="64313" y="310"/>
                      <a:pt x="65018" y="-134"/>
                      <a:pt x="65735" y="37"/>
                    </a:cubicBezTo>
                    <a:cubicBezTo>
                      <a:pt x="66395" y="196"/>
                      <a:pt x="66816" y="810"/>
                      <a:pt x="66748" y="1459"/>
                    </a:cubicBezTo>
                    <a:cubicBezTo>
                      <a:pt x="64313" y="24561"/>
                      <a:pt x="60033" y="47400"/>
                      <a:pt x="55049" y="70035"/>
                    </a:cubicBezTo>
                    <a:cubicBezTo>
                      <a:pt x="52500" y="81347"/>
                      <a:pt x="49906" y="92636"/>
                      <a:pt x="47174" y="103902"/>
                    </a:cubicBezTo>
                    <a:cubicBezTo>
                      <a:pt x="44352" y="115146"/>
                      <a:pt x="41496" y="126366"/>
                      <a:pt x="38537" y="137576"/>
                    </a:cubicBezTo>
                    <a:lnTo>
                      <a:pt x="20465" y="204673"/>
                    </a:lnTo>
                    <a:cubicBezTo>
                      <a:pt x="14582" y="227068"/>
                      <a:pt x="8345" y="249362"/>
                      <a:pt x="2598" y="271792"/>
                    </a:cubicBezTo>
                    <a:cubicBezTo>
                      <a:pt x="2416" y="272498"/>
                      <a:pt x="1699" y="272919"/>
                      <a:pt x="994" y="272748"/>
                    </a:cubicBezTo>
                    <a:cubicBezTo>
                      <a:pt x="288" y="272566"/>
                      <a:pt x="-133" y="271849"/>
                      <a:pt x="38" y="271144"/>
                    </a:cubicBezTo>
                    <a:cubicBezTo>
                      <a:pt x="38" y="271144"/>
                      <a:pt x="38" y="271121"/>
                      <a:pt x="38" y="2711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2" name="Google Shape;4042;p23"/>
              <p:cNvSpPr/>
              <p:nvPr/>
            </p:nvSpPr>
            <p:spPr>
              <a:xfrm>
                <a:off x="8225640" y="4236120"/>
                <a:ext cx="197995" cy="161704"/>
              </a:xfrm>
              <a:custGeom>
                <a:avLst/>
                <a:gdLst/>
                <a:ahLst/>
                <a:cxnLst/>
                <a:rect l="l" t="t" r="r" b="b"/>
                <a:pathLst>
                  <a:path w="198491" h="162109" extrusionOk="0">
                    <a:moveTo>
                      <a:pt x="1956" y="147"/>
                    </a:moveTo>
                    <a:cubicBezTo>
                      <a:pt x="20711" y="10047"/>
                      <a:pt x="39192" y="20494"/>
                      <a:pt x="56956" y="32091"/>
                    </a:cubicBezTo>
                    <a:cubicBezTo>
                      <a:pt x="74800" y="43550"/>
                      <a:pt x="92143" y="55829"/>
                      <a:pt x="108895" y="68905"/>
                    </a:cubicBezTo>
                    <a:lnTo>
                      <a:pt x="121299" y="78920"/>
                    </a:lnTo>
                    <a:lnTo>
                      <a:pt x="133430" y="89264"/>
                    </a:lnTo>
                    <a:lnTo>
                      <a:pt x="145197" y="100030"/>
                    </a:lnTo>
                    <a:lnTo>
                      <a:pt x="156668" y="111114"/>
                    </a:lnTo>
                    <a:cubicBezTo>
                      <a:pt x="171701" y="126147"/>
                      <a:pt x="185721" y="142250"/>
                      <a:pt x="197887" y="159695"/>
                    </a:cubicBezTo>
                    <a:cubicBezTo>
                      <a:pt x="198308" y="160298"/>
                      <a:pt x="198160" y="161118"/>
                      <a:pt x="197556" y="161539"/>
                    </a:cubicBezTo>
                    <a:cubicBezTo>
                      <a:pt x="197010" y="161926"/>
                      <a:pt x="196271" y="161835"/>
                      <a:pt x="195827" y="161357"/>
                    </a:cubicBezTo>
                    <a:cubicBezTo>
                      <a:pt x="181420" y="145857"/>
                      <a:pt x="167115" y="130426"/>
                      <a:pt x="152275" y="115484"/>
                    </a:cubicBezTo>
                    <a:lnTo>
                      <a:pt x="141043" y="104377"/>
                    </a:lnTo>
                    <a:lnTo>
                      <a:pt x="129538" y="93543"/>
                    </a:lnTo>
                    <a:lnTo>
                      <a:pt x="117851" y="82903"/>
                    </a:lnTo>
                    <a:lnTo>
                      <a:pt x="105902" y="72558"/>
                    </a:lnTo>
                    <a:cubicBezTo>
                      <a:pt x="89833" y="58902"/>
                      <a:pt x="72968" y="46156"/>
                      <a:pt x="55408" y="34435"/>
                    </a:cubicBezTo>
                    <a:cubicBezTo>
                      <a:pt x="37770" y="22850"/>
                      <a:pt x="19618" y="11959"/>
                      <a:pt x="727" y="2503"/>
                    </a:cubicBezTo>
                    <a:cubicBezTo>
                      <a:pt x="79" y="2173"/>
                      <a:pt x="-183" y="1387"/>
                      <a:pt x="136" y="727"/>
                    </a:cubicBezTo>
                    <a:cubicBezTo>
                      <a:pt x="466" y="79"/>
                      <a:pt x="1250" y="-183"/>
                      <a:pt x="1911" y="135"/>
                    </a:cubicBezTo>
                    <a:cubicBezTo>
                      <a:pt x="1911" y="135"/>
                      <a:pt x="1933" y="135"/>
                      <a:pt x="1933" y="14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3" name="Google Shape;4043;p23"/>
              <p:cNvSpPr/>
              <p:nvPr/>
            </p:nvSpPr>
            <p:spPr>
              <a:xfrm>
                <a:off x="8214480" y="4260960"/>
                <a:ext cx="173963" cy="165189"/>
              </a:xfrm>
              <a:custGeom>
                <a:avLst/>
                <a:gdLst/>
                <a:ahLst/>
                <a:cxnLst/>
                <a:rect l="l" t="t" r="r" b="b"/>
                <a:pathLst>
                  <a:path w="174399" h="165603" extrusionOk="0">
                    <a:moveTo>
                      <a:pt x="2468" y="669"/>
                    </a:moveTo>
                    <a:cubicBezTo>
                      <a:pt x="12448" y="17876"/>
                      <a:pt x="24055" y="34093"/>
                      <a:pt x="36505" y="49581"/>
                    </a:cubicBezTo>
                    <a:cubicBezTo>
                      <a:pt x="49081" y="64978"/>
                      <a:pt x="62827" y="79408"/>
                      <a:pt x="77519" y="92734"/>
                    </a:cubicBezTo>
                    <a:lnTo>
                      <a:pt x="88660" y="102589"/>
                    </a:lnTo>
                    <a:lnTo>
                      <a:pt x="100120" y="112058"/>
                    </a:lnTo>
                    <a:lnTo>
                      <a:pt x="111796" y="121241"/>
                    </a:lnTo>
                    <a:lnTo>
                      <a:pt x="123756" y="130038"/>
                    </a:lnTo>
                    <a:cubicBezTo>
                      <a:pt x="139870" y="141566"/>
                      <a:pt x="156519" y="152252"/>
                      <a:pt x="173407" y="162835"/>
                    </a:cubicBezTo>
                    <a:cubicBezTo>
                      <a:pt x="174022" y="163222"/>
                      <a:pt x="174215" y="164042"/>
                      <a:pt x="173828" y="164656"/>
                    </a:cubicBezTo>
                    <a:cubicBezTo>
                      <a:pt x="173476" y="165214"/>
                      <a:pt x="172770" y="165419"/>
                      <a:pt x="172178" y="165168"/>
                    </a:cubicBezTo>
                    <a:cubicBezTo>
                      <a:pt x="153765" y="157179"/>
                      <a:pt x="136433" y="146801"/>
                      <a:pt x="120149" y="135057"/>
                    </a:cubicBezTo>
                    <a:lnTo>
                      <a:pt x="108120" y="125987"/>
                    </a:lnTo>
                    <a:lnTo>
                      <a:pt x="96432" y="116496"/>
                    </a:lnTo>
                    <a:lnTo>
                      <a:pt x="85166" y="106504"/>
                    </a:lnTo>
                    <a:lnTo>
                      <a:pt x="74264" y="96137"/>
                    </a:lnTo>
                    <a:cubicBezTo>
                      <a:pt x="60017" y="82014"/>
                      <a:pt x="46691" y="67038"/>
                      <a:pt x="34321" y="51311"/>
                    </a:cubicBezTo>
                    <a:cubicBezTo>
                      <a:pt x="21825" y="35675"/>
                      <a:pt x="10616" y="19071"/>
                      <a:pt x="192" y="2001"/>
                    </a:cubicBezTo>
                    <a:cubicBezTo>
                      <a:pt x="-184" y="1375"/>
                      <a:pt x="10" y="567"/>
                      <a:pt x="624" y="192"/>
                    </a:cubicBezTo>
                    <a:cubicBezTo>
                      <a:pt x="1250" y="-184"/>
                      <a:pt x="2058" y="10"/>
                      <a:pt x="2434" y="624"/>
                    </a:cubicBezTo>
                    <a:cubicBezTo>
                      <a:pt x="2434" y="624"/>
                      <a:pt x="2445" y="647"/>
                      <a:pt x="2445" y="64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4" name="Google Shape;4044;p23"/>
              <p:cNvSpPr/>
              <p:nvPr/>
            </p:nvSpPr>
            <p:spPr>
              <a:xfrm>
                <a:off x="8258760" y="4222800"/>
                <a:ext cx="276068" cy="42114"/>
              </a:xfrm>
              <a:custGeom>
                <a:avLst/>
                <a:gdLst/>
                <a:ahLst/>
                <a:cxnLst/>
                <a:rect l="l" t="t" r="r" b="b"/>
                <a:pathLst>
                  <a:path w="276068" h="42755" extrusionOk="0">
                    <a:moveTo>
                      <a:pt x="1745" y="61"/>
                    </a:moveTo>
                    <a:cubicBezTo>
                      <a:pt x="23504" y="7776"/>
                      <a:pt x="45808" y="13910"/>
                      <a:pt x="68284" y="19157"/>
                    </a:cubicBezTo>
                    <a:cubicBezTo>
                      <a:pt x="90794" y="24255"/>
                      <a:pt x="113588" y="28078"/>
                      <a:pt x="136496" y="30673"/>
                    </a:cubicBezTo>
                    <a:lnTo>
                      <a:pt x="153691" y="32460"/>
                    </a:lnTo>
                    <a:lnTo>
                      <a:pt x="170921" y="33837"/>
                    </a:lnTo>
                    <a:lnTo>
                      <a:pt x="188162" y="34929"/>
                    </a:lnTo>
                    <a:lnTo>
                      <a:pt x="205414" y="35612"/>
                    </a:lnTo>
                    <a:cubicBezTo>
                      <a:pt x="228436" y="36318"/>
                      <a:pt x="251446" y="36249"/>
                      <a:pt x="274570" y="36181"/>
                    </a:cubicBezTo>
                    <a:cubicBezTo>
                      <a:pt x="275299" y="36181"/>
                      <a:pt x="275890" y="36773"/>
                      <a:pt x="275901" y="37501"/>
                    </a:cubicBezTo>
                    <a:cubicBezTo>
                      <a:pt x="275901" y="38172"/>
                      <a:pt x="275401" y="38730"/>
                      <a:pt x="274752" y="38821"/>
                    </a:cubicBezTo>
                    <a:cubicBezTo>
                      <a:pt x="251731" y="41871"/>
                      <a:pt x="228424" y="42588"/>
                      <a:pt x="205220" y="41803"/>
                    </a:cubicBezTo>
                    <a:lnTo>
                      <a:pt x="187820" y="40927"/>
                    </a:lnTo>
                    <a:lnTo>
                      <a:pt x="170454" y="39595"/>
                    </a:lnTo>
                    <a:lnTo>
                      <a:pt x="153145" y="37695"/>
                    </a:lnTo>
                    <a:lnTo>
                      <a:pt x="135893" y="35350"/>
                    </a:lnTo>
                    <a:cubicBezTo>
                      <a:pt x="112939" y="31868"/>
                      <a:pt x="90179" y="27361"/>
                      <a:pt x="67658" y="21888"/>
                    </a:cubicBezTo>
                    <a:cubicBezTo>
                      <a:pt x="45103" y="16562"/>
                      <a:pt x="22889" y="9882"/>
                      <a:pt x="903" y="2576"/>
                    </a:cubicBezTo>
                    <a:cubicBezTo>
                      <a:pt x="208" y="2348"/>
                      <a:pt x="-167" y="1597"/>
                      <a:pt x="72" y="903"/>
                    </a:cubicBezTo>
                    <a:cubicBezTo>
                      <a:pt x="300" y="209"/>
                      <a:pt x="1051" y="-167"/>
                      <a:pt x="1745" y="72"/>
                    </a:cubicBezTo>
                    <a:cubicBezTo>
                      <a:pt x="1745" y="72"/>
                      <a:pt x="1768" y="72"/>
                      <a:pt x="1768" y="7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5" name="Google Shape;4045;p23"/>
              <p:cNvSpPr/>
              <p:nvPr/>
            </p:nvSpPr>
            <p:spPr>
              <a:xfrm>
                <a:off x="8268840" y="4003200"/>
                <a:ext cx="281815" cy="231345"/>
              </a:xfrm>
              <a:custGeom>
                <a:avLst/>
                <a:gdLst/>
                <a:ahLst/>
                <a:cxnLst/>
                <a:rect l="l" t="t" r="r" b="b"/>
                <a:pathLst>
                  <a:path w="281815" h="231345" extrusionOk="0">
                    <a:moveTo>
                      <a:pt x="280064" y="231011"/>
                    </a:moveTo>
                    <a:cubicBezTo>
                      <a:pt x="257326" y="225833"/>
                      <a:pt x="234430" y="221372"/>
                      <a:pt x="211408" y="217685"/>
                    </a:cubicBezTo>
                    <a:cubicBezTo>
                      <a:pt x="188397" y="213963"/>
                      <a:pt x="165273" y="210914"/>
                      <a:pt x="142081" y="208524"/>
                    </a:cubicBezTo>
                    <a:cubicBezTo>
                      <a:pt x="118888" y="206168"/>
                      <a:pt x="95616" y="204666"/>
                      <a:pt x="72332" y="203733"/>
                    </a:cubicBezTo>
                    <a:cubicBezTo>
                      <a:pt x="49048" y="202822"/>
                      <a:pt x="25742" y="202595"/>
                      <a:pt x="2447" y="203039"/>
                    </a:cubicBezTo>
                    <a:cubicBezTo>
                      <a:pt x="1127" y="203061"/>
                      <a:pt x="34" y="202015"/>
                      <a:pt x="0" y="200683"/>
                    </a:cubicBezTo>
                    <a:cubicBezTo>
                      <a:pt x="-11" y="199829"/>
                      <a:pt x="410" y="199078"/>
                      <a:pt x="1070" y="198634"/>
                    </a:cubicBezTo>
                    <a:lnTo>
                      <a:pt x="1116" y="198600"/>
                    </a:lnTo>
                    <a:cubicBezTo>
                      <a:pt x="19927" y="186310"/>
                      <a:pt x="37566" y="172255"/>
                      <a:pt x="54181" y="157120"/>
                    </a:cubicBezTo>
                    <a:cubicBezTo>
                      <a:pt x="70864" y="142041"/>
                      <a:pt x="86568" y="125870"/>
                      <a:pt x="101397" y="108937"/>
                    </a:cubicBezTo>
                    <a:cubicBezTo>
                      <a:pt x="116282" y="92049"/>
                      <a:pt x="130370" y="74455"/>
                      <a:pt x="143753" y="56316"/>
                    </a:cubicBezTo>
                    <a:lnTo>
                      <a:pt x="153722" y="42659"/>
                    </a:lnTo>
                    <a:lnTo>
                      <a:pt x="163395" y="28787"/>
                    </a:lnTo>
                    <a:lnTo>
                      <a:pt x="172909" y="14790"/>
                    </a:lnTo>
                    <a:lnTo>
                      <a:pt x="182195" y="622"/>
                    </a:lnTo>
                    <a:lnTo>
                      <a:pt x="182195" y="599"/>
                    </a:lnTo>
                    <a:cubicBezTo>
                      <a:pt x="182605" y="-16"/>
                      <a:pt x="183424" y="-186"/>
                      <a:pt x="184038" y="223"/>
                    </a:cubicBezTo>
                    <a:cubicBezTo>
                      <a:pt x="184619" y="610"/>
                      <a:pt x="184801" y="1373"/>
                      <a:pt x="184460" y="1976"/>
                    </a:cubicBezTo>
                    <a:cubicBezTo>
                      <a:pt x="181672" y="6903"/>
                      <a:pt x="178861" y="11831"/>
                      <a:pt x="175982" y="16713"/>
                    </a:cubicBezTo>
                    <a:lnTo>
                      <a:pt x="167116" y="31234"/>
                    </a:lnTo>
                    <a:lnTo>
                      <a:pt x="157819" y="45482"/>
                    </a:lnTo>
                    <a:lnTo>
                      <a:pt x="148203" y="59525"/>
                    </a:lnTo>
                    <a:cubicBezTo>
                      <a:pt x="135047" y="78017"/>
                      <a:pt x="121050" y="95941"/>
                      <a:pt x="106051" y="113011"/>
                    </a:cubicBezTo>
                    <a:cubicBezTo>
                      <a:pt x="90995" y="130024"/>
                      <a:pt x="75063" y="146297"/>
                      <a:pt x="58084" y="161445"/>
                    </a:cubicBezTo>
                    <a:cubicBezTo>
                      <a:pt x="41037" y="176500"/>
                      <a:pt x="22977" y="190464"/>
                      <a:pt x="3722" y="202640"/>
                    </a:cubicBezTo>
                    <a:lnTo>
                      <a:pt x="2401" y="198213"/>
                    </a:lnTo>
                    <a:cubicBezTo>
                      <a:pt x="25787" y="198122"/>
                      <a:pt x="49174" y="198714"/>
                      <a:pt x="72514" y="199977"/>
                    </a:cubicBezTo>
                    <a:cubicBezTo>
                      <a:pt x="95855" y="201218"/>
                      <a:pt x="119150" y="203232"/>
                      <a:pt x="142377" y="205736"/>
                    </a:cubicBezTo>
                    <a:cubicBezTo>
                      <a:pt x="165615" y="208205"/>
                      <a:pt x="188773" y="211357"/>
                      <a:pt x="211829" y="215170"/>
                    </a:cubicBezTo>
                    <a:cubicBezTo>
                      <a:pt x="234874" y="219016"/>
                      <a:pt x="257827" y="223409"/>
                      <a:pt x="280644" y="228427"/>
                    </a:cubicBezTo>
                    <a:cubicBezTo>
                      <a:pt x="281361" y="228587"/>
                      <a:pt x="281804" y="229292"/>
                      <a:pt x="281645" y="229998"/>
                    </a:cubicBezTo>
                    <a:cubicBezTo>
                      <a:pt x="281486" y="230715"/>
                      <a:pt x="280781" y="231159"/>
                      <a:pt x="280075" y="230999"/>
                    </a:cubicBezTo>
                    <a:lnTo>
                      <a:pt x="280075" y="23099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6" name="Google Shape;4046;p23"/>
              <p:cNvSpPr/>
              <p:nvPr/>
            </p:nvSpPr>
            <p:spPr>
              <a:xfrm>
                <a:off x="8261640" y="3995280"/>
                <a:ext cx="163929" cy="179786"/>
              </a:xfrm>
              <a:custGeom>
                <a:avLst/>
                <a:gdLst/>
                <a:ahLst/>
                <a:cxnLst/>
                <a:rect l="l" t="t" r="r" b="b"/>
                <a:pathLst>
                  <a:path w="163929" h="180237" extrusionOk="0">
                    <a:moveTo>
                      <a:pt x="226" y="178007"/>
                    </a:moveTo>
                    <a:cubicBezTo>
                      <a:pt x="11503" y="161108"/>
                      <a:pt x="22815" y="144231"/>
                      <a:pt x="34821" y="127844"/>
                    </a:cubicBezTo>
                    <a:cubicBezTo>
                      <a:pt x="46725" y="111377"/>
                      <a:pt x="58958" y="95149"/>
                      <a:pt x="71590" y="79205"/>
                    </a:cubicBezTo>
                    <a:cubicBezTo>
                      <a:pt x="77951" y="71273"/>
                      <a:pt x="84393" y="63398"/>
                      <a:pt x="91005" y="55660"/>
                    </a:cubicBezTo>
                    <a:cubicBezTo>
                      <a:pt x="97627" y="47933"/>
                      <a:pt x="104456" y="40399"/>
                      <a:pt x="111329" y="32900"/>
                    </a:cubicBezTo>
                    <a:cubicBezTo>
                      <a:pt x="118271" y="25514"/>
                      <a:pt x="125179" y="17912"/>
                      <a:pt x="133475" y="11483"/>
                    </a:cubicBezTo>
                    <a:cubicBezTo>
                      <a:pt x="137628" y="8308"/>
                      <a:pt x="142101" y="5440"/>
                      <a:pt x="146971" y="3334"/>
                    </a:cubicBezTo>
                    <a:cubicBezTo>
                      <a:pt x="151876" y="1320"/>
                      <a:pt x="157146" y="-11"/>
                      <a:pt x="162426" y="0"/>
                    </a:cubicBezTo>
                    <a:cubicBezTo>
                      <a:pt x="163154" y="0"/>
                      <a:pt x="163745" y="592"/>
                      <a:pt x="163745" y="1320"/>
                    </a:cubicBezTo>
                    <a:cubicBezTo>
                      <a:pt x="163745" y="1980"/>
                      <a:pt x="163256" y="2527"/>
                      <a:pt x="162619" y="2629"/>
                    </a:cubicBezTo>
                    <a:cubicBezTo>
                      <a:pt x="152855" y="4109"/>
                      <a:pt x="144411" y="9423"/>
                      <a:pt x="136969" y="15784"/>
                    </a:cubicBezTo>
                    <a:cubicBezTo>
                      <a:pt x="129480" y="22168"/>
                      <a:pt x="122846" y="29782"/>
                      <a:pt x="115847" y="37099"/>
                    </a:cubicBezTo>
                    <a:cubicBezTo>
                      <a:pt x="108916" y="44462"/>
                      <a:pt x="102089" y="51927"/>
                      <a:pt x="95340" y="59461"/>
                    </a:cubicBezTo>
                    <a:cubicBezTo>
                      <a:pt x="88501" y="66915"/>
                      <a:pt x="81855" y="74551"/>
                      <a:pt x="75220" y="82198"/>
                    </a:cubicBezTo>
                    <a:cubicBezTo>
                      <a:pt x="61963" y="97505"/>
                      <a:pt x="49239" y="113289"/>
                      <a:pt x="37063" y="129483"/>
                    </a:cubicBezTo>
                    <a:cubicBezTo>
                      <a:pt x="25046" y="145801"/>
                      <a:pt x="13301" y="162325"/>
                      <a:pt x="2433" y="179429"/>
                    </a:cubicBezTo>
                    <a:cubicBezTo>
                      <a:pt x="2046" y="180044"/>
                      <a:pt x="1227" y="180226"/>
                      <a:pt x="613" y="179839"/>
                    </a:cubicBezTo>
                    <a:cubicBezTo>
                      <a:pt x="-2" y="179452"/>
                      <a:pt x="-184" y="178633"/>
                      <a:pt x="203" y="178018"/>
                    </a:cubicBezTo>
                    <a:cubicBezTo>
                      <a:pt x="203" y="178018"/>
                      <a:pt x="214" y="177996"/>
                      <a:pt x="226" y="17799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7" name="Google Shape;4047;p23"/>
              <p:cNvSpPr/>
              <p:nvPr/>
            </p:nvSpPr>
            <p:spPr>
              <a:xfrm>
                <a:off x="7965000" y="4000320"/>
                <a:ext cx="220073" cy="195134"/>
              </a:xfrm>
              <a:custGeom>
                <a:avLst/>
                <a:gdLst/>
                <a:ahLst/>
                <a:cxnLst/>
                <a:rect l="l" t="t" r="r" b="b"/>
                <a:pathLst>
                  <a:path w="220625" h="195623" extrusionOk="0">
                    <a:moveTo>
                      <a:pt x="218268" y="195101"/>
                    </a:moveTo>
                    <a:cubicBezTo>
                      <a:pt x="196964" y="183072"/>
                      <a:pt x="176070" y="170281"/>
                      <a:pt x="156075" y="156181"/>
                    </a:cubicBezTo>
                    <a:cubicBezTo>
                      <a:pt x="135990" y="142206"/>
                      <a:pt x="116564" y="127241"/>
                      <a:pt x="97935" y="111332"/>
                    </a:cubicBezTo>
                    <a:lnTo>
                      <a:pt x="84153" y="99167"/>
                    </a:lnTo>
                    <a:lnTo>
                      <a:pt x="70714" y="86614"/>
                    </a:lnTo>
                    <a:lnTo>
                      <a:pt x="57729" y="73584"/>
                    </a:lnTo>
                    <a:lnTo>
                      <a:pt x="45120" y="60190"/>
                    </a:lnTo>
                    <a:cubicBezTo>
                      <a:pt x="28608" y="42050"/>
                      <a:pt x="13347" y="22727"/>
                      <a:pt x="203" y="2027"/>
                    </a:cubicBezTo>
                    <a:cubicBezTo>
                      <a:pt x="-184" y="1412"/>
                      <a:pt x="-2" y="593"/>
                      <a:pt x="612" y="206"/>
                    </a:cubicBezTo>
                    <a:cubicBezTo>
                      <a:pt x="1182" y="-158"/>
                      <a:pt x="1922" y="-22"/>
                      <a:pt x="2343" y="479"/>
                    </a:cubicBezTo>
                    <a:cubicBezTo>
                      <a:pt x="17819" y="19347"/>
                      <a:pt x="33387" y="37999"/>
                      <a:pt x="49695" y="56036"/>
                    </a:cubicBezTo>
                    <a:lnTo>
                      <a:pt x="62065" y="69431"/>
                    </a:lnTo>
                    <a:lnTo>
                      <a:pt x="74777" y="82495"/>
                    </a:lnTo>
                    <a:lnTo>
                      <a:pt x="87750" y="95320"/>
                    </a:lnTo>
                    <a:lnTo>
                      <a:pt x="101065" y="107804"/>
                    </a:lnTo>
                    <a:cubicBezTo>
                      <a:pt x="118988" y="124260"/>
                      <a:pt x="137902" y="139680"/>
                      <a:pt x="157703" y="153905"/>
                    </a:cubicBezTo>
                    <a:cubicBezTo>
                      <a:pt x="177584" y="167993"/>
                      <a:pt x="198114" y="181206"/>
                      <a:pt x="219565" y="192802"/>
                    </a:cubicBezTo>
                    <a:cubicBezTo>
                      <a:pt x="220202" y="193143"/>
                      <a:pt x="220441" y="193951"/>
                      <a:pt x="220100" y="194588"/>
                    </a:cubicBezTo>
                    <a:cubicBezTo>
                      <a:pt x="219758" y="195226"/>
                      <a:pt x="218951" y="195465"/>
                      <a:pt x="218313" y="195123"/>
                    </a:cubicBezTo>
                    <a:cubicBezTo>
                      <a:pt x="218313" y="195123"/>
                      <a:pt x="218302" y="195123"/>
                      <a:pt x="218291" y="19511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8" name="Google Shape;4048;p23"/>
              <p:cNvSpPr/>
              <p:nvPr/>
            </p:nvSpPr>
            <p:spPr>
              <a:xfrm>
                <a:off x="7980120" y="3977640"/>
                <a:ext cx="230358" cy="215748"/>
              </a:xfrm>
              <a:custGeom>
                <a:avLst/>
                <a:gdLst/>
                <a:ahLst/>
                <a:cxnLst/>
                <a:rect l="l" t="t" r="r" b="b"/>
                <a:pathLst>
                  <a:path w="230935" h="216289" extrusionOk="0">
                    <a:moveTo>
                      <a:pt x="820" y="1486"/>
                    </a:moveTo>
                    <a:cubicBezTo>
                      <a:pt x="4086" y="109"/>
                      <a:pt x="7740" y="-278"/>
                      <a:pt x="11188" y="189"/>
                    </a:cubicBezTo>
                    <a:cubicBezTo>
                      <a:pt x="14658" y="633"/>
                      <a:pt x="17924" y="1816"/>
                      <a:pt x="20963" y="3330"/>
                    </a:cubicBezTo>
                    <a:cubicBezTo>
                      <a:pt x="27051" y="6368"/>
                      <a:pt x="32354" y="10567"/>
                      <a:pt x="37328" y="14926"/>
                    </a:cubicBezTo>
                    <a:cubicBezTo>
                      <a:pt x="47297" y="23586"/>
                      <a:pt x="57220" y="32326"/>
                      <a:pt x="66984" y="41225"/>
                    </a:cubicBezTo>
                    <a:cubicBezTo>
                      <a:pt x="86615" y="58910"/>
                      <a:pt x="105927" y="76959"/>
                      <a:pt x="124886" y="95394"/>
                    </a:cubicBezTo>
                    <a:cubicBezTo>
                      <a:pt x="134343" y="104635"/>
                      <a:pt x="143663" y="114012"/>
                      <a:pt x="152881" y="123491"/>
                    </a:cubicBezTo>
                    <a:cubicBezTo>
                      <a:pt x="162030" y="133039"/>
                      <a:pt x="171066" y="142701"/>
                      <a:pt x="179954" y="152488"/>
                    </a:cubicBezTo>
                    <a:cubicBezTo>
                      <a:pt x="197695" y="172096"/>
                      <a:pt x="214720" y="192386"/>
                      <a:pt x="230322" y="213770"/>
                    </a:cubicBezTo>
                    <a:cubicBezTo>
                      <a:pt x="230754" y="214361"/>
                      <a:pt x="230618" y="215181"/>
                      <a:pt x="230038" y="215613"/>
                    </a:cubicBezTo>
                    <a:cubicBezTo>
                      <a:pt x="229491" y="216011"/>
                      <a:pt x="228729" y="215932"/>
                      <a:pt x="228285" y="215442"/>
                    </a:cubicBezTo>
                    <a:cubicBezTo>
                      <a:pt x="210418" y="195982"/>
                      <a:pt x="193007" y="176227"/>
                      <a:pt x="175379" y="156630"/>
                    </a:cubicBezTo>
                    <a:cubicBezTo>
                      <a:pt x="166628" y="146786"/>
                      <a:pt x="157672" y="137113"/>
                      <a:pt x="148704" y="127463"/>
                    </a:cubicBezTo>
                    <a:cubicBezTo>
                      <a:pt x="139771" y="117767"/>
                      <a:pt x="130701" y="108208"/>
                      <a:pt x="121563" y="98706"/>
                    </a:cubicBezTo>
                    <a:cubicBezTo>
                      <a:pt x="103287" y="79701"/>
                      <a:pt x="84464" y="61209"/>
                      <a:pt x="65118" y="43273"/>
                    </a:cubicBezTo>
                    <a:cubicBezTo>
                      <a:pt x="55422" y="34329"/>
                      <a:pt x="45579" y="25555"/>
                      <a:pt x="35677" y="16838"/>
                    </a:cubicBezTo>
                    <a:cubicBezTo>
                      <a:pt x="30762" y="12502"/>
                      <a:pt x="25663" y="8371"/>
                      <a:pt x="19894" y="5526"/>
                    </a:cubicBezTo>
                    <a:cubicBezTo>
                      <a:pt x="14215" y="2692"/>
                      <a:pt x="7558" y="1406"/>
                      <a:pt x="1856" y="3921"/>
                    </a:cubicBezTo>
                    <a:cubicBezTo>
                      <a:pt x="1185" y="4217"/>
                      <a:pt x="410" y="3921"/>
                      <a:pt x="115" y="3250"/>
                    </a:cubicBezTo>
                    <a:cubicBezTo>
                      <a:pt x="-181" y="2578"/>
                      <a:pt x="115" y="1805"/>
                      <a:pt x="786" y="1509"/>
                    </a:cubicBezTo>
                    <a:cubicBezTo>
                      <a:pt x="786" y="1509"/>
                      <a:pt x="786" y="1509"/>
                      <a:pt x="798" y="1509"/>
                    </a:cubicBezTo>
                    <a:lnTo>
                      <a:pt x="820" y="150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9" name="Google Shape;4049;p23"/>
              <p:cNvSpPr/>
              <p:nvPr/>
            </p:nvSpPr>
            <p:spPr>
              <a:xfrm>
                <a:off x="8182800" y="3908520"/>
                <a:ext cx="35295" cy="266328"/>
              </a:xfrm>
              <a:custGeom>
                <a:avLst/>
                <a:gdLst/>
                <a:ahLst/>
                <a:cxnLst/>
                <a:rect l="l" t="t" r="r" b="b"/>
                <a:pathLst>
                  <a:path w="35472" h="266328" extrusionOk="0">
                    <a:moveTo>
                      <a:pt x="32652" y="265056"/>
                    </a:moveTo>
                    <a:cubicBezTo>
                      <a:pt x="25949" y="243604"/>
                      <a:pt x="19781" y="221971"/>
                      <a:pt x="15138" y="199962"/>
                    </a:cubicBezTo>
                    <a:cubicBezTo>
                      <a:pt x="10359" y="177998"/>
                      <a:pt x="6478" y="155807"/>
                      <a:pt x="3850" y="133446"/>
                    </a:cubicBezTo>
                    <a:cubicBezTo>
                      <a:pt x="2449" y="122270"/>
                      <a:pt x="1608" y="111038"/>
                      <a:pt x="822" y="99795"/>
                    </a:cubicBezTo>
                    <a:cubicBezTo>
                      <a:pt x="276" y="88540"/>
                      <a:pt x="-77" y="77274"/>
                      <a:pt x="14" y="65996"/>
                    </a:cubicBezTo>
                    <a:cubicBezTo>
                      <a:pt x="14" y="54752"/>
                      <a:pt x="424" y="43327"/>
                      <a:pt x="2563" y="32026"/>
                    </a:cubicBezTo>
                    <a:cubicBezTo>
                      <a:pt x="3679" y="26393"/>
                      <a:pt x="5204" y="20806"/>
                      <a:pt x="7332" y="15434"/>
                    </a:cubicBezTo>
                    <a:cubicBezTo>
                      <a:pt x="9562" y="10108"/>
                      <a:pt x="12339" y="4965"/>
                      <a:pt x="15947" y="492"/>
                    </a:cubicBezTo>
                    <a:cubicBezTo>
                      <a:pt x="16402" y="-77"/>
                      <a:pt x="17232" y="-168"/>
                      <a:pt x="17801" y="299"/>
                    </a:cubicBezTo>
                    <a:cubicBezTo>
                      <a:pt x="18314" y="720"/>
                      <a:pt x="18439" y="1448"/>
                      <a:pt x="18109" y="2006"/>
                    </a:cubicBezTo>
                    <a:cubicBezTo>
                      <a:pt x="15332" y="6751"/>
                      <a:pt x="13102" y="11747"/>
                      <a:pt x="11519" y="16971"/>
                    </a:cubicBezTo>
                    <a:cubicBezTo>
                      <a:pt x="9836" y="22149"/>
                      <a:pt x="8731" y="27508"/>
                      <a:pt x="8003" y="32937"/>
                    </a:cubicBezTo>
                    <a:cubicBezTo>
                      <a:pt x="6478" y="43793"/>
                      <a:pt x="6273" y="54877"/>
                      <a:pt x="6182" y="66053"/>
                    </a:cubicBezTo>
                    <a:cubicBezTo>
                      <a:pt x="5920" y="88369"/>
                      <a:pt x="6706" y="110708"/>
                      <a:pt x="8526" y="132979"/>
                    </a:cubicBezTo>
                    <a:cubicBezTo>
                      <a:pt x="10268" y="155261"/>
                      <a:pt x="13466" y="177452"/>
                      <a:pt x="17858" y="199393"/>
                    </a:cubicBezTo>
                    <a:cubicBezTo>
                      <a:pt x="22422" y="221300"/>
                      <a:pt x="28043" y="243013"/>
                      <a:pt x="35156" y="264248"/>
                    </a:cubicBezTo>
                    <a:cubicBezTo>
                      <a:pt x="35395" y="264942"/>
                      <a:pt x="35019" y="265693"/>
                      <a:pt x="34336" y="265921"/>
                    </a:cubicBezTo>
                    <a:cubicBezTo>
                      <a:pt x="33643" y="266160"/>
                      <a:pt x="32892" y="265784"/>
                      <a:pt x="32664" y="265101"/>
                    </a:cubicBezTo>
                    <a:cubicBezTo>
                      <a:pt x="32664" y="265101"/>
                      <a:pt x="32664" y="265078"/>
                      <a:pt x="32664" y="26506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0" name="Google Shape;4050;p23"/>
              <p:cNvSpPr/>
              <p:nvPr/>
            </p:nvSpPr>
            <p:spPr>
              <a:xfrm>
                <a:off x="8233920" y="3909960"/>
                <a:ext cx="21940" cy="265128"/>
              </a:xfrm>
              <a:custGeom>
                <a:avLst/>
                <a:gdLst/>
                <a:ahLst/>
                <a:cxnLst/>
                <a:rect l="l" t="t" r="r" b="b"/>
                <a:pathLst>
                  <a:path w="23034" h="265792" extrusionOk="0">
                    <a:moveTo>
                      <a:pt x="2525" y="784"/>
                    </a:moveTo>
                    <a:cubicBezTo>
                      <a:pt x="11538" y="21222"/>
                      <a:pt x="17786" y="42936"/>
                      <a:pt x="20244" y="65172"/>
                    </a:cubicBezTo>
                    <a:cubicBezTo>
                      <a:pt x="22850" y="87397"/>
                      <a:pt x="22246" y="109816"/>
                      <a:pt x="21154" y="132030"/>
                    </a:cubicBezTo>
                    <a:cubicBezTo>
                      <a:pt x="20585" y="143137"/>
                      <a:pt x="19857" y="154244"/>
                      <a:pt x="19026" y="165339"/>
                    </a:cubicBezTo>
                    <a:cubicBezTo>
                      <a:pt x="18127" y="176435"/>
                      <a:pt x="17023" y="187508"/>
                      <a:pt x="15840" y="198569"/>
                    </a:cubicBezTo>
                    <a:cubicBezTo>
                      <a:pt x="13370" y="220680"/>
                      <a:pt x="10070" y="242724"/>
                      <a:pt x="5131" y="264448"/>
                    </a:cubicBezTo>
                    <a:cubicBezTo>
                      <a:pt x="4971" y="265165"/>
                      <a:pt x="4266" y="265609"/>
                      <a:pt x="3549" y="265449"/>
                    </a:cubicBezTo>
                    <a:cubicBezTo>
                      <a:pt x="2900" y="265302"/>
                      <a:pt x="2468" y="264687"/>
                      <a:pt x="2525" y="264038"/>
                    </a:cubicBezTo>
                    <a:cubicBezTo>
                      <a:pt x="4517" y="241893"/>
                      <a:pt x="7168" y="219895"/>
                      <a:pt x="9695" y="197875"/>
                    </a:cubicBezTo>
                    <a:cubicBezTo>
                      <a:pt x="11014" y="186870"/>
                      <a:pt x="12153" y="175843"/>
                      <a:pt x="13268" y="164816"/>
                    </a:cubicBezTo>
                    <a:cubicBezTo>
                      <a:pt x="14451" y="153789"/>
                      <a:pt x="15487" y="142750"/>
                      <a:pt x="16454" y="131711"/>
                    </a:cubicBezTo>
                    <a:cubicBezTo>
                      <a:pt x="18412" y="109645"/>
                      <a:pt x="19663" y="87477"/>
                      <a:pt x="17467" y="65479"/>
                    </a:cubicBezTo>
                    <a:cubicBezTo>
                      <a:pt x="15111" y="43561"/>
                      <a:pt x="9456" y="21894"/>
                      <a:pt x="124" y="1876"/>
                    </a:cubicBezTo>
                    <a:cubicBezTo>
                      <a:pt x="-184" y="1216"/>
                      <a:pt x="101" y="431"/>
                      <a:pt x="761" y="124"/>
                    </a:cubicBezTo>
                    <a:cubicBezTo>
                      <a:pt x="1421" y="-183"/>
                      <a:pt x="2206" y="101"/>
                      <a:pt x="2513" y="761"/>
                    </a:cubicBezTo>
                    <a:cubicBezTo>
                      <a:pt x="2513" y="761"/>
                      <a:pt x="2513" y="784"/>
                      <a:pt x="2525" y="78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1" name="Google Shape;4051;p23"/>
              <p:cNvSpPr/>
              <p:nvPr/>
            </p:nvSpPr>
            <p:spPr>
              <a:xfrm rot="-2219059">
                <a:off x="8159430" y="4145314"/>
                <a:ext cx="121084" cy="121084"/>
              </a:xfrm>
              <a:custGeom>
                <a:avLst/>
                <a:gdLst/>
                <a:ahLst/>
                <a:cxnLst/>
                <a:rect l="l" t="t" r="r" b="b"/>
                <a:pathLst>
                  <a:path w="120902" h="120902" extrusionOk="0">
                    <a:moveTo>
                      <a:pt x="120901" y="60451"/>
                    </a:moveTo>
                    <a:cubicBezTo>
                      <a:pt x="120901" y="93837"/>
                      <a:pt x="93837" y="120902"/>
                      <a:pt x="60450" y="120902"/>
                    </a:cubicBezTo>
                    <a:cubicBezTo>
                      <a:pt x="27065" y="120902"/>
                      <a:pt x="-1" y="93837"/>
                      <a:pt x="-1" y="60451"/>
                    </a:cubicBezTo>
                    <a:cubicBezTo>
                      <a:pt x="-1" y="27065"/>
                      <a:pt x="27064" y="0"/>
                      <a:pt x="60450" y="0"/>
                    </a:cubicBezTo>
                    <a:cubicBezTo>
                      <a:pt x="93836" y="0"/>
                      <a:pt x="120901" y="27065"/>
                      <a:pt x="120901" y="6045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052" name="Google Shape;4052;p23"/>
              <p:cNvGrpSpPr/>
              <p:nvPr/>
            </p:nvGrpSpPr>
            <p:grpSpPr>
              <a:xfrm>
                <a:off x="8168760" y="4152600"/>
                <a:ext cx="97197" cy="101167"/>
                <a:chOff x="8168760" y="4152600"/>
                <a:chExt cx="97197" cy="101167"/>
              </a:xfrm>
            </p:grpSpPr>
            <p:sp>
              <p:nvSpPr>
                <p:cNvPr id="4053" name="Google Shape;4053;p23"/>
                <p:cNvSpPr/>
                <p:nvPr/>
              </p:nvSpPr>
              <p:spPr>
                <a:xfrm>
                  <a:off x="8185680" y="4165560"/>
                  <a:ext cx="13316" cy="93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49" h="9844" extrusionOk="0">
                      <a:moveTo>
                        <a:pt x="117" y="7149"/>
                      </a:moveTo>
                      <a:cubicBezTo>
                        <a:pt x="1062" y="4907"/>
                        <a:pt x="2825" y="3189"/>
                        <a:pt x="4805" y="1914"/>
                      </a:cubicBezTo>
                      <a:cubicBezTo>
                        <a:pt x="6809" y="673"/>
                        <a:pt x="9130" y="-157"/>
                        <a:pt x="11565" y="25"/>
                      </a:cubicBezTo>
                      <a:cubicBezTo>
                        <a:pt x="12556" y="93"/>
                        <a:pt x="13295" y="958"/>
                        <a:pt x="13226" y="1948"/>
                      </a:cubicBezTo>
                      <a:cubicBezTo>
                        <a:pt x="13192" y="2449"/>
                        <a:pt x="12954" y="2893"/>
                        <a:pt x="12590" y="3200"/>
                      </a:cubicBezTo>
                      <a:lnTo>
                        <a:pt x="12510" y="3268"/>
                      </a:lnTo>
                      <a:cubicBezTo>
                        <a:pt x="10859" y="4645"/>
                        <a:pt x="9244" y="5556"/>
                        <a:pt x="7605" y="6534"/>
                      </a:cubicBezTo>
                      <a:cubicBezTo>
                        <a:pt x="5944" y="7479"/>
                        <a:pt x="4339" y="8458"/>
                        <a:pt x="2347" y="9300"/>
                      </a:cubicBezTo>
                      <a:lnTo>
                        <a:pt x="2279" y="9334"/>
                      </a:lnTo>
                      <a:cubicBezTo>
                        <a:pt x="1437" y="9687"/>
                        <a:pt x="481" y="9300"/>
                        <a:pt x="128" y="8458"/>
                      </a:cubicBezTo>
                      <a:cubicBezTo>
                        <a:pt x="-54" y="8036"/>
                        <a:pt x="-31" y="7570"/>
                        <a:pt x="128" y="7183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54" name="Google Shape;4054;p23"/>
                <p:cNvSpPr/>
                <p:nvPr/>
              </p:nvSpPr>
              <p:spPr>
                <a:xfrm>
                  <a:off x="8206920" y="4179960"/>
                  <a:ext cx="14395" cy="68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26" h="7249" extrusionOk="0">
                      <a:moveTo>
                        <a:pt x="211" y="4329"/>
                      </a:moveTo>
                      <a:cubicBezTo>
                        <a:pt x="1520" y="2098"/>
                        <a:pt x="3933" y="721"/>
                        <a:pt x="6425" y="209"/>
                      </a:cubicBezTo>
                      <a:cubicBezTo>
                        <a:pt x="8917" y="-292"/>
                        <a:pt x="11694" y="73"/>
                        <a:pt x="13753" y="1677"/>
                      </a:cubicBezTo>
                      <a:cubicBezTo>
                        <a:pt x="14527" y="2280"/>
                        <a:pt x="14664" y="3395"/>
                        <a:pt x="14061" y="4169"/>
                      </a:cubicBezTo>
                      <a:cubicBezTo>
                        <a:pt x="13765" y="4556"/>
                        <a:pt x="13333" y="4784"/>
                        <a:pt x="12878" y="4841"/>
                      </a:cubicBezTo>
                      <a:lnTo>
                        <a:pt x="12673" y="4863"/>
                      </a:lnTo>
                      <a:cubicBezTo>
                        <a:pt x="10692" y="5102"/>
                        <a:pt x="9099" y="5216"/>
                        <a:pt x="7415" y="5501"/>
                      </a:cubicBezTo>
                      <a:cubicBezTo>
                        <a:pt x="5731" y="5763"/>
                        <a:pt x="4149" y="6184"/>
                        <a:pt x="2191" y="6684"/>
                      </a:cubicBezTo>
                      <a:lnTo>
                        <a:pt x="2032" y="6730"/>
                      </a:lnTo>
                      <a:cubicBezTo>
                        <a:pt x="1156" y="6957"/>
                        <a:pt x="268" y="6422"/>
                        <a:pt x="52" y="5558"/>
                      </a:cubicBezTo>
                      <a:cubicBezTo>
                        <a:pt x="-62" y="5125"/>
                        <a:pt x="18" y="4682"/>
                        <a:pt x="223" y="4329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55" name="Google Shape;4055;p23"/>
                <p:cNvSpPr/>
                <p:nvPr/>
              </p:nvSpPr>
              <p:spPr>
                <a:xfrm>
                  <a:off x="8228880" y="4161960"/>
                  <a:ext cx="17271" cy="104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45" h="10981" extrusionOk="0">
                      <a:moveTo>
                        <a:pt x="930" y="868"/>
                      </a:moveTo>
                      <a:cubicBezTo>
                        <a:pt x="3923" y="-475"/>
                        <a:pt x="7507" y="-168"/>
                        <a:pt x="10488" y="1164"/>
                      </a:cubicBezTo>
                      <a:cubicBezTo>
                        <a:pt x="13470" y="2506"/>
                        <a:pt x="16087" y="4999"/>
                        <a:pt x="17032" y="8174"/>
                      </a:cubicBezTo>
                      <a:cubicBezTo>
                        <a:pt x="17305" y="9095"/>
                        <a:pt x="16782" y="10063"/>
                        <a:pt x="15860" y="10336"/>
                      </a:cubicBezTo>
                      <a:cubicBezTo>
                        <a:pt x="15303" y="10506"/>
                        <a:pt x="14711" y="10370"/>
                        <a:pt x="14290" y="10028"/>
                      </a:cubicBezTo>
                      <a:lnTo>
                        <a:pt x="14176" y="9938"/>
                      </a:lnTo>
                      <a:cubicBezTo>
                        <a:pt x="12173" y="8333"/>
                        <a:pt x="10340" y="7058"/>
                        <a:pt x="8235" y="6045"/>
                      </a:cubicBezTo>
                      <a:cubicBezTo>
                        <a:pt x="6142" y="5033"/>
                        <a:pt x="3957" y="4395"/>
                        <a:pt x="1407" y="3906"/>
                      </a:cubicBezTo>
                      <a:lnTo>
                        <a:pt x="1294" y="3883"/>
                      </a:lnTo>
                      <a:cubicBezTo>
                        <a:pt x="429" y="3713"/>
                        <a:pt x="-140" y="2882"/>
                        <a:pt x="30" y="2017"/>
                      </a:cubicBezTo>
                      <a:cubicBezTo>
                        <a:pt x="133" y="1493"/>
                        <a:pt x="486" y="1073"/>
                        <a:pt x="941" y="85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56" name="Google Shape;4056;p23"/>
                <p:cNvSpPr/>
                <p:nvPr/>
              </p:nvSpPr>
              <p:spPr>
                <a:xfrm>
                  <a:off x="8259480" y="4185360"/>
                  <a:ext cx="6477" cy="122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21" h="12473" extrusionOk="0">
                      <a:moveTo>
                        <a:pt x="2271" y="97"/>
                      </a:moveTo>
                      <a:cubicBezTo>
                        <a:pt x="4423" y="962"/>
                        <a:pt x="5833" y="3067"/>
                        <a:pt x="6346" y="5264"/>
                      </a:cubicBezTo>
                      <a:cubicBezTo>
                        <a:pt x="6846" y="7460"/>
                        <a:pt x="6471" y="9998"/>
                        <a:pt x="4844" y="11693"/>
                      </a:cubicBezTo>
                      <a:cubicBezTo>
                        <a:pt x="4161" y="12410"/>
                        <a:pt x="3022" y="12433"/>
                        <a:pt x="2305" y="11750"/>
                      </a:cubicBezTo>
                      <a:cubicBezTo>
                        <a:pt x="2021" y="11477"/>
                        <a:pt x="1839" y="11124"/>
                        <a:pt x="1782" y="10760"/>
                      </a:cubicBezTo>
                      <a:lnTo>
                        <a:pt x="1726" y="10430"/>
                      </a:lnTo>
                      <a:cubicBezTo>
                        <a:pt x="1441" y="8825"/>
                        <a:pt x="1304" y="7665"/>
                        <a:pt x="1065" y="6390"/>
                      </a:cubicBezTo>
                      <a:cubicBezTo>
                        <a:pt x="838" y="5116"/>
                        <a:pt x="530" y="3932"/>
                        <a:pt x="121" y="2328"/>
                      </a:cubicBezTo>
                      <a:lnTo>
                        <a:pt x="52" y="2054"/>
                      </a:lnTo>
                      <a:cubicBezTo>
                        <a:pt x="-175" y="1178"/>
                        <a:pt x="360" y="279"/>
                        <a:pt x="1236" y="51"/>
                      </a:cubicBezTo>
                      <a:cubicBezTo>
                        <a:pt x="1589" y="-40"/>
                        <a:pt x="1942" y="-6"/>
                        <a:pt x="2260" y="12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57" name="Google Shape;4057;p23"/>
                <p:cNvSpPr/>
                <p:nvPr/>
              </p:nvSpPr>
              <p:spPr>
                <a:xfrm>
                  <a:off x="8243640" y="4203000"/>
                  <a:ext cx="6114" cy="129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13109" extrusionOk="0">
                      <a:moveTo>
                        <a:pt x="2356" y="145"/>
                      </a:moveTo>
                      <a:cubicBezTo>
                        <a:pt x="4586" y="1249"/>
                        <a:pt x="5838" y="3752"/>
                        <a:pt x="5975" y="6164"/>
                      </a:cubicBezTo>
                      <a:cubicBezTo>
                        <a:pt x="6123" y="8577"/>
                        <a:pt x="5144" y="11240"/>
                        <a:pt x="2993" y="12560"/>
                      </a:cubicBezTo>
                      <a:cubicBezTo>
                        <a:pt x="2162" y="13072"/>
                        <a:pt x="1069" y="12811"/>
                        <a:pt x="558" y="11980"/>
                      </a:cubicBezTo>
                      <a:cubicBezTo>
                        <a:pt x="342" y="11638"/>
                        <a:pt x="262" y="11240"/>
                        <a:pt x="308" y="10876"/>
                      </a:cubicBezTo>
                      <a:lnTo>
                        <a:pt x="353" y="10489"/>
                      </a:lnTo>
                      <a:cubicBezTo>
                        <a:pt x="524" y="8873"/>
                        <a:pt x="603" y="7712"/>
                        <a:pt x="592" y="6404"/>
                      </a:cubicBezTo>
                      <a:cubicBezTo>
                        <a:pt x="581" y="5095"/>
                        <a:pt x="433" y="3889"/>
                        <a:pt x="103" y="2261"/>
                      </a:cubicBezTo>
                      <a:lnTo>
                        <a:pt x="34" y="1942"/>
                      </a:lnTo>
                      <a:cubicBezTo>
                        <a:pt x="-148" y="1066"/>
                        <a:pt x="421" y="201"/>
                        <a:pt x="1308" y="31"/>
                      </a:cubicBezTo>
                      <a:cubicBezTo>
                        <a:pt x="1673" y="-37"/>
                        <a:pt x="2037" y="8"/>
                        <a:pt x="2344" y="16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58" name="Google Shape;4058;p23"/>
                <p:cNvSpPr/>
                <p:nvPr/>
              </p:nvSpPr>
              <p:spPr>
                <a:xfrm>
                  <a:off x="8236440" y="4238280"/>
                  <a:ext cx="16188" cy="136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29" h="13860" extrusionOk="0">
                      <a:moveTo>
                        <a:pt x="730" y="10689"/>
                      </a:moveTo>
                      <a:cubicBezTo>
                        <a:pt x="3062" y="9038"/>
                        <a:pt x="5202" y="7593"/>
                        <a:pt x="7216" y="5898"/>
                      </a:cubicBezTo>
                      <a:cubicBezTo>
                        <a:pt x="9242" y="4225"/>
                        <a:pt x="11063" y="2427"/>
                        <a:pt x="13146" y="503"/>
                      </a:cubicBezTo>
                      <a:lnTo>
                        <a:pt x="13202" y="458"/>
                      </a:lnTo>
                      <a:cubicBezTo>
                        <a:pt x="13908" y="-190"/>
                        <a:pt x="15012" y="-145"/>
                        <a:pt x="15660" y="560"/>
                      </a:cubicBezTo>
                      <a:cubicBezTo>
                        <a:pt x="16070" y="1004"/>
                        <a:pt x="16207" y="1630"/>
                        <a:pt x="16059" y="2176"/>
                      </a:cubicBezTo>
                      <a:cubicBezTo>
                        <a:pt x="15228" y="5352"/>
                        <a:pt x="13134" y="8071"/>
                        <a:pt x="10597" y="10097"/>
                      </a:cubicBezTo>
                      <a:cubicBezTo>
                        <a:pt x="8036" y="12088"/>
                        <a:pt x="4929" y="13511"/>
                        <a:pt x="1663" y="13636"/>
                      </a:cubicBezTo>
                      <a:cubicBezTo>
                        <a:pt x="787" y="13670"/>
                        <a:pt x="35" y="12988"/>
                        <a:pt x="1" y="12100"/>
                      </a:cubicBezTo>
                      <a:cubicBezTo>
                        <a:pt x="-22" y="11542"/>
                        <a:pt x="240" y="11042"/>
                        <a:pt x="661" y="10734"/>
                      </a:cubicBezTo>
                      <a:lnTo>
                        <a:pt x="718" y="1068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59" name="Google Shape;4059;p23"/>
                <p:cNvSpPr/>
                <p:nvPr/>
              </p:nvSpPr>
              <p:spPr>
                <a:xfrm>
                  <a:off x="8202240" y="4248360"/>
                  <a:ext cx="12957" cy="54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62" h="5531" extrusionOk="0">
                      <a:moveTo>
                        <a:pt x="1064" y="858"/>
                      </a:moveTo>
                      <a:cubicBezTo>
                        <a:pt x="2931" y="96"/>
                        <a:pt x="4763" y="-29"/>
                        <a:pt x="6583" y="5"/>
                      </a:cubicBezTo>
                      <a:cubicBezTo>
                        <a:pt x="8404" y="85"/>
                        <a:pt x="10214" y="369"/>
                        <a:pt x="11977" y="1314"/>
                      </a:cubicBezTo>
                      <a:cubicBezTo>
                        <a:pt x="12876" y="1803"/>
                        <a:pt x="13218" y="2930"/>
                        <a:pt x="12740" y="3829"/>
                      </a:cubicBezTo>
                      <a:cubicBezTo>
                        <a:pt x="12524" y="4227"/>
                        <a:pt x="12182" y="4512"/>
                        <a:pt x="11796" y="4671"/>
                      </a:cubicBezTo>
                      <a:cubicBezTo>
                        <a:pt x="9929" y="5422"/>
                        <a:pt x="8109" y="5502"/>
                        <a:pt x="6287" y="5376"/>
                      </a:cubicBezTo>
                      <a:cubicBezTo>
                        <a:pt x="4478" y="5217"/>
                        <a:pt x="2669" y="4887"/>
                        <a:pt x="893" y="3920"/>
                      </a:cubicBezTo>
                      <a:cubicBezTo>
                        <a:pt x="63" y="3476"/>
                        <a:pt x="-244" y="2440"/>
                        <a:pt x="211" y="1610"/>
                      </a:cubicBezTo>
                      <a:cubicBezTo>
                        <a:pt x="404" y="1245"/>
                        <a:pt x="711" y="984"/>
                        <a:pt x="1064" y="84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60" name="Google Shape;4060;p23"/>
                <p:cNvSpPr/>
                <p:nvPr/>
              </p:nvSpPr>
              <p:spPr>
                <a:xfrm>
                  <a:off x="8175240" y="4226760"/>
                  <a:ext cx="9716" cy="11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74" h="12051" extrusionOk="0">
                      <a:moveTo>
                        <a:pt x="7313" y="11705"/>
                      </a:moveTo>
                      <a:cubicBezTo>
                        <a:pt x="5435" y="10635"/>
                        <a:pt x="4058" y="9178"/>
                        <a:pt x="2817" y="7631"/>
                      </a:cubicBezTo>
                      <a:cubicBezTo>
                        <a:pt x="1612" y="6049"/>
                        <a:pt x="564" y="4353"/>
                        <a:pt x="52" y="2259"/>
                      </a:cubicBezTo>
                      <a:cubicBezTo>
                        <a:pt x="-187" y="1281"/>
                        <a:pt x="416" y="290"/>
                        <a:pt x="1395" y="51"/>
                      </a:cubicBezTo>
                      <a:cubicBezTo>
                        <a:pt x="1873" y="-62"/>
                        <a:pt x="2351" y="17"/>
                        <a:pt x="2738" y="245"/>
                      </a:cubicBezTo>
                      <a:cubicBezTo>
                        <a:pt x="4616" y="1326"/>
                        <a:pt x="5947" y="2805"/>
                        <a:pt x="7120" y="4399"/>
                      </a:cubicBezTo>
                      <a:cubicBezTo>
                        <a:pt x="8257" y="6026"/>
                        <a:pt x="9270" y="7756"/>
                        <a:pt x="9771" y="9861"/>
                      </a:cubicBezTo>
                      <a:cubicBezTo>
                        <a:pt x="9987" y="10760"/>
                        <a:pt x="9430" y="11670"/>
                        <a:pt x="8530" y="11887"/>
                      </a:cubicBezTo>
                      <a:cubicBezTo>
                        <a:pt x="8098" y="11989"/>
                        <a:pt x="7666" y="11909"/>
                        <a:pt x="7313" y="1171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61" name="Google Shape;4061;p23"/>
                <p:cNvSpPr/>
                <p:nvPr/>
              </p:nvSpPr>
              <p:spPr>
                <a:xfrm>
                  <a:off x="8168760" y="4194360"/>
                  <a:ext cx="5760" cy="129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11" h="13406" extrusionOk="0">
                      <a:moveTo>
                        <a:pt x="394" y="11676"/>
                      </a:moveTo>
                      <a:cubicBezTo>
                        <a:pt x="-141" y="9718"/>
                        <a:pt x="-50" y="7874"/>
                        <a:pt x="189" y="6054"/>
                      </a:cubicBezTo>
                      <a:cubicBezTo>
                        <a:pt x="485" y="4244"/>
                        <a:pt x="975" y="2458"/>
                        <a:pt x="2124" y="796"/>
                      </a:cubicBezTo>
                      <a:cubicBezTo>
                        <a:pt x="2704" y="-46"/>
                        <a:pt x="3865" y="-251"/>
                        <a:pt x="4708" y="330"/>
                      </a:cubicBezTo>
                      <a:cubicBezTo>
                        <a:pt x="5083" y="591"/>
                        <a:pt x="5333" y="967"/>
                        <a:pt x="5447" y="1365"/>
                      </a:cubicBezTo>
                      <a:cubicBezTo>
                        <a:pt x="5970" y="3323"/>
                        <a:pt x="5834" y="5155"/>
                        <a:pt x="5504" y="6964"/>
                      </a:cubicBezTo>
                      <a:cubicBezTo>
                        <a:pt x="5128" y="8762"/>
                        <a:pt x="4594" y="10537"/>
                        <a:pt x="3433" y="12199"/>
                      </a:cubicBezTo>
                      <a:cubicBezTo>
                        <a:pt x="2898" y="12973"/>
                        <a:pt x="1840" y="13155"/>
                        <a:pt x="1066" y="12620"/>
                      </a:cubicBezTo>
                      <a:cubicBezTo>
                        <a:pt x="724" y="12381"/>
                        <a:pt x="496" y="12040"/>
                        <a:pt x="394" y="1167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62" name="Google Shape;4062;p23"/>
                <p:cNvSpPr/>
                <p:nvPr/>
              </p:nvSpPr>
              <p:spPr>
                <a:xfrm>
                  <a:off x="8201520" y="4222440"/>
                  <a:ext cx="14387" cy="89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94" h="9344" extrusionOk="0">
                      <a:moveTo>
                        <a:pt x="2494" y="255"/>
                      </a:moveTo>
                      <a:cubicBezTo>
                        <a:pt x="4406" y="1268"/>
                        <a:pt x="5988" y="2144"/>
                        <a:pt x="7706" y="2872"/>
                      </a:cubicBezTo>
                      <a:cubicBezTo>
                        <a:pt x="9413" y="3624"/>
                        <a:pt x="11097" y="4193"/>
                        <a:pt x="13089" y="4967"/>
                      </a:cubicBezTo>
                      <a:lnTo>
                        <a:pt x="13237" y="5024"/>
                      </a:lnTo>
                      <a:cubicBezTo>
                        <a:pt x="14147" y="5376"/>
                        <a:pt x="14591" y="6412"/>
                        <a:pt x="14238" y="7322"/>
                      </a:cubicBezTo>
                      <a:cubicBezTo>
                        <a:pt x="14045" y="7800"/>
                        <a:pt x="13669" y="8153"/>
                        <a:pt x="13225" y="8324"/>
                      </a:cubicBezTo>
                      <a:cubicBezTo>
                        <a:pt x="10699" y="9280"/>
                        <a:pt x="7854" y="8893"/>
                        <a:pt x="5464" y="7766"/>
                      </a:cubicBezTo>
                      <a:cubicBezTo>
                        <a:pt x="3086" y="6617"/>
                        <a:pt x="981" y="4693"/>
                        <a:pt x="93" y="2167"/>
                      </a:cubicBezTo>
                      <a:cubicBezTo>
                        <a:pt x="-203" y="1325"/>
                        <a:pt x="229" y="392"/>
                        <a:pt x="1083" y="96"/>
                      </a:cubicBezTo>
                      <a:cubicBezTo>
                        <a:pt x="1527" y="-64"/>
                        <a:pt x="1993" y="-18"/>
                        <a:pt x="2380" y="187"/>
                      </a:cubicBezTo>
                      <a:lnTo>
                        <a:pt x="2505" y="25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63" name="Google Shape;4063;p23"/>
                <p:cNvSpPr/>
                <p:nvPr/>
              </p:nvSpPr>
              <p:spPr>
                <a:xfrm>
                  <a:off x="8186400" y="4194720"/>
                  <a:ext cx="7201" cy="140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43" h="14430" extrusionOk="0">
                      <a:moveTo>
                        <a:pt x="1786" y="13512"/>
                      </a:moveTo>
                      <a:cubicBezTo>
                        <a:pt x="113" y="11532"/>
                        <a:pt x="-297" y="8733"/>
                        <a:pt x="193" y="6240"/>
                      </a:cubicBezTo>
                      <a:cubicBezTo>
                        <a:pt x="694" y="3748"/>
                        <a:pt x="2196" y="1313"/>
                        <a:pt x="4552" y="175"/>
                      </a:cubicBezTo>
                      <a:cubicBezTo>
                        <a:pt x="5439" y="-246"/>
                        <a:pt x="6497" y="118"/>
                        <a:pt x="6919" y="1005"/>
                      </a:cubicBezTo>
                      <a:cubicBezTo>
                        <a:pt x="7124" y="1438"/>
                        <a:pt x="7146" y="1905"/>
                        <a:pt x="7010" y="2325"/>
                      </a:cubicBezTo>
                      <a:lnTo>
                        <a:pt x="6930" y="2553"/>
                      </a:lnTo>
                      <a:cubicBezTo>
                        <a:pt x="6327" y="4374"/>
                        <a:pt x="5826" y="5797"/>
                        <a:pt x="5450" y="7378"/>
                      </a:cubicBezTo>
                      <a:cubicBezTo>
                        <a:pt x="5064" y="8949"/>
                        <a:pt x="4870" y="10497"/>
                        <a:pt x="4666" y="12431"/>
                      </a:cubicBezTo>
                      <a:lnTo>
                        <a:pt x="4643" y="12636"/>
                      </a:lnTo>
                      <a:cubicBezTo>
                        <a:pt x="4552" y="13535"/>
                        <a:pt x="3744" y="14184"/>
                        <a:pt x="2856" y="14081"/>
                      </a:cubicBezTo>
                      <a:cubicBezTo>
                        <a:pt x="2423" y="14036"/>
                        <a:pt x="2048" y="13819"/>
                        <a:pt x="1786" y="1351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64" name="Google Shape;4064;p23"/>
                <p:cNvSpPr/>
                <p:nvPr/>
              </p:nvSpPr>
              <p:spPr>
                <a:xfrm>
                  <a:off x="8217720" y="4201200"/>
                  <a:ext cx="6847" cy="126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6" h="12711" extrusionOk="0">
                      <a:moveTo>
                        <a:pt x="1951" y="37"/>
                      </a:moveTo>
                      <a:cubicBezTo>
                        <a:pt x="4466" y="560"/>
                        <a:pt x="6252" y="2916"/>
                        <a:pt x="6753" y="5317"/>
                      </a:cubicBezTo>
                      <a:cubicBezTo>
                        <a:pt x="7003" y="6546"/>
                        <a:pt x="6992" y="7832"/>
                        <a:pt x="6605" y="9050"/>
                      </a:cubicBezTo>
                      <a:cubicBezTo>
                        <a:pt x="6263" y="10268"/>
                        <a:pt x="5490" y="11394"/>
                        <a:pt x="4454" y="12122"/>
                      </a:cubicBezTo>
                      <a:cubicBezTo>
                        <a:pt x="3669" y="12680"/>
                        <a:pt x="2576" y="12487"/>
                        <a:pt x="2019" y="11690"/>
                      </a:cubicBezTo>
                      <a:cubicBezTo>
                        <a:pt x="1803" y="11371"/>
                        <a:pt x="1700" y="11018"/>
                        <a:pt x="1700" y="10654"/>
                      </a:cubicBezTo>
                      <a:lnTo>
                        <a:pt x="1700" y="10165"/>
                      </a:lnTo>
                      <a:cubicBezTo>
                        <a:pt x="1735" y="8629"/>
                        <a:pt x="1644" y="7582"/>
                        <a:pt x="1461" y="6364"/>
                      </a:cubicBezTo>
                      <a:cubicBezTo>
                        <a:pt x="1245" y="5158"/>
                        <a:pt x="961" y="4088"/>
                        <a:pt x="312" y="2643"/>
                      </a:cubicBezTo>
                      <a:lnTo>
                        <a:pt x="141" y="2267"/>
                      </a:lnTo>
                      <a:cubicBezTo>
                        <a:pt x="-223" y="1459"/>
                        <a:pt x="141" y="503"/>
                        <a:pt x="949" y="139"/>
                      </a:cubicBezTo>
                      <a:cubicBezTo>
                        <a:pt x="1268" y="-9"/>
                        <a:pt x="1621" y="-31"/>
                        <a:pt x="1940" y="3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65" name="Google Shape;4065;p23"/>
                <p:cNvSpPr/>
                <p:nvPr/>
              </p:nvSpPr>
              <p:spPr>
                <a:xfrm>
                  <a:off x="8257680" y="4218120"/>
                  <a:ext cx="7567" cy="115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41" h="11813" extrusionOk="0">
                      <a:moveTo>
                        <a:pt x="181" y="8913"/>
                      </a:moveTo>
                      <a:cubicBezTo>
                        <a:pt x="750" y="7343"/>
                        <a:pt x="1274" y="6216"/>
                        <a:pt x="1763" y="4999"/>
                      </a:cubicBezTo>
                      <a:cubicBezTo>
                        <a:pt x="2276" y="3792"/>
                        <a:pt x="2696" y="2654"/>
                        <a:pt x="3470" y="1209"/>
                      </a:cubicBezTo>
                      <a:lnTo>
                        <a:pt x="3607" y="959"/>
                      </a:lnTo>
                      <a:cubicBezTo>
                        <a:pt x="4085" y="71"/>
                        <a:pt x="5177" y="-259"/>
                        <a:pt x="6065" y="219"/>
                      </a:cubicBezTo>
                      <a:cubicBezTo>
                        <a:pt x="6406" y="401"/>
                        <a:pt x="6668" y="686"/>
                        <a:pt x="6827" y="1004"/>
                      </a:cubicBezTo>
                      <a:cubicBezTo>
                        <a:pt x="7806" y="2962"/>
                        <a:pt x="7567" y="5272"/>
                        <a:pt x="6679" y="7184"/>
                      </a:cubicBezTo>
                      <a:cubicBezTo>
                        <a:pt x="5780" y="9084"/>
                        <a:pt x="4199" y="10757"/>
                        <a:pt x="2105" y="11314"/>
                      </a:cubicBezTo>
                      <a:cubicBezTo>
                        <a:pt x="1217" y="11554"/>
                        <a:pt x="295" y="11030"/>
                        <a:pt x="56" y="10131"/>
                      </a:cubicBezTo>
                      <a:cubicBezTo>
                        <a:pt x="-35" y="9789"/>
                        <a:pt x="-12" y="9437"/>
                        <a:pt x="101" y="9130"/>
                      </a:cubicBezTo>
                      <a:lnTo>
                        <a:pt x="181" y="891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66" name="Google Shape;4066;p23"/>
                <p:cNvSpPr/>
                <p:nvPr/>
              </p:nvSpPr>
              <p:spPr>
                <a:xfrm>
                  <a:off x="8205120" y="4152600"/>
                  <a:ext cx="12957" cy="53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32" h="5463" extrusionOk="0">
                      <a:moveTo>
                        <a:pt x="788" y="1491"/>
                      </a:moveTo>
                      <a:cubicBezTo>
                        <a:pt x="2574" y="353"/>
                        <a:pt x="4589" y="0"/>
                        <a:pt x="6580" y="0"/>
                      </a:cubicBezTo>
                      <a:cubicBezTo>
                        <a:pt x="8560" y="34"/>
                        <a:pt x="10575" y="444"/>
                        <a:pt x="12304" y="1673"/>
                      </a:cubicBezTo>
                      <a:cubicBezTo>
                        <a:pt x="13135" y="2254"/>
                        <a:pt x="13329" y="3403"/>
                        <a:pt x="12748" y="4233"/>
                      </a:cubicBezTo>
                      <a:cubicBezTo>
                        <a:pt x="12487" y="4598"/>
                        <a:pt x="12122" y="4848"/>
                        <a:pt x="11712" y="4951"/>
                      </a:cubicBezTo>
                      <a:lnTo>
                        <a:pt x="11633" y="4973"/>
                      </a:lnTo>
                      <a:cubicBezTo>
                        <a:pt x="9767" y="5463"/>
                        <a:pt x="8116" y="5451"/>
                        <a:pt x="6432" y="5394"/>
                      </a:cubicBezTo>
                      <a:cubicBezTo>
                        <a:pt x="4748" y="5281"/>
                        <a:pt x="3086" y="5155"/>
                        <a:pt x="1232" y="4552"/>
                      </a:cubicBezTo>
                      <a:lnTo>
                        <a:pt x="1163" y="4529"/>
                      </a:lnTo>
                      <a:cubicBezTo>
                        <a:pt x="276" y="4245"/>
                        <a:pt x="-203" y="3289"/>
                        <a:pt x="82" y="2402"/>
                      </a:cubicBezTo>
                      <a:cubicBezTo>
                        <a:pt x="207" y="2014"/>
                        <a:pt x="458" y="1696"/>
                        <a:pt x="776" y="150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4067" name="Google Shape;4067;p23"/>
            <p:cNvGrpSpPr/>
            <p:nvPr/>
          </p:nvGrpSpPr>
          <p:grpSpPr>
            <a:xfrm rot="10800000" flipH="1">
              <a:off x="7973414" y="3087640"/>
              <a:ext cx="1349193" cy="988763"/>
              <a:chOff x="8589600" y="3435480"/>
              <a:chExt cx="822779" cy="602978"/>
            </a:xfrm>
          </p:grpSpPr>
          <p:sp>
            <p:nvSpPr>
              <p:cNvPr id="4068" name="Google Shape;4068;p23"/>
              <p:cNvSpPr/>
              <p:nvPr/>
            </p:nvSpPr>
            <p:spPr>
              <a:xfrm>
                <a:off x="8589600" y="3834360"/>
                <a:ext cx="249894" cy="134113"/>
              </a:xfrm>
              <a:custGeom>
                <a:avLst/>
                <a:gdLst/>
                <a:ahLst/>
                <a:cxnLst/>
                <a:rect l="l" t="t" r="r" b="b"/>
                <a:pathLst>
                  <a:path w="250520" h="135468" extrusionOk="0">
                    <a:moveTo>
                      <a:pt x="173059" y="74209"/>
                    </a:moveTo>
                    <a:cubicBezTo>
                      <a:pt x="165367" y="78294"/>
                      <a:pt x="157321" y="81766"/>
                      <a:pt x="150106" y="86659"/>
                    </a:cubicBezTo>
                    <a:cubicBezTo>
                      <a:pt x="143574" y="91097"/>
                      <a:pt x="137850" y="96628"/>
                      <a:pt x="131625" y="101498"/>
                    </a:cubicBezTo>
                    <a:cubicBezTo>
                      <a:pt x="121508" y="109419"/>
                      <a:pt x="110094" y="115541"/>
                      <a:pt x="98429" y="120902"/>
                    </a:cubicBezTo>
                    <a:cubicBezTo>
                      <a:pt x="84967" y="127092"/>
                      <a:pt x="70878" y="132373"/>
                      <a:pt x="56141" y="133920"/>
                    </a:cubicBezTo>
                    <a:cubicBezTo>
                      <a:pt x="41404" y="135468"/>
                      <a:pt x="25870" y="133021"/>
                      <a:pt x="13557" y="124771"/>
                    </a:cubicBezTo>
                    <a:cubicBezTo>
                      <a:pt x="5978" y="119695"/>
                      <a:pt x="-554" y="111513"/>
                      <a:pt x="37" y="102398"/>
                    </a:cubicBezTo>
                    <a:cubicBezTo>
                      <a:pt x="424" y="96389"/>
                      <a:pt x="3827" y="91006"/>
                      <a:pt x="7651" y="86352"/>
                    </a:cubicBezTo>
                    <a:cubicBezTo>
                      <a:pt x="24277" y="66095"/>
                      <a:pt x="49563" y="55250"/>
                      <a:pt x="74304" y="46612"/>
                    </a:cubicBezTo>
                    <a:cubicBezTo>
                      <a:pt x="125730" y="28655"/>
                      <a:pt x="195069" y="45"/>
                      <a:pt x="249966" y="0"/>
                    </a:cubicBezTo>
                    <a:cubicBezTo>
                      <a:pt x="229482" y="23431"/>
                      <a:pt x="201714" y="58983"/>
                      <a:pt x="173059" y="7419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9" name="Google Shape;4069;p23"/>
              <p:cNvSpPr/>
              <p:nvPr/>
            </p:nvSpPr>
            <p:spPr>
              <a:xfrm>
                <a:off x="8602200" y="3654720"/>
                <a:ext cx="326356" cy="158230"/>
              </a:xfrm>
              <a:custGeom>
                <a:avLst/>
                <a:gdLst/>
                <a:ahLst/>
                <a:cxnLst/>
                <a:rect l="l" t="t" r="r" b="b"/>
                <a:pathLst>
                  <a:path w="327996" h="170598" extrusionOk="0">
                    <a:moveTo>
                      <a:pt x="148842" y="143227"/>
                    </a:moveTo>
                    <a:cubicBezTo>
                      <a:pt x="133012" y="136456"/>
                      <a:pt x="118196" y="127557"/>
                      <a:pt x="103436" y="118680"/>
                    </a:cubicBezTo>
                    <a:cubicBezTo>
                      <a:pt x="81734" y="105628"/>
                      <a:pt x="60021" y="92575"/>
                      <a:pt x="38319" y="79522"/>
                    </a:cubicBezTo>
                    <a:cubicBezTo>
                      <a:pt x="26267" y="72273"/>
                      <a:pt x="13818" y="64648"/>
                      <a:pt x="6056" y="52927"/>
                    </a:cubicBezTo>
                    <a:cubicBezTo>
                      <a:pt x="1425" y="45928"/>
                      <a:pt x="-1318" y="37222"/>
                      <a:pt x="639" y="29062"/>
                    </a:cubicBezTo>
                    <a:cubicBezTo>
                      <a:pt x="2199" y="22587"/>
                      <a:pt x="6557" y="17091"/>
                      <a:pt x="11667" y="12835"/>
                    </a:cubicBezTo>
                    <a:cubicBezTo>
                      <a:pt x="32026" y="-4144"/>
                      <a:pt x="62502" y="-2369"/>
                      <a:pt x="87242" y="7145"/>
                    </a:cubicBezTo>
                    <a:cubicBezTo>
                      <a:pt x="111982" y="16658"/>
                      <a:pt x="133775" y="32693"/>
                      <a:pt x="158356" y="42628"/>
                    </a:cubicBezTo>
                    <a:cubicBezTo>
                      <a:pt x="194078" y="57080"/>
                      <a:pt x="235991" y="58970"/>
                      <a:pt x="265499" y="83755"/>
                    </a:cubicBezTo>
                    <a:cubicBezTo>
                      <a:pt x="275070" y="91790"/>
                      <a:pt x="282785" y="101872"/>
                      <a:pt x="292435" y="109804"/>
                    </a:cubicBezTo>
                    <a:cubicBezTo>
                      <a:pt x="301847" y="117531"/>
                      <a:pt x="314274" y="123494"/>
                      <a:pt x="326678" y="120706"/>
                    </a:cubicBezTo>
                    <a:cubicBezTo>
                      <a:pt x="282774" y="164679"/>
                      <a:pt x="203125" y="166454"/>
                      <a:pt x="148831" y="14322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0" name="Google Shape;4070;p23"/>
              <p:cNvSpPr/>
              <p:nvPr/>
            </p:nvSpPr>
            <p:spPr>
              <a:xfrm>
                <a:off x="8849520" y="3705840"/>
                <a:ext cx="188514" cy="332618"/>
              </a:xfrm>
              <a:custGeom>
                <a:avLst/>
                <a:gdLst/>
                <a:ahLst/>
                <a:cxnLst/>
                <a:rect l="l" t="t" r="r" b="b"/>
                <a:pathLst>
                  <a:path w="190900" h="334289" extrusionOk="0">
                    <a:moveTo>
                      <a:pt x="26284" y="167867"/>
                    </a:moveTo>
                    <a:cubicBezTo>
                      <a:pt x="21368" y="183469"/>
                      <a:pt x="18272" y="199572"/>
                      <a:pt x="15177" y="215641"/>
                    </a:cubicBezTo>
                    <a:lnTo>
                      <a:pt x="2045" y="284012"/>
                    </a:lnTo>
                    <a:cubicBezTo>
                      <a:pt x="-1040" y="300081"/>
                      <a:pt x="-2439" y="320360"/>
                      <a:pt x="11411" y="329054"/>
                    </a:cubicBezTo>
                    <a:cubicBezTo>
                      <a:pt x="19752" y="334289"/>
                      <a:pt x="30722" y="332844"/>
                      <a:pt x="39826" y="329100"/>
                    </a:cubicBezTo>
                    <a:cubicBezTo>
                      <a:pt x="66990" y="317948"/>
                      <a:pt x="83150" y="290203"/>
                      <a:pt x="95270" y="263460"/>
                    </a:cubicBezTo>
                    <a:cubicBezTo>
                      <a:pt x="115208" y="219487"/>
                      <a:pt x="129729" y="173068"/>
                      <a:pt x="138378" y="125567"/>
                    </a:cubicBezTo>
                    <a:cubicBezTo>
                      <a:pt x="142508" y="102853"/>
                      <a:pt x="145342" y="79808"/>
                      <a:pt x="152193" y="57765"/>
                    </a:cubicBezTo>
                    <a:cubicBezTo>
                      <a:pt x="159044" y="35722"/>
                      <a:pt x="170378" y="14350"/>
                      <a:pt x="188461" y="0"/>
                    </a:cubicBezTo>
                    <a:cubicBezTo>
                      <a:pt x="181281" y="5701"/>
                      <a:pt x="168546" y="8023"/>
                      <a:pt x="160364" y="13110"/>
                    </a:cubicBezTo>
                    <a:cubicBezTo>
                      <a:pt x="152341" y="18106"/>
                      <a:pt x="146697" y="24501"/>
                      <a:pt x="139652" y="30339"/>
                    </a:cubicBezTo>
                    <a:cubicBezTo>
                      <a:pt x="124323" y="43074"/>
                      <a:pt x="106969" y="52758"/>
                      <a:pt x="92186" y="66459"/>
                    </a:cubicBezTo>
                    <a:cubicBezTo>
                      <a:pt x="62313" y="94147"/>
                      <a:pt x="38563" y="128868"/>
                      <a:pt x="26273" y="16786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1" name="Google Shape;4071;p23"/>
              <p:cNvSpPr/>
              <p:nvPr/>
            </p:nvSpPr>
            <p:spPr>
              <a:xfrm>
                <a:off x="8807760" y="3517560"/>
                <a:ext cx="316381" cy="163259"/>
              </a:xfrm>
              <a:custGeom>
                <a:avLst/>
                <a:gdLst/>
                <a:ahLst/>
                <a:cxnLst/>
                <a:rect l="l" t="t" r="r" b="b"/>
                <a:pathLst>
                  <a:path w="317174" h="164908" extrusionOk="0">
                    <a:moveTo>
                      <a:pt x="230222" y="162983"/>
                    </a:moveTo>
                    <a:cubicBezTo>
                      <a:pt x="206143" y="162368"/>
                      <a:pt x="182859" y="154653"/>
                      <a:pt x="160270" y="146277"/>
                    </a:cubicBezTo>
                    <a:cubicBezTo>
                      <a:pt x="108468" y="127079"/>
                      <a:pt x="56745" y="103078"/>
                      <a:pt x="18531" y="63168"/>
                    </a:cubicBezTo>
                    <a:cubicBezTo>
                      <a:pt x="11862" y="56204"/>
                      <a:pt x="5535" y="48602"/>
                      <a:pt x="2212" y="39555"/>
                    </a:cubicBezTo>
                    <a:cubicBezTo>
                      <a:pt x="-1111" y="30508"/>
                      <a:pt x="-986" y="19719"/>
                      <a:pt x="4625" y="11878"/>
                    </a:cubicBezTo>
                    <a:cubicBezTo>
                      <a:pt x="12545" y="794"/>
                      <a:pt x="28295" y="-1095"/>
                      <a:pt x="41826" y="487"/>
                    </a:cubicBezTo>
                    <a:cubicBezTo>
                      <a:pt x="112234" y="8715"/>
                      <a:pt x="159484" y="78861"/>
                      <a:pt x="226661" y="101519"/>
                    </a:cubicBezTo>
                    <a:cubicBezTo>
                      <a:pt x="240078" y="106048"/>
                      <a:pt x="254087" y="108586"/>
                      <a:pt x="267686" y="112558"/>
                    </a:cubicBezTo>
                    <a:cubicBezTo>
                      <a:pt x="284199" y="117394"/>
                      <a:pt x="302133" y="124086"/>
                      <a:pt x="316063" y="134282"/>
                    </a:cubicBezTo>
                    <a:cubicBezTo>
                      <a:pt x="287169" y="147347"/>
                      <a:pt x="263965" y="163813"/>
                      <a:pt x="230234" y="16297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2" name="Google Shape;4072;p23"/>
              <p:cNvSpPr/>
              <p:nvPr/>
            </p:nvSpPr>
            <p:spPr>
              <a:xfrm>
                <a:off x="9065520" y="3594960"/>
                <a:ext cx="178697" cy="323558"/>
              </a:xfrm>
              <a:custGeom>
                <a:avLst/>
                <a:gdLst/>
                <a:ahLst/>
                <a:cxnLst/>
                <a:rect l="l" t="t" r="r" b="b"/>
                <a:pathLst>
                  <a:path w="179145" h="328485" extrusionOk="0">
                    <a:moveTo>
                      <a:pt x="29570" y="122620"/>
                    </a:moveTo>
                    <a:cubicBezTo>
                      <a:pt x="8449" y="169836"/>
                      <a:pt x="2178" y="222309"/>
                      <a:pt x="130" y="273986"/>
                    </a:cubicBezTo>
                    <a:cubicBezTo>
                      <a:pt x="-553" y="291193"/>
                      <a:pt x="1006" y="311790"/>
                      <a:pt x="15925" y="320371"/>
                    </a:cubicBezTo>
                    <a:cubicBezTo>
                      <a:pt x="30036" y="328485"/>
                      <a:pt x="48279" y="320599"/>
                      <a:pt x="60034" y="309344"/>
                    </a:cubicBezTo>
                    <a:cubicBezTo>
                      <a:pt x="89145" y="281485"/>
                      <a:pt x="95279" y="238105"/>
                      <a:pt x="102163" y="198400"/>
                    </a:cubicBezTo>
                    <a:cubicBezTo>
                      <a:pt x="108866" y="159753"/>
                      <a:pt x="117788" y="121493"/>
                      <a:pt x="128884" y="83882"/>
                    </a:cubicBezTo>
                    <a:cubicBezTo>
                      <a:pt x="138272" y="52029"/>
                      <a:pt x="150927" y="18356"/>
                      <a:pt x="178592" y="0"/>
                    </a:cubicBezTo>
                    <a:cubicBezTo>
                      <a:pt x="166757" y="7954"/>
                      <a:pt x="148207" y="6885"/>
                      <a:pt x="135211" y="14703"/>
                    </a:cubicBezTo>
                    <a:cubicBezTo>
                      <a:pt x="122522" y="22327"/>
                      <a:pt x="109128" y="29747"/>
                      <a:pt x="96997" y="38248"/>
                    </a:cubicBezTo>
                    <a:cubicBezTo>
                      <a:pt x="67147" y="59165"/>
                      <a:pt x="44364" y="89527"/>
                      <a:pt x="29559" y="12260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3" name="Google Shape;4073;p23"/>
              <p:cNvSpPr/>
              <p:nvPr/>
            </p:nvSpPr>
            <p:spPr>
              <a:xfrm>
                <a:off x="8972640" y="3435480"/>
                <a:ext cx="301410" cy="156081"/>
              </a:xfrm>
              <a:custGeom>
                <a:avLst/>
                <a:gdLst/>
                <a:ahLst/>
                <a:cxnLst/>
                <a:rect l="l" t="t" r="r" b="b"/>
                <a:pathLst>
                  <a:path w="302925" h="161324" extrusionOk="0">
                    <a:moveTo>
                      <a:pt x="15215" y="58583"/>
                    </a:moveTo>
                    <a:cubicBezTo>
                      <a:pt x="6999" y="49831"/>
                      <a:pt x="-1206" y="39100"/>
                      <a:pt x="147" y="27174"/>
                    </a:cubicBezTo>
                    <a:cubicBezTo>
                      <a:pt x="1559" y="14701"/>
                      <a:pt x="13292" y="5631"/>
                      <a:pt x="25377" y="2229"/>
                    </a:cubicBezTo>
                    <a:cubicBezTo>
                      <a:pt x="49651" y="-4622"/>
                      <a:pt x="75279" y="5472"/>
                      <a:pt x="97765" y="16886"/>
                    </a:cubicBezTo>
                    <a:cubicBezTo>
                      <a:pt x="115701" y="25990"/>
                      <a:pt x="133260" y="36141"/>
                      <a:pt x="148589" y="49171"/>
                    </a:cubicBezTo>
                    <a:cubicBezTo>
                      <a:pt x="162006" y="60574"/>
                      <a:pt x="173546" y="74048"/>
                      <a:pt x="186871" y="85542"/>
                    </a:cubicBezTo>
                    <a:cubicBezTo>
                      <a:pt x="205034" y="101212"/>
                      <a:pt x="226156" y="112854"/>
                      <a:pt x="247709" y="123142"/>
                    </a:cubicBezTo>
                    <a:cubicBezTo>
                      <a:pt x="263300" y="130573"/>
                      <a:pt x="289668" y="136297"/>
                      <a:pt x="301719" y="147666"/>
                    </a:cubicBezTo>
                    <a:cubicBezTo>
                      <a:pt x="291522" y="156053"/>
                      <a:pt x="270162" y="155143"/>
                      <a:pt x="257439" y="155711"/>
                    </a:cubicBezTo>
                    <a:cubicBezTo>
                      <a:pt x="235465" y="156702"/>
                      <a:pt x="213376" y="155291"/>
                      <a:pt x="191686" y="151637"/>
                    </a:cubicBezTo>
                    <a:cubicBezTo>
                      <a:pt x="148669" y="144411"/>
                      <a:pt x="107097" y="128376"/>
                      <a:pt x="70499" y="104626"/>
                    </a:cubicBezTo>
                    <a:cubicBezTo>
                      <a:pt x="50334" y="91539"/>
                      <a:pt x="31682" y="76108"/>
                      <a:pt x="15226" y="5858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4" name="Google Shape;4074;p23"/>
              <p:cNvSpPr/>
              <p:nvPr/>
            </p:nvSpPr>
            <p:spPr>
              <a:xfrm>
                <a:off x="8649000" y="3689280"/>
                <a:ext cx="268965" cy="100847"/>
              </a:xfrm>
              <a:custGeom>
                <a:avLst/>
                <a:gdLst/>
                <a:ahLst/>
                <a:cxnLst/>
                <a:rect l="l" t="t" r="r" b="b"/>
                <a:pathLst>
                  <a:path w="269639" h="101100" extrusionOk="0">
                    <a:moveTo>
                      <a:pt x="3173" y="397"/>
                    </a:moveTo>
                    <a:cubicBezTo>
                      <a:pt x="22463" y="14633"/>
                      <a:pt x="42458" y="27914"/>
                      <a:pt x="63169" y="39897"/>
                    </a:cubicBezTo>
                    <a:cubicBezTo>
                      <a:pt x="83880" y="51880"/>
                      <a:pt x="105503" y="62259"/>
                      <a:pt x="127853" y="70463"/>
                    </a:cubicBezTo>
                    <a:cubicBezTo>
                      <a:pt x="150192" y="78657"/>
                      <a:pt x="173180" y="84814"/>
                      <a:pt x="196497" y="88569"/>
                    </a:cubicBezTo>
                    <a:cubicBezTo>
                      <a:pt x="208173" y="90367"/>
                      <a:pt x="219895" y="91710"/>
                      <a:pt x="231696" y="92382"/>
                    </a:cubicBezTo>
                    <a:cubicBezTo>
                      <a:pt x="243497" y="93087"/>
                      <a:pt x="255333" y="93144"/>
                      <a:pt x="267282" y="92825"/>
                    </a:cubicBezTo>
                    <a:cubicBezTo>
                      <a:pt x="268385" y="92791"/>
                      <a:pt x="269307" y="93667"/>
                      <a:pt x="269341" y="94771"/>
                    </a:cubicBezTo>
                    <a:cubicBezTo>
                      <a:pt x="269364" y="95739"/>
                      <a:pt x="268693" y="96569"/>
                      <a:pt x="267782" y="96786"/>
                    </a:cubicBezTo>
                    <a:cubicBezTo>
                      <a:pt x="255913" y="99505"/>
                      <a:pt x="243691" y="100677"/>
                      <a:pt x="231480" y="100769"/>
                    </a:cubicBezTo>
                    <a:cubicBezTo>
                      <a:pt x="219269" y="100825"/>
                      <a:pt x="207047" y="99847"/>
                      <a:pt x="195007" y="97832"/>
                    </a:cubicBezTo>
                    <a:cubicBezTo>
                      <a:pt x="170892" y="93963"/>
                      <a:pt x="147484" y="86635"/>
                      <a:pt x="125213" y="77075"/>
                    </a:cubicBezTo>
                    <a:cubicBezTo>
                      <a:pt x="102931" y="67505"/>
                      <a:pt x="81662" y="55942"/>
                      <a:pt x="61041" y="43493"/>
                    </a:cubicBezTo>
                    <a:cubicBezTo>
                      <a:pt x="40397" y="31043"/>
                      <a:pt x="20562" y="17410"/>
                      <a:pt x="852" y="3628"/>
                    </a:cubicBezTo>
                    <a:cubicBezTo>
                      <a:pt x="-47" y="2991"/>
                      <a:pt x="-275" y="1751"/>
                      <a:pt x="362" y="852"/>
                    </a:cubicBezTo>
                    <a:cubicBezTo>
                      <a:pt x="1000" y="-47"/>
                      <a:pt x="2241" y="-275"/>
                      <a:pt x="3139" y="363"/>
                    </a:cubicBezTo>
                    <a:cubicBezTo>
                      <a:pt x="3139" y="363"/>
                      <a:pt x="3173" y="385"/>
                      <a:pt x="3184" y="39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5" name="Google Shape;4075;p23"/>
              <p:cNvSpPr/>
              <p:nvPr/>
            </p:nvSpPr>
            <p:spPr>
              <a:xfrm>
                <a:off x="8844840" y="3558240"/>
                <a:ext cx="257182" cy="110156"/>
              </a:xfrm>
              <a:custGeom>
                <a:avLst/>
                <a:gdLst/>
                <a:ahLst/>
                <a:cxnLst/>
                <a:rect l="l" t="t" r="r" b="b"/>
                <a:pathLst>
                  <a:path w="257827" h="110432" extrusionOk="0">
                    <a:moveTo>
                      <a:pt x="3574" y="718"/>
                    </a:moveTo>
                    <a:cubicBezTo>
                      <a:pt x="18130" y="18961"/>
                      <a:pt x="36133" y="34324"/>
                      <a:pt x="55741" y="46967"/>
                    </a:cubicBezTo>
                    <a:cubicBezTo>
                      <a:pt x="75382" y="59622"/>
                      <a:pt x="96800" y="69363"/>
                      <a:pt x="118866" y="76760"/>
                    </a:cubicBezTo>
                    <a:cubicBezTo>
                      <a:pt x="140977" y="84168"/>
                      <a:pt x="163681" y="89517"/>
                      <a:pt x="186589" y="93898"/>
                    </a:cubicBezTo>
                    <a:cubicBezTo>
                      <a:pt x="198060" y="96015"/>
                      <a:pt x="209565" y="98041"/>
                      <a:pt x="221105" y="99975"/>
                    </a:cubicBezTo>
                    <a:cubicBezTo>
                      <a:pt x="232644" y="101944"/>
                      <a:pt x="244229" y="103833"/>
                      <a:pt x="255802" y="106154"/>
                    </a:cubicBezTo>
                    <a:cubicBezTo>
                      <a:pt x="256894" y="106371"/>
                      <a:pt x="257589" y="107429"/>
                      <a:pt x="257372" y="108522"/>
                    </a:cubicBezTo>
                    <a:cubicBezTo>
                      <a:pt x="257179" y="109478"/>
                      <a:pt x="256348" y="110126"/>
                      <a:pt x="255415" y="110138"/>
                    </a:cubicBezTo>
                    <a:cubicBezTo>
                      <a:pt x="243569" y="110194"/>
                      <a:pt x="231756" y="109489"/>
                      <a:pt x="219978" y="108306"/>
                    </a:cubicBezTo>
                    <a:cubicBezTo>
                      <a:pt x="208210" y="107088"/>
                      <a:pt x="196455" y="105438"/>
                      <a:pt x="184813" y="103139"/>
                    </a:cubicBezTo>
                    <a:cubicBezTo>
                      <a:pt x="161507" y="98689"/>
                      <a:pt x="138496" y="92260"/>
                      <a:pt x="116396" y="83474"/>
                    </a:cubicBezTo>
                    <a:cubicBezTo>
                      <a:pt x="94297" y="74689"/>
                      <a:pt x="73107" y="63707"/>
                      <a:pt x="53419" y="50483"/>
                    </a:cubicBezTo>
                    <a:cubicBezTo>
                      <a:pt x="33732" y="37260"/>
                      <a:pt x="15763" y="21464"/>
                      <a:pt x="468" y="3279"/>
                    </a:cubicBezTo>
                    <a:cubicBezTo>
                      <a:pt x="-238" y="2437"/>
                      <a:pt x="-135" y="1174"/>
                      <a:pt x="707" y="468"/>
                    </a:cubicBezTo>
                    <a:cubicBezTo>
                      <a:pt x="1549" y="-238"/>
                      <a:pt x="2812" y="-135"/>
                      <a:pt x="3517" y="707"/>
                    </a:cubicBezTo>
                    <a:cubicBezTo>
                      <a:pt x="3517" y="707"/>
                      <a:pt x="3540" y="741"/>
                      <a:pt x="3552" y="75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6" name="Google Shape;4076;p23"/>
              <p:cNvSpPr/>
              <p:nvPr/>
            </p:nvSpPr>
            <p:spPr>
              <a:xfrm>
                <a:off x="9011880" y="3472920"/>
                <a:ext cx="255891" cy="118179"/>
              </a:xfrm>
              <a:custGeom>
                <a:avLst/>
                <a:gdLst/>
                <a:ahLst/>
                <a:cxnLst/>
                <a:rect l="l" t="t" r="r" b="b"/>
                <a:pathLst>
                  <a:path w="255891" h="118773" extrusionOk="0">
                    <a:moveTo>
                      <a:pt x="3259" y="448"/>
                    </a:moveTo>
                    <a:cubicBezTo>
                      <a:pt x="21399" y="15424"/>
                      <a:pt x="39982" y="29842"/>
                      <a:pt x="59237" y="43259"/>
                    </a:cubicBezTo>
                    <a:cubicBezTo>
                      <a:pt x="78492" y="56665"/>
                      <a:pt x="98635" y="68773"/>
                      <a:pt x="119676" y="78845"/>
                    </a:cubicBezTo>
                    <a:cubicBezTo>
                      <a:pt x="140706" y="88905"/>
                      <a:pt x="162557" y="97053"/>
                      <a:pt x="184964" y="102720"/>
                    </a:cubicBezTo>
                    <a:cubicBezTo>
                      <a:pt x="196184" y="105474"/>
                      <a:pt x="207519" y="107762"/>
                      <a:pt x="218967" y="109321"/>
                    </a:cubicBezTo>
                    <a:cubicBezTo>
                      <a:pt x="230416" y="110914"/>
                      <a:pt x="241966" y="111801"/>
                      <a:pt x="253665" y="112245"/>
                    </a:cubicBezTo>
                    <a:cubicBezTo>
                      <a:pt x="254769" y="112291"/>
                      <a:pt x="255633" y="113213"/>
                      <a:pt x="255599" y="114328"/>
                    </a:cubicBezTo>
                    <a:cubicBezTo>
                      <a:pt x="255565" y="115295"/>
                      <a:pt x="254849" y="116080"/>
                      <a:pt x="253927" y="116240"/>
                    </a:cubicBezTo>
                    <a:cubicBezTo>
                      <a:pt x="242137" y="118197"/>
                      <a:pt x="230063" y="118515"/>
                      <a:pt x="218114" y="117674"/>
                    </a:cubicBezTo>
                    <a:cubicBezTo>
                      <a:pt x="206153" y="116808"/>
                      <a:pt x="194273" y="114840"/>
                      <a:pt x="182677" y="111836"/>
                    </a:cubicBezTo>
                    <a:cubicBezTo>
                      <a:pt x="159439" y="105963"/>
                      <a:pt x="137258" y="96609"/>
                      <a:pt x="116433" y="85195"/>
                    </a:cubicBezTo>
                    <a:cubicBezTo>
                      <a:pt x="95585" y="73769"/>
                      <a:pt x="75932" y="60523"/>
                      <a:pt x="56824" y="46673"/>
                    </a:cubicBezTo>
                    <a:cubicBezTo>
                      <a:pt x="37706" y="32824"/>
                      <a:pt x="19315" y="18075"/>
                      <a:pt x="766" y="3566"/>
                    </a:cubicBezTo>
                    <a:cubicBezTo>
                      <a:pt x="-99" y="2883"/>
                      <a:pt x="-258" y="1631"/>
                      <a:pt x="425" y="766"/>
                    </a:cubicBezTo>
                    <a:cubicBezTo>
                      <a:pt x="1108" y="-99"/>
                      <a:pt x="2359" y="-258"/>
                      <a:pt x="3224" y="425"/>
                    </a:cubicBezTo>
                    <a:cubicBezTo>
                      <a:pt x="3224" y="425"/>
                      <a:pt x="3259" y="448"/>
                      <a:pt x="3270" y="4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7" name="Google Shape;4077;p23"/>
              <p:cNvSpPr/>
              <p:nvPr/>
            </p:nvSpPr>
            <p:spPr>
              <a:xfrm>
                <a:off x="8880840" y="3719160"/>
                <a:ext cx="128750" cy="292677"/>
              </a:xfrm>
              <a:custGeom>
                <a:avLst/>
                <a:gdLst/>
                <a:ahLst/>
                <a:cxnLst/>
                <a:rect l="l" t="t" r="r" b="b"/>
                <a:pathLst>
                  <a:path w="129073" h="293411" extrusionOk="0">
                    <a:moveTo>
                      <a:pt x="36" y="290659"/>
                    </a:moveTo>
                    <a:cubicBezTo>
                      <a:pt x="4964" y="264610"/>
                      <a:pt x="11280" y="238823"/>
                      <a:pt x="19405" y="213582"/>
                    </a:cubicBezTo>
                    <a:cubicBezTo>
                      <a:pt x="27462" y="188318"/>
                      <a:pt x="37283" y="163601"/>
                      <a:pt x="47923" y="139339"/>
                    </a:cubicBezTo>
                    <a:cubicBezTo>
                      <a:pt x="53238" y="127196"/>
                      <a:pt x="58780" y="115179"/>
                      <a:pt x="64424" y="103218"/>
                    </a:cubicBezTo>
                    <a:cubicBezTo>
                      <a:pt x="70092" y="91281"/>
                      <a:pt x="75782" y="79355"/>
                      <a:pt x="81813" y="67531"/>
                    </a:cubicBezTo>
                    <a:cubicBezTo>
                      <a:pt x="87776" y="55684"/>
                      <a:pt x="94240" y="44031"/>
                      <a:pt x="101342" y="32742"/>
                    </a:cubicBezTo>
                    <a:cubicBezTo>
                      <a:pt x="108454" y="21476"/>
                      <a:pt x="116306" y="10596"/>
                      <a:pt x="125228" y="661"/>
                    </a:cubicBezTo>
                    <a:cubicBezTo>
                      <a:pt x="125968" y="-158"/>
                      <a:pt x="127231" y="-226"/>
                      <a:pt x="128062" y="513"/>
                    </a:cubicBezTo>
                    <a:cubicBezTo>
                      <a:pt x="128790" y="1162"/>
                      <a:pt x="128927" y="2232"/>
                      <a:pt x="128437" y="3040"/>
                    </a:cubicBezTo>
                    <a:lnTo>
                      <a:pt x="128437" y="3063"/>
                    </a:lnTo>
                    <a:cubicBezTo>
                      <a:pt x="125023" y="8707"/>
                      <a:pt x="121553" y="14272"/>
                      <a:pt x="118264" y="19939"/>
                    </a:cubicBezTo>
                    <a:cubicBezTo>
                      <a:pt x="116613" y="22773"/>
                      <a:pt x="114952" y="25584"/>
                      <a:pt x="113370" y="28451"/>
                    </a:cubicBezTo>
                    <a:cubicBezTo>
                      <a:pt x="111731" y="31285"/>
                      <a:pt x="110138" y="34141"/>
                      <a:pt x="108568" y="37021"/>
                    </a:cubicBezTo>
                    <a:cubicBezTo>
                      <a:pt x="105415" y="42756"/>
                      <a:pt x="102286" y="48514"/>
                      <a:pt x="99270" y="54330"/>
                    </a:cubicBezTo>
                    <a:lnTo>
                      <a:pt x="90178" y="71809"/>
                    </a:lnTo>
                    <a:lnTo>
                      <a:pt x="72277" y="107088"/>
                    </a:lnTo>
                    <a:cubicBezTo>
                      <a:pt x="66268" y="118843"/>
                      <a:pt x="60225" y="130553"/>
                      <a:pt x="54376" y="142354"/>
                    </a:cubicBezTo>
                    <a:cubicBezTo>
                      <a:pt x="51440" y="148249"/>
                      <a:pt x="48572" y="154178"/>
                      <a:pt x="45773" y="160130"/>
                    </a:cubicBezTo>
                    <a:cubicBezTo>
                      <a:pt x="42962" y="166082"/>
                      <a:pt x="40231" y="172068"/>
                      <a:pt x="37636" y="178110"/>
                    </a:cubicBezTo>
                    <a:cubicBezTo>
                      <a:pt x="35007" y="184142"/>
                      <a:pt x="32492" y="190219"/>
                      <a:pt x="30136" y="196364"/>
                    </a:cubicBezTo>
                    <a:cubicBezTo>
                      <a:pt x="27769" y="202498"/>
                      <a:pt x="25459" y="208666"/>
                      <a:pt x="23377" y="214902"/>
                    </a:cubicBezTo>
                    <a:cubicBezTo>
                      <a:pt x="14910" y="239813"/>
                      <a:pt x="8253" y="265384"/>
                      <a:pt x="3974" y="291365"/>
                    </a:cubicBezTo>
                    <a:cubicBezTo>
                      <a:pt x="3792" y="292457"/>
                      <a:pt x="2768" y="293185"/>
                      <a:pt x="1675" y="293015"/>
                    </a:cubicBezTo>
                    <a:cubicBezTo>
                      <a:pt x="583" y="292833"/>
                      <a:pt x="-146" y="291808"/>
                      <a:pt x="25" y="290716"/>
                    </a:cubicBezTo>
                    <a:cubicBezTo>
                      <a:pt x="25" y="290705"/>
                      <a:pt x="25" y="290682"/>
                      <a:pt x="25" y="29067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8" name="Google Shape;4078;p23"/>
              <p:cNvSpPr/>
              <p:nvPr/>
            </p:nvSpPr>
            <p:spPr>
              <a:xfrm>
                <a:off x="9104400" y="3597120"/>
                <a:ext cx="125537" cy="283977"/>
              </a:xfrm>
              <a:custGeom>
                <a:avLst/>
                <a:gdLst/>
                <a:ahLst/>
                <a:cxnLst/>
                <a:rect l="l" t="t" r="r" b="b"/>
                <a:pathLst>
                  <a:path w="125852" h="283977" extrusionOk="0">
                    <a:moveTo>
                      <a:pt x="0" y="281597"/>
                    </a:moveTo>
                    <a:cubicBezTo>
                      <a:pt x="535" y="268510"/>
                      <a:pt x="945" y="255401"/>
                      <a:pt x="1741" y="242302"/>
                    </a:cubicBezTo>
                    <a:cubicBezTo>
                      <a:pt x="2629" y="229204"/>
                      <a:pt x="3654" y="216071"/>
                      <a:pt x="5759" y="203053"/>
                    </a:cubicBezTo>
                    <a:cubicBezTo>
                      <a:pt x="7841" y="190034"/>
                      <a:pt x="10618" y="177072"/>
                      <a:pt x="14783" y="164452"/>
                    </a:cubicBezTo>
                    <a:cubicBezTo>
                      <a:pt x="18857" y="151797"/>
                      <a:pt x="24319" y="139643"/>
                      <a:pt x="30351" y="127899"/>
                    </a:cubicBezTo>
                    <a:cubicBezTo>
                      <a:pt x="36382" y="116132"/>
                      <a:pt x="42937" y="104763"/>
                      <a:pt x="49424" y="93383"/>
                    </a:cubicBezTo>
                    <a:cubicBezTo>
                      <a:pt x="55979" y="82026"/>
                      <a:pt x="62681" y="70703"/>
                      <a:pt x="69920" y="59652"/>
                    </a:cubicBezTo>
                    <a:cubicBezTo>
                      <a:pt x="77111" y="48580"/>
                      <a:pt x="84941" y="37848"/>
                      <a:pt x="93578" y="27766"/>
                    </a:cubicBezTo>
                    <a:cubicBezTo>
                      <a:pt x="102273" y="17728"/>
                      <a:pt x="111809" y="8340"/>
                      <a:pt x="122449" y="397"/>
                    </a:cubicBezTo>
                    <a:cubicBezTo>
                      <a:pt x="123337" y="-263"/>
                      <a:pt x="124589" y="-81"/>
                      <a:pt x="125260" y="806"/>
                    </a:cubicBezTo>
                    <a:cubicBezTo>
                      <a:pt x="125852" y="1592"/>
                      <a:pt x="125772" y="2673"/>
                      <a:pt x="125124" y="3367"/>
                    </a:cubicBezTo>
                    <a:lnTo>
                      <a:pt x="125112" y="3367"/>
                    </a:lnTo>
                    <a:cubicBezTo>
                      <a:pt x="116270" y="12938"/>
                      <a:pt x="107951" y="22793"/>
                      <a:pt x="100110" y="33057"/>
                    </a:cubicBezTo>
                    <a:cubicBezTo>
                      <a:pt x="98210" y="35675"/>
                      <a:pt x="96207" y="38201"/>
                      <a:pt x="94329" y="40830"/>
                    </a:cubicBezTo>
                    <a:cubicBezTo>
                      <a:pt x="92440" y="43459"/>
                      <a:pt x="90563" y="46076"/>
                      <a:pt x="88719" y="48739"/>
                    </a:cubicBezTo>
                    <a:cubicBezTo>
                      <a:pt x="84986" y="54019"/>
                      <a:pt x="81402" y="59425"/>
                      <a:pt x="77794" y="64808"/>
                    </a:cubicBezTo>
                    <a:cubicBezTo>
                      <a:pt x="70670" y="75653"/>
                      <a:pt x="63831" y="86748"/>
                      <a:pt x="56969" y="97878"/>
                    </a:cubicBezTo>
                    <a:cubicBezTo>
                      <a:pt x="50129" y="109031"/>
                      <a:pt x="43096" y="120069"/>
                      <a:pt x="36644" y="131313"/>
                    </a:cubicBezTo>
                    <a:cubicBezTo>
                      <a:pt x="33412" y="136946"/>
                      <a:pt x="30316" y="142636"/>
                      <a:pt x="27483" y="148440"/>
                    </a:cubicBezTo>
                    <a:cubicBezTo>
                      <a:pt x="24649" y="154244"/>
                      <a:pt x="21998" y="160138"/>
                      <a:pt x="19836" y="166227"/>
                    </a:cubicBezTo>
                    <a:cubicBezTo>
                      <a:pt x="18641" y="169231"/>
                      <a:pt x="17731" y="172338"/>
                      <a:pt x="16672" y="175388"/>
                    </a:cubicBezTo>
                    <a:cubicBezTo>
                      <a:pt x="16182" y="176924"/>
                      <a:pt x="15761" y="178494"/>
                      <a:pt x="15307" y="180042"/>
                    </a:cubicBezTo>
                    <a:cubicBezTo>
                      <a:pt x="14863" y="181601"/>
                      <a:pt x="14396" y="183149"/>
                      <a:pt x="14020" y="184731"/>
                    </a:cubicBezTo>
                    <a:cubicBezTo>
                      <a:pt x="13223" y="187871"/>
                      <a:pt x="12416" y="191012"/>
                      <a:pt x="11767" y="194187"/>
                    </a:cubicBezTo>
                    <a:cubicBezTo>
                      <a:pt x="11027" y="197351"/>
                      <a:pt x="10481" y="200549"/>
                      <a:pt x="9901" y="203747"/>
                    </a:cubicBezTo>
                    <a:cubicBezTo>
                      <a:pt x="5440" y="229386"/>
                      <a:pt x="4449" y="255583"/>
                      <a:pt x="4006" y="281734"/>
                    </a:cubicBezTo>
                    <a:cubicBezTo>
                      <a:pt x="3983" y="282838"/>
                      <a:pt x="3084" y="283714"/>
                      <a:pt x="1980" y="283703"/>
                    </a:cubicBezTo>
                    <a:cubicBezTo>
                      <a:pt x="877" y="283680"/>
                      <a:pt x="0" y="282781"/>
                      <a:pt x="12" y="281677"/>
                    </a:cubicBezTo>
                    <a:cubicBezTo>
                      <a:pt x="12" y="281666"/>
                      <a:pt x="12" y="281643"/>
                      <a:pt x="12" y="28163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9" name="Google Shape;4079;p23"/>
              <p:cNvSpPr/>
              <p:nvPr/>
            </p:nvSpPr>
            <p:spPr>
              <a:xfrm>
                <a:off x="8636760" y="3550680"/>
                <a:ext cx="775619" cy="375713"/>
              </a:xfrm>
              <a:custGeom>
                <a:avLst/>
                <a:gdLst/>
                <a:ahLst/>
                <a:cxnLst/>
                <a:rect l="l" t="t" r="r" b="b"/>
                <a:pathLst>
                  <a:path w="775619" h="375713" extrusionOk="0">
                    <a:moveTo>
                      <a:pt x="2172" y="370023"/>
                    </a:moveTo>
                    <a:cubicBezTo>
                      <a:pt x="37074" y="362695"/>
                      <a:pt x="70907" y="350655"/>
                      <a:pt x="103113" y="335235"/>
                    </a:cubicBezTo>
                    <a:cubicBezTo>
                      <a:pt x="135466" y="320076"/>
                      <a:pt x="166397" y="301959"/>
                      <a:pt x="196612" y="282750"/>
                    </a:cubicBezTo>
                    <a:cubicBezTo>
                      <a:pt x="226746" y="263404"/>
                      <a:pt x="256300" y="243011"/>
                      <a:pt x="286013" y="222788"/>
                    </a:cubicBezTo>
                    <a:cubicBezTo>
                      <a:pt x="315692" y="202532"/>
                      <a:pt x="345405" y="182275"/>
                      <a:pt x="375517" y="162565"/>
                    </a:cubicBezTo>
                    <a:cubicBezTo>
                      <a:pt x="390585" y="152721"/>
                      <a:pt x="405765" y="143048"/>
                      <a:pt x="421106" y="133614"/>
                    </a:cubicBezTo>
                    <a:cubicBezTo>
                      <a:pt x="428741" y="128846"/>
                      <a:pt x="436492" y="124248"/>
                      <a:pt x="444196" y="119582"/>
                    </a:cubicBezTo>
                    <a:cubicBezTo>
                      <a:pt x="451968" y="115019"/>
                      <a:pt x="459696" y="110399"/>
                      <a:pt x="467548" y="105972"/>
                    </a:cubicBezTo>
                    <a:cubicBezTo>
                      <a:pt x="475343" y="101454"/>
                      <a:pt x="483252" y="97130"/>
                      <a:pt x="491139" y="92760"/>
                    </a:cubicBezTo>
                    <a:lnTo>
                      <a:pt x="503065" y="86375"/>
                    </a:lnTo>
                    <a:lnTo>
                      <a:pt x="509028" y="83189"/>
                    </a:lnTo>
                    <a:lnTo>
                      <a:pt x="515048" y="80105"/>
                    </a:lnTo>
                    <a:cubicBezTo>
                      <a:pt x="531049" y="71764"/>
                      <a:pt x="547344" y="63991"/>
                      <a:pt x="563834" y="56651"/>
                    </a:cubicBezTo>
                    <a:lnTo>
                      <a:pt x="576238" y="51211"/>
                    </a:lnTo>
                    <a:lnTo>
                      <a:pt x="588757" y="46045"/>
                    </a:lnTo>
                    <a:cubicBezTo>
                      <a:pt x="592910" y="44281"/>
                      <a:pt x="597144" y="42688"/>
                      <a:pt x="601354" y="41060"/>
                    </a:cubicBezTo>
                    <a:cubicBezTo>
                      <a:pt x="605576" y="39456"/>
                      <a:pt x="609753" y="37737"/>
                      <a:pt x="614020" y="36258"/>
                    </a:cubicBezTo>
                    <a:lnTo>
                      <a:pt x="626778" y="31683"/>
                    </a:lnTo>
                    <a:cubicBezTo>
                      <a:pt x="631045" y="30215"/>
                      <a:pt x="635347" y="28838"/>
                      <a:pt x="639637" y="27404"/>
                    </a:cubicBezTo>
                    <a:cubicBezTo>
                      <a:pt x="641787" y="26710"/>
                      <a:pt x="643916" y="25970"/>
                      <a:pt x="646078" y="25299"/>
                    </a:cubicBezTo>
                    <a:lnTo>
                      <a:pt x="652565" y="23341"/>
                    </a:lnTo>
                    <a:cubicBezTo>
                      <a:pt x="656900" y="22067"/>
                      <a:pt x="661191" y="20667"/>
                      <a:pt x="665560" y="19507"/>
                    </a:cubicBezTo>
                    <a:cubicBezTo>
                      <a:pt x="682972" y="14624"/>
                      <a:pt x="700611" y="10664"/>
                      <a:pt x="718364" y="7261"/>
                    </a:cubicBezTo>
                    <a:cubicBezTo>
                      <a:pt x="736140" y="3973"/>
                      <a:pt x="754074" y="1651"/>
                      <a:pt x="772066" y="12"/>
                    </a:cubicBezTo>
                    <a:cubicBezTo>
                      <a:pt x="773683" y="-136"/>
                      <a:pt x="775105" y="1059"/>
                      <a:pt x="775253" y="2675"/>
                    </a:cubicBezTo>
                    <a:cubicBezTo>
                      <a:pt x="775401" y="4257"/>
                      <a:pt x="774263" y="5645"/>
                      <a:pt x="772704" y="5850"/>
                    </a:cubicBezTo>
                    <a:lnTo>
                      <a:pt x="772613" y="5850"/>
                    </a:lnTo>
                    <a:cubicBezTo>
                      <a:pt x="763748" y="7000"/>
                      <a:pt x="754860" y="7876"/>
                      <a:pt x="746051" y="9390"/>
                    </a:cubicBezTo>
                    <a:lnTo>
                      <a:pt x="739429" y="10402"/>
                    </a:lnTo>
                    <a:lnTo>
                      <a:pt x="736117" y="10915"/>
                    </a:lnTo>
                    <a:lnTo>
                      <a:pt x="732828" y="11529"/>
                    </a:lnTo>
                    <a:lnTo>
                      <a:pt x="719661" y="13999"/>
                    </a:lnTo>
                    <a:cubicBezTo>
                      <a:pt x="702170" y="17640"/>
                      <a:pt x="684804" y="21828"/>
                      <a:pt x="667677" y="26915"/>
                    </a:cubicBezTo>
                    <a:cubicBezTo>
                      <a:pt x="663376" y="28098"/>
                      <a:pt x="659142" y="29532"/>
                      <a:pt x="654863" y="30818"/>
                    </a:cubicBezTo>
                    <a:lnTo>
                      <a:pt x="648468" y="32810"/>
                    </a:lnTo>
                    <a:cubicBezTo>
                      <a:pt x="646340" y="33492"/>
                      <a:pt x="644234" y="34244"/>
                      <a:pt x="642117" y="34949"/>
                    </a:cubicBezTo>
                    <a:cubicBezTo>
                      <a:pt x="637896" y="36406"/>
                      <a:pt x="633651" y="37806"/>
                      <a:pt x="629441" y="39296"/>
                    </a:cubicBezTo>
                    <a:lnTo>
                      <a:pt x="616865" y="43940"/>
                    </a:lnTo>
                    <a:cubicBezTo>
                      <a:pt x="612655" y="45442"/>
                      <a:pt x="608535" y="47183"/>
                      <a:pt x="604381" y="48799"/>
                    </a:cubicBezTo>
                    <a:cubicBezTo>
                      <a:pt x="600228" y="50449"/>
                      <a:pt x="596062" y="52065"/>
                      <a:pt x="591966" y="53851"/>
                    </a:cubicBezTo>
                    <a:lnTo>
                      <a:pt x="579630" y="59086"/>
                    </a:lnTo>
                    <a:lnTo>
                      <a:pt x="567396" y="64583"/>
                    </a:lnTo>
                    <a:cubicBezTo>
                      <a:pt x="534872" y="79445"/>
                      <a:pt x="503099" y="95981"/>
                      <a:pt x="472088" y="113904"/>
                    </a:cubicBezTo>
                    <a:cubicBezTo>
                      <a:pt x="441021" y="131725"/>
                      <a:pt x="410693" y="150866"/>
                      <a:pt x="380627" y="170429"/>
                    </a:cubicBezTo>
                    <a:cubicBezTo>
                      <a:pt x="350538" y="189968"/>
                      <a:pt x="320791" y="210077"/>
                      <a:pt x="291043" y="230219"/>
                    </a:cubicBezTo>
                    <a:cubicBezTo>
                      <a:pt x="261261" y="250305"/>
                      <a:pt x="231651" y="270732"/>
                      <a:pt x="201061" y="289828"/>
                    </a:cubicBezTo>
                    <a:cubicBezTo>
                      <a:pt x="170449" y="308844"/>
                      <a:pt x="139074" y="326859"/>
                      <a:pt x="106151" y="341824"/>
                    </a:cubicBezTo>
                    <a:cubicBezTo>
                      <a:pt x="97958" y="345636"/>
                      <a:pt x="89571" y="349050"/>
                      <a:pt x="81218" y="352475"/>
                    </a:cubicBezTo>
                    <a:lnTo>
                      <a:pt x="68529" y="357289"/>
                    </a:lnTo>
                    <a:cubicBezTo>
                      <a:pt x="64296" y="358871"/>
                      <a:pt x="59971" y="360236"/>
                      <a:pt x="55704" y="361716"/>
                    </a:cubicBezTo>
                    <a:cubicBezTo>
                      <a:pt x="38520" y="367394"/>
                      <a:pt x="20983" y="372026"/>
                      <a:pt x="3173" y="375304"/>
                    </a:cubicBezTo>
                    <a:cubicBezTo>
                      <a:pt x="1717" y="375577"/>
                      <a:pt x="306" y="374609"/>
                      <a:pt x="44" y="373141"/>
                    </a:cubicBezTo>
                    <a:cubicBezTo>
                      <a:pt x="-218" y="371707"/>
                      <a:pt x="715" y="370319"/>
                      <a:pt x="2137" y="370023"/>
                    </a:cubicBezTo>
                    <a:lnTo>
                      <a:pt x="2172" y="37002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80" name="Google Shape;4080;p23"/>
            <p:cNvGrpSpPr/>
            <p:nvPr/>
          </p:nvGrpSpPr>
          <p:grpSpPr>
            <a:xfrm rot="10800000" flipH="1">
              <a:off x="8338418" y="2191193"/>
              <a:ext cx="834927" cy="761110"/>
              <a:chOff x="4399920" y="3221280"/>
              <a:chExt cx="834927" cy="761110"/>
            </a:xfrm>
          </p:grpSpPr>
          <p:sp>
            <p:nvSpPr>
              <p:cNvPr id="4081" name="Google Shape;4081;p23"/>
              <p:cNvSpPr/>
              <p:nvPr/>
            </p:nvSpPr>
            <p:spPr>
              <a:xfrm>
                <a:off x="4442040" y="3670920"/>
                <a:ext cx="220872" cy="311470"/>
              </a:xfrm>
              <a:custGeom>
                <a:avLst/>
                <a:gdLst/>
                <a:ahLst/>
                <a:cxnLst/>
                <a:rect l="l" t="t" r="r" b="b"/>
                <a:pathLst>
                  <a:path w="236227" h="334016" extrusionOk="0">
                    <a:moveTo>
                      <a:pt x="86646" y="100737"/>
                    </a:moveTo>
                    <a:cubicBezTo>
                      <a:pt x="52711" y="148795"/>
                      <a:pt x="28472" y="202987"/>
                      <a:pt x="6963" y="257748"/>
                    </a:cubicBezTo>
                    <a:cubicBezTo>
                      <a:pt x="3219" y="267273"/>
                      <a:pt x="-502" y="277185"/>
                      <a:pt x="56" y="287404"/>
                    </a:cubicBezTo>
                    <a:cubicBezTo>
                      <a:pt x="625" y="297624"/>
                      <a:pt x="6667" y="308275"/>
                      <a:pt x="16568" y="310893"/>
                    </a:cubicBezTo>
                    <a:cubicBezTo>
                      <a:pt x="27778" y="313863"/>
                      <a:pt x="38782" y="305999"/>
                      <a:pt x="47283" y="298113"/>
                    </a:cubicBezTo>
                    <a:cubicBezTo>
                      <a:pt x="84370" y="263688"/>
                      <a:pt x="111455" y="220091"/>
                      <a:pt x="138073" y="177052"/>
                    </a:cubicBezTo>
                    <a:cubicBezTo>
                      <a:pt x="160127" y="141398"/>
                      <a:pt x="182171" y="105756"/>
                      <a:pt x="204225" y="70102"/>
                    </a:cubicBezTo>
                    <a:cubicBezTo>
                      <a:pt x="223423" y="39057"/>
                      <a:pt x="235725" y="-20153"/>
                      <a:pt x="181784" y="6886"/>
                    </a:cubicBezTo>
                    <a:cubicBezTo>
                      <a:pt x="143740" y="25959"/>
                      <a:pt x="110647" y="66745"/>
                      <a:pt x="86646" y="1007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2" name="Google Shape;4082;p23"/>
              <p:cNvSpPr/>
              <p:nvPr/>
            </p:nvSpPr>
            <p:spPr>
              <a:xfrm>
                <a:off x="4399920" y="3542040"/>
                <a:ext cx="344892" cy="101549"/>
              </a:xfrm>
              <a:custGeom>
                <a:avLst/>
                <a:gdLst/>
                <a:ahLst/>
                <a:cxnLst/>
                <a:rect l="l" t="t" r="r" b="b"/>
                <a:pathLst>
                  <a:path w="379002" h="111900" extrusionOk="0">
                    <a:moveTo>
                      <a:pt x="44954" y="40757"/>
                    </a:moveTo>
                    <a:cubicBezTo>
                      <a:pt x="32447" y="46299"/>
                      <a:pt x="20031" y="52479"/>
                      <a:pt x="9607" y="61355"/>
                    </a:cubicBezTo>
                    <a:cubicBezTo>
                      <a:pt x="5283" y="65031"/>
                      <a:pt x="1140" y="69526"/>
                      <a:pt x="207" y="75137"/>
                    </a:cubicBezTo>
                    <a:cubicBezTo>
                      <a:pt x="-2160" y="89521"/>
                      <a:pt x="16230" y="97566"/>
                      <a:pt x="30706" y="99285"/>
                    </a:cubicBezTo>
                    <a:cubicBezTo>
                      <a:pt x="97632" y="107228"/>
                      <a:pt x="164945" y="92229"/>
                      <a:pt x="230540" y="76753"/>
                    </a:cubicBezTo>
                    <a:cubicBezTo>
                      <a:pt x="263815" y="68900"/>
                      <a:pt x="300572" y="60581"/>
                      <a:pt x="328670" y="39983"/>
                    </a:cubicBezTo>
                    <a:cubicBezTo>
                      <a:pt x="376842" y="4671"/>
                      <a:pt x="306456" y="3784"/>
                      <a:pt x="276299" y="1439"/>
                    </a:cubicBezTo>
                    <a:cubicBezTo>
                      <a:pt x="197537" y="-4672"/>
                      <a:pt x="117206" y="8723"/>
                      <a:pt x="44954" y="4075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3" name="Google Shape;4083;p23"/>
              <p:cNvSpPr/>
              <p:nvPr/>
            </p:nvSpPr>
            <p:spPr>
              <a:xfrm>
                <a:off x="4459680" y="3410640"/>
                <a:ext cx="407782" cy="75304"/>
              </a:xfrm>
              <a:custGeom>
                <a:avLst/>
                <a:gdLst/>
                <a:ahLst/>
                <a:cxnLst/>
                <a:rect l="l" t="t" r="r" b="b"/>
                <a:pathLst>
                  <a:path w="407782" h="78238" extrusionOk="0">
                    <a:moveTo>
                      <a:pt x="407390" y="36533"/>
                    </a:moveTo>
                    <a:cubicBezTo>
                      <a:pt x="347929" y="10416"/>
                      <a:pt x="282391" y="-224"/>
                      <a:pt x="217445" y="4"/>
                    </a:cubicBezTo>
                    <a:cubicBezTo>
                      <a:pt x="152499" y="231"/>
                      <a:pt x="87963" y="11076"/>
                      <a:pt x="24884" y="26508"/>
                    </a:cubicBezTo>
                    <a:cubicBezTo>
                      <a:pt x="13788" y="29216"/>
                      <a:pt x="348" y="34849"/>
                      <a:pt x="7" y="46264"/>
                    </a:cubicBezTo>
                    <a:cubicBezTo>
                      <a:pt x="-392" y="59578"/>
                      <a:pt x="16770" y="65018"/>
                      <a:pt x="30039" y="66213"/>
                    </a:cubicBezTo>
                    <a:cubicBezTo>
                      <a:pt x="142531" y="76364"/>
                      <a:pt x="255785" y="78014"/>
                      <a:pt x="368515" y="7115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4" name="Google Shape;4084;p23"/>
              <p:cNvSpPr/>
              <p:nvPr/>
            </p:nvSpPr>
            <p:spPr>
              <a:xfrm>
                <a:off x="4678560" y="3569040"/>
                <a:ext cx="72730" cy="362026"/>
              </a:xfrm>
              <a:custGeom>
                <a:avLst/>
                <a:gdLst/>
                <a:ahLst/>
                <a:cxnLst/>
                <a:rect l="l" t="t" r="r" b="b"/>
                <a:pathLst>
                  <a:path w="76963" h="362933" extrusionOk="0">
                    <a:moveTo>
                      <a:pt x="29879" y="59119"/>
                    </a:moveTo>
                    <a:cubicBezTo>
                      <a:pt x="7324" y="130654"/>
                      <a:pt x="-2645" y="206138"/>
                      <a:pt x="598" y="281064"/>
                    </a:cubicBezTo>
                    <a:cubicBezTo>
                      <a:pt x="1645" y="305350"/>
                      <a:pt x="4331" y="330408"/>
                      <a:pt x="16371" y="351518"/>
                    </a:cubicBezTo>
                    <a:cubicBezTo>
                      <a:pt x="19535" y="357061"/>
                      <a:pt x="24929" y="362933"/>
                      <a:pt x="31131" y="361453"/>
                    </a:cubicBezTo>
                    <a:cubicBezTo>
                      <a:pt x="35125" y="360508"/>
                      <a:pt x="37754" y="356799"/>
                      <a:pt x="39871" y="353294"/>
                    </a:cubicBezTo>
                    <a:cubicBezTo>
                      <a:pt x="63849" y="313452"/>
                      <a:pt x="68162" y="265121"/>
                      <a:pt x="70244" y="218656"/>
                    </a:cubicBezTo>
                    <a:cubicBezTo>
                      <a:pt x="73465" y="146154"/>
                      <a:pt x="74318" y="72354"/>
                      <a:pt x="67832" y="0"/>
                    </a:cubicBezTo>
                    <a:cubicBezTo>
                      <a:pt x="47086" y="15943"/>
                      <a:pt x="37891" y="33719"/>
                      <a:pt x="29879" y="5910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5" name="Google Shape;4085;p23"/>
              <p:cNvSpPr/>
              <p:nvPr/>
            </p:nvSpPr>
            <p:spPr>
              <a:xfrm>
                <a:off x="4784400" y="3454560"/>
                <a:ext cx="87794" cy="393901"/>
              </a:xfrm>
              <a:custGeom>
                <a:avLst/>
                <a:gdLst/>
                <a:ahLst/>
                <a:cxnLst/>
                <a:rect l="l" t="t" r="r" b="b"/>
                <a:pathLst>
                  <a:path w="88457" h="394888" extrusionOk="0">
                    <a:moveTo>
                      <a:pt x="7335" y="362636"/>
                    </a:moveTo>
                    <a:cubicBezTo>
                      <a:pt x="9463" y="376941"/>
                      <a:pt x="16303" y="394888"/>
                      <a:pt x="30744" y="394353"/>
                    </a:cubicBezTo>
                    <a:cubicBezTo>
                      <a:pt x="39643" y="394023"/>
                      <a:pt x="46312" y="386228"/>
                      <a:pt x="51000" y="378660"/>
                    </a:cubicBezTo>
                    <a:cubicBezTo>
                      <a:pt x="78665" y="334004"/>
                      <a:pt x="78096" y="278163"/>
                      <a:pt x="78187" y="225632"/>
                    </a:cubicBezTo>
                    <a:cubicBezTo>
                      <a:pt x="78312" y="150331"/>
                      <a:pt x="81590" y="75029"/>
                      <a:pt x="87985" y="0"/>
                    </a:cubicBezTo>
                    <a:cubicBezTo>
                      <a:pt x="87326" y="7682"/>
                      <a:pt x="47643" y="26151"/>
                      <a:pt x="40519" y="35699"/>
                    </a:cubicBezTo>
                    <a:cubicBezTo>
                      <a:pt x="26806" y="54089"/>
                      <a:pt x="22971" y="85077"/>
                      <a:pt x="17873" y="107007"/>
                    </a:cubicBezTo>
                    <a:cubicBezTo>
                      <a:pt x="5526" y="160129"/>
                      <a:pt x="-472" y="214730"/>
                      <a:pt x="29" y="269275"/>
                    </a:cubicBezTo>
                    <a:cubicBezTo>
                      <a:pt x="314" y="300513"/>
                      <a:pt x="2737" y="331740"/>
                      <a:pt x="7324" y="36263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6" name="Google Shape;4086;p23"/>
              <p:cNvSpPr/>
              <p:nvPr/>
            </p:nvSpPr>
            <p:spPr>
              <a:xfrm>
                <a:off x="4586760" y="3301560"/>
                <a:ext cx="371646" cy="108321"/>
              </a:xfrm>
              <a:custGeom>
                <a:avLst/>
                <a:gdLst/>
                <a:ahLst/>
                <a:cxnLst/>
                <a:rect l="l" t="t" r="r" b="b"/>
                <a:pathLst>
                  <a:path w="381175" h="109692" extrusionOk="0">
                    <a:moveTo>
                      <a:pt x="68236" y="11"/>
                    </a:moveTo>
                    <a:cubicBezTo>
                      <a:pt x="47979" y="148"/>
                      <a:pt x="27529" y="1650"/>
                      <a:pt x="8183" y="7624"/>
                    </a:cubicBezTo>
                    <a:cubicBezTo>
                      <a:pt x="4849" y="8660"/>
                      <a:pt x="1093" y="10287"/>
                      <a:pt x="194" y="13656"/>
                    </a:cubicBezTo>
                    <a:cubicBezTo>
                      <a:pt x="-341" y="15659"/>
                      <a:pt x="308" y="17787"/>
                      <a:pt x="1173" y="19676"/>
                    </a:cubicBezTo>
                    <a:cubicBezTo>
                      <a:pt x="7887" y="34390"/>
                      <a:pt x="25401" y="40183"/>
                      <a:pt x="41037" y="44336"/>
                    </a:cubicBezTo>
                    <a:cubicBezTo>
                      <a:pt x="127617" y="67358"/>
                      <a:pt x="214913" y="87706"/>
                      <a:pt x="302744" y="105345"/>
                    </a:cubicBezTo>
                    <a:cubicBezTo>
                      <a:pt x="312554" y="107314"/>
                      <a:pt x="322637" y="109259"/>
                      <a:pt x="332514" y="107643"/>
                    </a:cubicBezTo>
                    <a:cubicBezTo>
                      <a:pt x="345101" y="105584"/>
                      <a:pt x="357164" y="97754"/>
                      <a:pt x="366006" y="88741"/>
                    </a:cubicBezTo>
                    <a:cubicBezTo>
                      <a:pt x="380834" y="73629"/>
                      <a:pt x="363810" y="72707"/>
                      <a:pt x="348913" y="66470"/>
                    </a:cubicBezTo>
                    <a:cubicBezTo>
                      <a:pt x="318677" y="53793"/>
                      <a:pt x="288030" y="42060"/>
                      <a:pt x="256803" y="32057"/>
                    </a:cubicBezTo>
                    <a:cubicBezTo>
                      <a:pt x="195897" y="12552"/>
                      <a:pt x="132419" y="-433"/>
                      <a:pt x="68236" y="1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7" name="Google Shape;4087;p23"/>
              <p:cNvSpPr/>
              <p:nvPr/>
            </p:nvSpPr>
            <p:spPr>
              <a:xfrm>
                <a:off x="4891680" y="3367440"/>
                <a:ext cx="99393" cy="397381"/>
              </a:xfrm>
              <a:custGeom>
                <a:avLst/>
                <a:gdLst/>
                <a:ahLst/>
                <a:cxnLst/>
                <a:rect l="l" t="t" r="r" b="b"/>
                <a:pathLst>
                  <a:path w="102467" h="400384" extrusionOk="0">
                    <a:moveTo>
                      <a:pt x="1012" y="323159"/>
                    </a:moveTo>
                    <a:cubicBezTo>
                      <a:pt x="2469" y="346306"/>
                      <a:pt x="5769" y="370102"/>
                      <a:pt x="17593" y="390051"/>
                    </a:cubicBezTo>
                    <a:cubicBezTo>
                      <a:pt x="19027" y="392464"/>
                      <a:pt x="20689" y="394922"/>
                      <a:pt x="23192" y="396197"/>
                    </a:cubicBezTo>
                    <a:cubicBezTo>
                      <a:pt x="31386" y="400384"/>
                      <a:pt x="39079" y="389755"/>
                      <a:pt x="42015" y="381027"/>
                    </a:cubicBezTo>
                    <a:cubicBezTo>
                      <a:pt x="83108" y="259067"/>
                      <a:pt x="73173" y="125966"/>
                      <a:pt x="99530" y="0"/>
                    </a:cubicBezTo>
                    <a:cubicBezTo>
                      <a:pt x="98574" y="4563"/>
                      <a:pt x="64536" y="17286"/>
                      <a:pt x="59062" y="20723"/>
                    </a:cubicBezTo>
                    <a:cubicBezTo>
                      <a:pt x="47523" y="27972"/>
                      <a:pt x="46635" y="31136"/>
                      <a:pt x="42948" y="44052"/>
                    </a:cubicBezTo>
                    <a:cubicBezTo>
                      <a:pt x="34185" y="74676"/>
                      <a:pt x="25422" y="105209"/>
                      <a:pt x="18526" y="136322"/>
                    </a:cubicBezTo>
                    <a:cubicBezTo>
                      <a:pt x="4950" y="197524"/>
                      <a:pt x="-2937" y="260410"/>
                      <a:pt x="1024" y="32315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8" name="Google Shape;4088;p23"/>
              <p:cNvSpPr/>
              <p:nvPr/>
            </p:nvSpPr>
            <p:spPr>
              <a:xfrm>
                <a:off x="4715280" y="3221280"/>
                <a:ext cx="331550" cy="126668"/>
              </a:xfrm>
              <a:custGeom>
                <a:avLst/>
                <a:gdLst/>
                <a:ahLst/>
                <a:cxnLst/>
                <a:rect l="l" t="t" r="r" b="b"/>
                <a:pathLst>
                  <a:path w="339182" h="128924" extrusionOk="0">
                    <a:moveTo>
                      <a:pt x="73159" y="1626"/>
                    </a:moveTo>
                    <a:cubicBezTo>
                      <a:pt x="49170" y="-752"/>
                      <a:pt x="24475" y="-1378"/>
                      <a:pt x="1465" y="5791"/>
                    </a:cubicBezTo>
                    <a:cubicBezTo>
                      <a:pt x="-2609" y="9524"/>
                      <a:pt x="2614" y="15840"/>
                      <a:pt x="7371" y="18651"/>
                    </a:cubicBezTo>
                    <a:cubicBezTo>
                      <a:pt x="62200" y="50982"/>
                      <a:pt x="121502" y="75062"/>
                      <a:pt x="181600" y="96035"/>
                    </a:cubicBezTo>
                    <a:cubicBezTo>
                      <a:pt x="204178" y="103910"/>
                      <a:pt x="226904" y="111375"/>
                      <a:pt x="249755" y="118408"/>
                    </a:cubicBezTo>
                    <a:cubicBezTo>
                      <a:pt x="264833" y="123051"/>
                      <a:pt x="280333" y="127546"/>
                      <a:pt x="296095" y="126795"/>
                    </a:cubicBezTo>
                    <a:cubicBezTo>
                      <a:pt x="305585" y="126340"/>
                      <a:pt x="324169" y="122949"/>
                      <a:pt x="329404" y="113538"/>
                    </a:cubicBezTo>
                    <a:cubicBezTo>
                      <a:pt x="336573" y="100644"/>
                      <a:pt x="322053" y="94829"/>
                      <a:pt x="312334" y="88262"/>
                    </a:cubicBezTo>
                    <a:cubicBezTo>
                      <a:pt x="288675" y="72273"/>
                      <a:pt x="263695" y="58242"/>
                      <a:pt x="237737" y="46350"/>
                    </a:cubicBezTo>
                    <a:cubicBezTo>
                      <a:pt x="185822" y="22565"/>
                      <a:pt x="129991" y="7271"/>
                      <a:pt x="73148" y="16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9" name="Google Shape;4089;p23"/>
              <p:cNvSpPr/>
              <p:nvPr/>
            </p:nvSpPr>
            <p:spPr>
              <a:xfrm>
                <a:off x="4996800" y="3312360"/>
                <a:ext cx="97251" cy="393367"/>
              </a:xfrm>
              <a:custGeom>
                <a:avLst/>
                <a:gdLst/>
                <a:ahLst/>
                <a:cxnLst/>
                <a:rect l="l" t="t" r="r" b="b"/>
                <a:pathLst>
                  <a:path w="98482" h="394353" extrusionOk="0">
                    <a:moveTo>
                      <a:pt x="1572" y="275932"/>
                    </a:moveTo>
                    <a:cubicBezTo>
                      <a:pt x="-931" y="310323"/>
                      <a:pt x="-1420" y="345418"/>
                      <a:pt x="7592" y="378705"/>
                    </a:cubicBezTo>
                    <a:cubicBezTo>
                      <a:pt x="9516" y="385829"/>
                      <a:pt x="14045" y="394353"/>
                      <a:pt x="21374" y="393534"/>
                    </a:cubicBezTo>
                    <a:cubicBezTo>
                      <a:pt x="24549" y="393181"/>
                      <a:pt x="27223" y="391019"/>
                      <a:pt x="29465" y="388742"/>
                    </a:cubicBezTo>
                    <a:cubicBezTo>
                      <a:pt x="37977" y="380082"/>
                      <a:pt x="43064" y="368679"/>
                      <a:pt x="47332" y="357311"/>
                    </a:cubicBezTo>
                    <a:cubicBezTo>
                      <a:pt x="89677" y="244341"/>
                      <a:pt x="66405" y="116691"/>
                      <a:pt x="97062" y="0"/>
                    </a:cubicBezTo>
                    <a:cubicBezTo>
                      <a:pt x="95401" y="5929"/>
                      <a:pt x="69591" y="11983"/>
                      <a:pt x="64174" y="16376"/>
                    </a:cubicBezTo>
                    <a:cubicBezTo>
                      <a:pt x="57141" y="22066"/>
                      <a:pt x="55935" y="26026"/>
                      <a:pt x="52783" y="34413"/>
                    </a:cubicBezTo>
                    <a:cubicBezTo>
                      <a:pt x="43258" y="59791"/>
                      <a:pt x="35565" y="86033"/>
                      <a:pt x="28714" y="112241"/>
                    </a:cubicBezTo>
                    <a:cubicBezTo>
                      <a:pt x="14716" y="165830"/>
                      <a:pt x="5601" y="220693"/>
                      <a:pt x="1572" y="2759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0" name="Google Shape;4090;p23"/>
              <p:cNvSpPr/>
              <p:nvPr/>
            </p:nvSpPr>
            <p:spPr>
              <a:xfrm>
                <a:off x="4544640" y="3264840"/>
                <a:ext cx="690207" cy="540838"/>
              </a:xfrm>
              <a:custGeom>
                <a:avLst/>
                <a:gdLst/>
                <a:ahLst/>
                <a:cxnLst/>
                <a:rect l="l" t="t" r="r" b="b"/>
                <a:pathLst>
                  <a:path w="695423" h="543556" extrusionOk="0">
                    <a:moveTo>
                      <a:pt x="684323" y="15435"/>
                    </a:moveTo>
                    <a:cubicBezTo>
                      <a:pt x="467317" y="56631"/>
                      <a:pt x="295705" y="210546"/>
                      <a:pt x="156766" y="373850"/>
                    </a:cubicBezTo>
                    <a:cubicBezTo>
                      <a:pt x="109368" y="428486"/>
                      <a:pt x="63768" y="484760"/>
                      <a:pt x="13560" y="538337"/>
                    </a:cubicBezTo>
                    <a:cubicBezTo>
                      <a:pt x="10601" y="541501"/>
                      <a:pt x="5639" y="541660"/>
                      <a:pt x="2475" y="538701"/>
                    </a:cubicBezTo>
                    <a:cubicBezTo>
                      <a:pt x="-210" y="536186"/>
                      <a:pt x="-722" y="532215"/>
                      <a:pt x="996" y="529142"/>
                    </a:cubicBezTo>
                    <a:cubicBezTo>
                      <a:pt x="111257" y="337957"/>
                      <a:pt x="278169" y="177897"/>
                      <a:pt x="474042" y="76102"/>
                    </a:cubicBezTo>
                    <a:cubicBezTo>
                      <a:pt x="539512" y="42281"/>
                      <a:pt x="609078" y="16380"/>
                      <a:pt x="681147" y="197"/>
                    </a:cubicBezTo>
                    <a:cubicBezTo>
                      <a:pt x="690980" y="-1896"/>
                      <a:pt x="694701" y="13307"/>
                      <a:pt x="684323" y="15447"/>
                    </a:cubicBezTo>
                    <a:lnTo>
                      <a:pt x="684323" y="15447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1" name="Google Shape;4091;p23"/>
              <p:cNvSpPr/>
              <p:nvPr/>
            </p:nvSpPr>
            <p:spPr>
              <a:xfrm>
                <a:off x="4462200" y="3564720"/>
                <a:ext cx="272901" cy="281542"/>
              </a:xfrm>
              <a:custGeom>
                <a:avLst/>
                <a:gdLst/>
                <a:ahLst/>
                <a:cxnLst/>
                <a:rect l="l" t="t" r="r" b="b"/>
                <a:pathLst>
                  <a:path w="275658" h="290999" extrusionOk="0">
                    <a:moveTo>
                      <a:pt x="3075" y="43713"/>
                    </a:moveTo>
                    <a:cubicBezTo>
                      <a:pt x="65904" y="31286"/>
                      <a:pt x="135982" y="18540"/>
                      <a:pt x="199437" y="7274"/>
                    </a:cubicBezTo>
                    <a:cubicBezTo>
                      <a:pt x="211512" y="5988"/>
                      <a:pt x="273703" y="-9443"/>
                      <a:pt x="273271" y="8969"/>
                    </a:cubicBezTo>
                    <a:cubicBezTo>
                      <a:pt x="264156" y="98132"/>
                      <a:pt x="262335" y="188080"/>
                      <a:pt x="253845" y="277459"/>
                    </a:cubicBezTo>
                    <a:cubicBezTo>
                      <a:pt x="253618" y="279815"/>
                      <a:pt x="251535" y="281556"/>
                      <a:pt x="249168" y="281328"/>
                    </a:cubicBezTo>
                    <a:cubicBezTo>
                      <a:pt x="246881" y="281112"/>
                      <a:pt x="245174" y="279121"/>
                      <a:pt x="245276" y="276844"/>
                    </a:cubicBezTo>
                    <a:cubicBezTo>
                      <a:pt x="249453" y="187067"/>
                      <a:pt x="250636" y="97176"/>
                      <a:pt x="259626" y="7558"/>
                    </a:cubicBezTo>
                    <a:cubicBezTo>
                      <a:pt x="259626" y="7558"/>
                      <a:pt x="265305" y="15024"/>
                      <a:pt x="265305" y="15024"/>
                    </a:cubicBezTo>
                    <a:cubicBezTo>
                      <a:pt x="245401" y="11689"/>
                      <a:pt x="223381" y="16833"/>
                      <a:pt x="201520" y="20247"/>
                    </a:cubicBezTo>
                    <a:lnTo>
                      <a:pt x="135937" y="31058"/>
                    </a:lnTo>
                    <a:cubicBezTo>
                      <a:pt x="92203" y="38182"/>
                      <a:pt x="48390" y="44930"/>
                      <a:pt x="4520" y="51451"/>
                    </a:cubicBezTo>
                    <a:cubicBezTo>
                      <a:pt x="-351" y="52418"/>
                      <a:pt x="-1955" y="44601"/>
                      <a:pt x="3086" y="43713"/>
                    </a:cubicBezTo>
                    <a:lnTo>
                      <a:pt x="3086" y="4371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2" name="Google Shape;4092;p23"/>
              <p:cNvSpPr/>
              <p:nvPr/>
            </p:nvSpPr>
            <p:spPr>
              <a:xfrm>
                <a:off x="4815720" y="3473280"/>
                <a:ext cx="29179" cy="280349"/>
              </a:xfrm>
              <a:custGeom>
                <a:avLst/>
                <a:gdLst/>
                <a:ahLst/>
                <a:cxnLst/>
                <a:rect l="l" t="t" r="r" b="b"/>
                <a:pathLst>
                  <a:path w="31124" h="281758" extrusionOk="0">
                    <a:moveTo>
                      <a:pt x="29291" y="4281"/>
                    </a:moveTo>
                    <a:cubicBezTo>
                      <a:pt x="21234" y="71992"/>
                      <a:pt x="15054" y="139635"/>
                      <a:pt x="12755" y="207722"/>
                    </a:cubicBezTo>
                    <a:cubicBezTo>
                      <a:pt x="11845" y="230391"/>
                      <a:pt x="11401" y="253071"/>
                      <a:pt x="10844" y="275797"/>
                    </a:cubicBezTo>
                    <a:cubicBezTo>
                      <a:pt x="10787" y="278175"/>
                      <a:pt x="8818" y="280053"/>
                      <a:pt x="6440" y="279996"/>
                    </a:cubicBezTo>
                    <a:cubicBezTo>
                      <a:pt x="4220" y="279940"/>
                      <a:pt x="2434" y="278198"/>
                      <a:pt x="2252" y="276025"/>
                    </a:cubicBezTo>
                    <a:cubicBezTo>
                      <a:pt x="-1185" y="230379"/>
                      <a:pt x="-388" y="184506"/>
                      <a:pt x="2627" y="138850"/>
                    </a:cubicBezTo>
                    <a:cubicBezTo>
                      <a:pt x="6155" y="93227"/>
                      <a:pt x="11777" y="47695"/>
                      <a:pt x="21529" y="2995"/>
                    </a:cubicBezTo>
                    <a:cubicBezTo>
                      <a:pt x="22474" y="-1705"/>
                      <a:pt x="29939" y="-567"/>
                      <a:pt x="29291" y="4281"/>
                    </a:cubicBezTo>
                    <a:lnTo>
                      <a:pt x="29291" y="428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3" name="Google Shape;4093;p23"/>
              <p:cNvSpPr/>
              <p:nvPr/>
            </p:nvSpPr>
            <p:spPr>
              <a:xfrm>
                <a:off x="4518000" y="3434760"/>
                <a:ext cx="343869" cy="28066"/>
              </a:xfrm>
              <a:custGeom>
                <a:avLst/>
                <a:gdLst/>
                <a:ahLst/>
                <a:cxnLst/>
                <a:rect l="l" t="t" r="r" b="b"/>
                <a:pathLst>
                  <a:path w="347342" h="29543" extrusionOk="0">
                    <a:moveTo>
                      <a:pt x="340154" y="27979"/>
                    </a:moveTo>
                    <a:cubicBezTo>
                      <a:pt x="231360" y="18568"/>
                      <a:pt x="113235" y="12559"/>
                      <a:pt x="4078" y="10374"/>
                    </a:cubicBezTo>
                    <a:cubicBezTo>
                      <a:pt x="-1225" y="10340"/>
                      <a:pt x="-1453" y="1976"/>
                      <a:pt x="3964" y="1782"/>
                    </a:cubicBezTo>
                    <a:cubicBezTo>
                      <a:pt x="60261" y="-1097"/>
                      <a:pt x="116695" y="-255"/>
                      <a:pt x="172981" y="2647"/>
                    </a:cubicBezTo>
                    <a:cubicBezTo>
                      <a:pt x="229244" y="5947"/>
                      <a:pt x="285416" y="11273"/>
                      <a:pt x="341087" y="20161"/>
                    </a:cubicBezTo>
                    <a:cubicBezTo>
                      <a:pt x="345889" y="20844"/>
                      <a:pt x="345092" y="28446"/>
                      <a:pt x="340142" y="27968"/>
                    </a:cubicBezTo>
                    <a:lnTo>
                      <a:pt x="340142" y="2796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4" name="Google Shape;4094;p23"/>
              <p:cNvSpPr/>
              <p:nvPr/>
            </p:nvSpPr>
            <p:spPr>
              <a:xfrm>
                <a:off x="4686120" y="3330360"/>
                <a:ext cx="279447" cy="373233"/>
              </a:xfrm>
              <a:custGeom>
                <a:avLst/>
                <a:gdLst/>
                <a:ahLst/>
                <a:cxnLst/>
                <a:rect l="l" t="t" r="r" b="b"/>
                <a:pathLst>
                  <a:path w="282270" h="375109" extrusionOk="0">
                    <a:moveTo>
                      <a:pt x="227007" y="369028"/>
                    </a:moveTo>
                    <a:cubicBezTo>
                      <a:pt x="229886" y="263581"/>
                      <a:pt x="243531" y="158429"/>
                      <a:pt x="266222" y="55406"/>
                    </a:cubicBezTo>
                    <a:cubicBezTo>
                      <a:pt x="266222" y="55406"/>
                      <a:pt x="271138" y="63508"/>
                      <a:pt x="271138" y="63508"/>
                    </a:cubicBezTo>
                    <a:cubicBezTo>
                      <a:pt x="183171" y="40043"/>
                      <a:pt x="93006" y="25032"/>
                      <a:pt x="3411" y="8543"/>
                    </a:cubicBezTo>
                    <a:cubicBezTo>
                      <a:pt x="-1880" y="7735"/>
                      <a:pt x="-697" y="-823"/>
                      <a:pt x="4766" y="64"/>
                    </a:cubicBezTo>
                    <a:cubicBezTo>
                      <a:pt x="95260" y="12582"/>
                      <a:pt x="185777" y="26967"/>
                      <a:pt x="274689" y="50262"/>
                    </a:cubicBezTo>
                    <a:cubicBezTo>
                      <a:pt x="278240" y="51195"/>
                      <a:pt x="280390" y="54814"/>
                      <a:pt x="279605" y="58364"/>
                    </a:cubicBezTo>
                    <a:cubicBezTo>
                      <a:pt x="268214" y="109506"/>
                      <a:pt x="258837" y="161092"/>
                      <a:pt x="251496" y="212997"/>
                    </a:cubicBezTo>
                    <a:cubicBezTo>
                      <a:pt x="244088" y="264878"/>
                      <a:pt x="238546" y="317056"/>
                      <a:pt x="234859" y="369415"/>
                    </a:cubicBezTo>
                    <a:cubicBezTo>
                      <a:pt x="234563" y="374286"/>
                      <a:pt x="226802" y="374104"/>
                      <a:pt x="227007" y="369028"/>
                    </a:cubicBezTo>
                    <a:lnTo>
                      <a:pt x="227007" y="36902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5" name="Google Shape;4095;p23"/>
              <p:cNvSpPr/>
              <p:nvPr/>
            </p:nvSpPr>
            <p:spPr>
              <a:xfrm>
                <a:off x="5030640" y="3328200"/>
                <a:ext cx="43225" cy="297119"/>
              </a:xfrm>
              <a:custGeom>
                <a:avLst/>
                <a:gdLst/>
                <a:ahLst/>
                <a:cxnLst/>
                <a:rect l="l" t="t" r="r" b="b"/>
                <a:pathLst>
                  <a:path w="45144" h="299364" extrusionOk="0">
                    <a:moveTo>
                      <a:pt x="43077" y="4550"/>
                    </a:moveTo>
                    <a:cubicBezTo>
                      <a:pt x="29967" y="76130"/>
                      <a:pt x="19713" y="148155"/>
                      <a:pt x="13978" y="220703"/>
                    </a:cubicBezTo>
                    <a:cubicBezTo>
                      <a:pt x="12009" y="244862"/>
                      <a:pt x="10336" y="269056"/>
                      <a:pt x="8948" y="293307"/>
                    </a:cubicBezTo>
                    <a:cubicBezTo>
                      <a:pt x="8811" y="295674"/>
                      <a:pt x="6786" y="297484"/>
                      <a:pt x="4419" y="297359"/>
                    </a:cubicBezTo>
                    <a:cubicBezTo>
                      <a:pt x="2177" y="297233"/>
                      <a:pt x="436" y="295390"/>
                      <a:pt x="367" y="293182"/>
                    </a:cubicBezTo>
                    <a:cubicBezTo>
                      <a:pt x="-1089" y="244282"/>
                      <a:pt x="1881" y="195314"/>
                      <a:pt x="7571" y="146744"/>
                    </a:cubicBezTo>
                    <a:cubicBezTo>
                      <a:pt x="13659" y="98219"/>
                      <a:pt x="22456" y="49979"/>
                      <a:pt x="35407" y="2809"/>
                    </a:cubicBezTo>
                    <a:cubicBezTo>
                      <a:pt x="36590" y="-1880"/>
                      <a:pt x="44055" y="-287"/>
                      <a:pt x="43077" y="4550"/>
                    </a:cubicBezTo>
                    <a:lnTo>
                      <a:pt x="43077" y="455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6" name="Google Shape;4096;p23"/>
              <p:cNvSpPr/>
              <p:nvPr/>
            </p:nvSpPr>
            <p:spPr>
              <a:xfrm>
                <a:off x="4803120" y="3246120"/>
                <a:ext cx="232674" cy="95352"/>
              </a:xfrm>
              <a:custGeom>
                <a:avLst/>
                <a:gdLst/>
                <a:ahLst/>
                <a:cxnLst/>
                <a:rect l="l" t="t" r="r" b="b"/>
                <a:pathLst>
                  <a:path w="237422" h="98301" extrusionOk="0">
                    <a:moveTo>
                      <a:pt x="227972" y="95239"/>
                    </a:moveTo>
                    <a:cubicBezTo>
                      <a:pt x="150645" y="72217"/>
                      <a:pt x="75013" y="43232"/>
                      <a:pt x="2329" y="8204"/>
                    </a:cubicBezTo>
                    <a:cubicBezTo>
                      <a:pt x="-2406" y="5973"/>
                      <a:pt x="770" y="-1606"/>
                      <a:pt x="5697" y="306"/>
                    </a:cubicBezTo>
                    <a:cubicBezTo>
                      <a:pt x="79963" y="27971"/>
                      <a:pt x="157108" y="58208"/>
                      <a:pt x="230567" y="87819"/>
                    </a:cubicBezTo>
                    <a:cubicBezTo>
                      <a:pt x="235016" y="89560"/>
                      <a:pt x="232615" y="96695"/>
                      <a:pt x="227972" y="95250"/>
                    </a:cubicBezTo>
                    <a:lnTo>
                      <a:pt x="227972" y="9525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97" name="Google Shape;4097;p23"/>
            <p:cNvGrpSpPr/>
            <p:nvPr/>
          </p:nvGrpSpPr>
          <p:grpSpPr>
            <a:xfrm rot="809320">
              <a:off x="7039871" y="4196436"/>
              <a:ext cx="375431" cy="1092087"/>
              <a:chOff x="3585600" y="2574720"/>
              <a:chExt cx="290642" cy="844651"/>
            </a:xfrm>
          </p:grpSpPr>
          <p:sp>
            <p:nvSpPr>
              <p:cNvPr id="4098" name="Google Shape;4098;p23"/>
              <p:cNvSpPr/>
              <p:nvPr/>
            </p:nvSpPr>
            <p:spPr>
              <a:xfrm>
                <a:off x="3746160" y="2574720"/>
                <a:ext cx="70828" cy="295853"/>
              </a:xfrm>
              <a:custGeom>
                <a:avLst/>
                <a:gdLst/>
                <a:ahLst/>
                <a:cxnLst/>
                <a:rect l="l" t="t" r="r" b="b"/>
                <a:pathLst>
                  <a:path w="82358" h="298089" extrusionOk="0">
                    <a:moveTo>
                      <a:pt x="50588" y="7780"/>
                    </a:moveTo>
                    <a:cubicBezTo>
                      <a:pt x="49189" y="3774"/>
                      <a:pt x="46048" y="-1108"/>
                      <a:pt x="42019" y="224"/>
                    </a:cubicBezTo>
                    <a:cubicBezTo>
                      <a:pt x="40187" y="827"/>
                      <a:pt x="39026" y="2579"/>
                      <a:pt x="38025" y="4229"/>
                    </a:cubicBezTo>
                    <a:cubicBezTo>
                      <a:pt x="-5310" y="75855"/>
                      <a:pt x="-8736" y="166509"/>
                      <a:pt x="13330" y="247262"/>
                    </a:cubicBezTo>
                    <a:cubicBezTo>
                      <a:pt x="17723" y="263330"/>
                      <a:pt x="21387" y="279263"/>
                      <a:pt x="24539" y="295536"/>
                    </a:cubicBezTo>
                    <a:cubicBezTo>
                      <a:pt x="52967" y="296981"/>
                      <a:pt x="67875" y="180290"/>
                      <a:pt x="69605" y="158361"/>
                    </a:cubicBezTo>
                    <a:cubicBezTo>
                      <a:pt x="73622" y="107583"/>
                      <a:pt x="67397" y="55918"/>
                      <a:pt x="50600" y="779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9" name="Google Shape;4099;p23"/>
              <p:cNvSpPr/>
              <p:nvPr/>
            </p:nvSpPr>
            <p:spPr>
              <a:xfrm>
                <a:off x="3668400" y="2787840"/>
                <a:ext cx="67995" cy="288541"/>
              </a:xfrm>
              <a:custGeom>
                <a:avLst/>
                <a:gdLst/>
                <a:ahLst/>
                <a:cxnLst/>
                <a:rect l="l" t="t" r="r" b="b"/>
                <a:pathLst>
                  <a:path w="71763" h="288541" extrusionOk="0">
                    <a:moveTo>
                      <a:pt x="67385" y="131007"/>
                    </a:moveTo>
                    <a:cubicBezTo>
                      <a:pt x="63311" y="82915"/>
                      <a:pt x="44772" y="35540"/>
                      <a:pt x="12123" y="0"/>
                    </a:cubicBezTo>
                    <a:cubicBezTo>
                      <a:pt x="9016" y="49367"/>
                      <a:pt x="208" y="98381"/>
                      <a:pt x="3" y="147850"/>
                    </a:cubicBezTo>
                    <a:cubicBezTo>
                      <a:pt x="-202" y="197319"/>
                      <a:pt x="9107" y="248722"/>
                      <a:pt x="38456" y="288541"/>
                    </a:cubicBezTo>
                    <a:cubicBezTo>
                      <a:pt x="55686" y="236523"/>
                      <a:pt x="71561" y="186712"/>
                      <a:pt x="67385" y="13100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0" name="Google Shape;4100;p23"/>
              <p:cNvSpPr/>
              <p:nvPr/>
            </p:nvSpPr>
            <p:spPr>
              <a:xfrm>
                <a:off x="3585600" y="2982240"/>
                <a:ext cx="77830" cy="285002"/>
              </a:xfrm>
              <a:custGeom>
                <a:avLst/>
                <a:gdLst/>
                <a:ahLst/>
                <a:cxnLst/>
                <a:rect l="l" t="t" r="r" b="b"/>
                <a:pathLst>
                  <a:path w="86238" h="285002" extrusionOk="0">
                    <a:moveTo>
                      <a:pt x="66545" y="128287"/>
                    </a:moveTo>
                    <a:cubicBezTo>
                      <a:pt x="55074" y="87888"/>
                      <a:pt x="36377" y="49970"/>
                      <a:pt x="17122" y="12655"/>
                    </a:cubicBezTo>
                    <a:cubicBezTo>
                      <a:pt x="14789" y="8125"/>
                      <a:pt x="12376" y="3517"/>
                      <a:pt x="8689" y="0"/>
                    </a:cubicBezTo>
                    <a:cubicBezTo>
                      <a:pt x="-2281" y="73379"/>
                      <a:pt x="-7857" y="151491"/>
                      <a:pt x="23187" y="218873"/>
                    </a:cubicBezTo>
                    <a:cubicBezTo>
                      <a:pt x="34032" y="242418"/>
                      <a:pt x="48997" y="263778"/>
                      <a:pt x="63882" y="285002"/>
                    </a:cubicBezTo>
                    <a:cubicBezTo>
                      <a:pt x="66602" y="259306"/>
                      <a:pt x="76628" y="236113"/>
                      <a:pt x="77482" y="209894"/>
                    </a:cubicBezTo>
                    <a:cubicBezTo>
                      <a:pt x="78381" y="182343"/>
                      <a:pt x="74068" y="154746"/>
                      <a:pt x="66545" y="12827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1" name="Google Shape;4101;p23"/>
              <p:cNvSpPr/>
              <p:nvPr/>
            </p:nvSpPr>
            <p:spPr>
              <a:xfrm>
                <a:off x="3701160" y="2898360"/>
                <a:ext cx="175082" cy="202906"/>
              </a:xfrm>
              <a:custGeom>
                <a:avLst/>
                <a:gdLst/>
                <a:ahLst/>
                <a:cxnLst/>
                <a:rect l="l" t="t" r="r" b="b"/>
                <a:pathLst>
                  <a:path w="175082" h="202906" extrusionOk="0">
                    <a:moveTo>
                      <a:pt x="175082" y="0"/>
                    </a:moveTo>
                    <a:cubicBezTo>
                      <a:pt x="152299" y="27494"/>
                      <a:pt x="142956" y="63410"/>
                      <a:pt x="126319" y="95001"/>
                    </a:cubicBezTo>
                    <a:cubicBezTo>
                      <a:pt x="99883" y="145187"/>
                      <a:pt x="53702" y="184641"/>
                      <a:pt x="0" y="202906"/>
                    </a:cubicBezTo>
                    <a:cubicBezTo>
                      <a:pt x="15670" y="157739"/>
                      <a:pt x="30157" y="116327"/>
                      <a:pt x="61862" y="79228"/>
                    </a:cubicBezTo>
                    <a:cubicBezTo>
                      <a:pt x="77134" y="61350"/>
                      <a:pt x="94659" y="45395"/>
                      <a:pt x="113937" y="31921"/>
                    </a:cubicBezTo>
                    <a:cubicBezTo>
                      <a:pt x="123382" y="25321"/>
                      <a:pt x="133249" y="19312"/>
                      <a:pt x="143457" y="13963"/>
                    </a:cubicBezTo>
                    <a:cubicBezTo>
                      <a:pt x="150786" y="10128"/>
                      <a:pt x="170234" y="5918"/>
                      <a:pt x="175082" y="1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2" name="Google Shape;4102;p23"/>
              <p:cNvSpPr/>
              <p:nvPr/>
            </p:nvSpPr>
            <p:spPr>
              <a:xfrm>
                <a:off x="3648600" y="3099240"/>
                <a:ext cx="187646" cy="177722"/>
              </a:xfrm>
              <a:custGeom>
                <a:avLst/>
                <a:gdLst/>
                <a:ahLst/>
                <a:cxnLst/>
                <a:rect l="l" t="t" r="r" b="b"/>
                <a:pathLst>
                  <a:path w="187646" h="177722" extrusionOk="0">
                    <a:moveTo>
                      <a:pt x="11824" y="126387"/>
                    </a:moveTo>
                    <a:cubicBezTo>
                      <a:pt x="24843" y="91359"/>
                      <a:pt x="52951" y="63569"/>
                      <a:pt x="84781" y="43984"/>
                    </a:cubicBezTo>
                    <a:cubicBezTo>
                      <a:pt x="116611" y="24399"/>
                      <a:pt x="152288" y="12120"/>
                      <a:pt x="187646" y="0"/>
                    </a:cubicBezTo>
                    <a:cubicBezTo>
                      <a:pt x="148043" y="78465"/>
                      <a:pt x="80491" y="142444"/>
                      <a:pt x="0" y="17772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3" name="Google Shape;4103;p23"/>
              <p:cNvSpPr/>
              <p:nvPr/>
            </p:nvSpPr>
            <p:spPr>
              <a:xfrm>
                <a:off x="3616920" y="2639880"/>
                <a:ext cx="179799" cy="779491"/>
              </a:xfrm>
              <a:custGeom>
                <a:avLst/>
                <a:gdLst/>
                <a:ahLst/>
                <a:cxnLst/>
                <a:rect l="l" t="t" r="r" b="b"/>
                <a:pathLst>
                  <a:path w="189262" h="781445" extrusionOk="0">
                    <a:moveTo>
                      <a:pt x="177995" y="4346"/>
                    </a:moveTo>
                    <a:cubicBezTo>
                      <a:pt x="189262" y="137800"/>
                      <a:pt x="153244" y="268887"/>
                      <a:pt x="114256" y="395023"/>
                    </a:cubicBezTo>
                    <a:cubicBezTo>
                      <a:pt x="74847" y="518667"/>
                      <a:pt x="30601" y="646477"/>
                      <a:pt x="9616" y="774605"/>
                    </a:cubicBezTo>
                    <a:cubicBezTo>
                      <a:pt x="9172" y="777233"/>
                      <a:pt x="6680" y="779020"/>
                      <a:pt x="4040" y="778576"/>
                    </a:cubicBezTo>
                    <a:cubicBezTo>
                      <a:pt x="1673" y="778178"/>
                      <a:pt x="0" y="776118"/>
                      <a:pt x="0" y="773797"/>
                    </a:cubicBezTo>
                    <a:cubicBezTo>
                      <a:pt x="2344" y="573064"/>
                      <a:pt x="115189" y="393783"/>
                      <a:pt x="154826" y="200732"/>
                    </a:cubicBezTo>
                    <a:cubicBezTo>
                      <a:pt x="167935" y="136514"/>
                      <a:pt x="175276" y="70476"/>
                      <a:pt x="168379" y="5234"/>
                    </a:cubicBezTo>
                    <a:cubicBezTo>
                      <a:pt x="167651" y="-627"/>
                      <a:pt x="177369" y="-2425"/>
                      <a:pt x="177973" y="4346"/>
                    </a:cubicBezTo>
                    <a:lnTo>
                      <a:pt x="177973" y="434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4" name="Google Shape;4104;p23"/>
              <p:cNvSpPr/>
              <p:nvPr/>
            </p:nvSpPr>
            <p:spPr>
              <a:xfrm>
                <a:off x="3696480" y="2850480"/>
                <a:ext cx="20507" cy="212932"/>
              </a:xfrm>
              <a:custGeom>
                <a:avLst/>
                <a:gdLst/>
                <a:ahLst/>
                <a:cxnLst/>
                <a:rect l="l" t="t" r="r" b="b"/>
                <a:pathLst>
                  <a:path w="21417" h="214002" extrusionOk="0">
                    <a:moveTo>
                      <a:pt x="4818" y="2093"/>
                    </a:moveTo>
                    <a:cubicBezTo>
                      <a:pt x="8619" y="38771"/>
                      <a:pt x="19862" y="122528"/>
                      <a:pt x="20363" y="158273"/>
                    </a:cubicBezTo>
                    <a:cubicBezTo>
                      <a:pt x="20932" y="175718"/>
                      <a:pt x="20545" y="193221"/>
                      <a:pt x="17757" y="210632"/>
                    </a:cubicBezTo>
                    <a:cubicBezTo>
                      <a:pt x="17541" y="211964"/>
                      <a:pt x="16289" y="212863"/>
                      <a:pt x="14958" y="212658"/>
                    </a:cubicBezTo>
                    <a:cubicBezTo>
                      <a:pt x="13888" y="212487"/>
                      <a:pt x="13091" y="211634"/>
                      <a:pt x="12932" y="210609"/>
                    </a:cubicBezTo>
                    <a:cubicBezTo>
                      <a:pt x="10303" y="193232"/>
                      <a:pt x="9507" y="175923"/>
                      <a:pt x="9074" y="158591"/>
                    </a:cubicBezTo>
                    <a:lnTo>
                      <a:pt x="8061" y="106562"/>
                    </a:lnTo>
                    <a:cubicBezTo>
                      <a:pt x="7515" y="71830"/>
                      <a:pt x="4955" y="37098"/>
                      <a:pt x="38" y="2707"/>
                    </a:cubicBezTo>
                    <a:cubicBezTo>
                      <a:pt x="-485" y="-388"/>
                      <a:pt x="4522" y="-1139"/>
                      <a:pt x="4818" y="2093"/>
                    </a:cubicBezTo>
                    <a:lnTo>
                      <a:pt x="4818" y="209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5" name="Google Shape;4105;p23"/>
              <p:cNvSpPr/>
              <p:nvPr/>
            </p:nvSpPr>
            <p:spPr>
              <a:xfrm>
                <a:off x="3601440" y="3042720"/>
                <a:ext cx="56944" cy="198987"/>
              </a:xfrm>
              <a:custGeom>
                <a:avLst/>
                <a:gdLst/>
                <a:ahLst/>
                <a:cxnLst/>
                <a:rect l="l" t="t" r="r" b="b"/>
                <a:pathLst>
                  <a:path w="57958" h="201506" extrusionOk="0">
                    <a:moveTo>
                      <a:pt x="4801" y="1919"/>
                    </a:moveTo>
                    <a:cubicBezTo>
                      <a:pt x="15873" y="68424"/>
                      <a:pt x="44005" y="130251"/>
                      <a:pt x="56796" y="196279"/>
                    </a:cubicBezTo>
                    <a:cubicBezTo>
                      <a:pt x="57285" y="198907"/>
                      <a:pt x="53370" y="200227"/>
                      <a:pt x="52221" y="197792"/>
                    </a:cubicBezTo>
                    <a:cubicBezTo>
                      <a:pt x="25694" y="145068"/>
                      <a:pt x="14109" y="60355"/>
                      <a:pt x="78" y="2897"/>
                    </a:cubicBezTo>
                    <a:cubicBezTo>
                      <a:pt x="-673" y="-153"/>
                      <a:pt x="4254" y="-1279"/>
                      <a:pt x="4801" y="1919"/>
                    </a:cubicBezTo>
                    <a:lnTo>
                      <a:pt x="4801" y="191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6" name="Google Shape;4106;p23"/>
              <p:cNvSpPr/>
              <p:nvPr/>
            </p:nvSpPr>
            <p:spPr>
              <a:xfrm>
                <a:off x="3705480" y="2940480"/>
                <a:ext cx="124098" cy="138360"/>
              </a:xfrm>
              <a:custGeom>
                <a:avLst/>
                <a:gdLst/>
                <a:ahLst/>
                <a:cxnLst/>
                <a:rect l="l" t="t" r="r" b="b"/>
                <a:pathLst>
                  <a:path w="125988" h="140111" extrusionOk="0">
                    <a:moveTo>
                      <a:pt x="123908" y="3759"/>
                    </a:moveTo>
                    <a:cubicBezTo>
                      <a:pt x="98189" y="40927"/>
                      <a:pt x="72128" y="78458"/>
                      <a:pt x="39695" y="110209"/>
                    </a:cubicBezTo>
                    <a:cubicBezTo>
                      <a:pt x="28804" y="120735"/>
                      <a:pt x="17026" y="130397"/>
                      <a:pt x="3643" y="137862"/>
                    </a:cubicBezTo>
                    <a:cubicBezTo>
                      <a:pt x="2460" y="138522"/>
                      <a:pt x="969" y="138101"/>
                      <a:pt x="309" y="136917"/>
                    </a:cubicBezTo>
                    <a:cubicBezTo>
                      <a:pt x="-203" y="136007"/>
                      <a:pt x="-55" y="134892"/>
                      <a:pt x="582" y="134141"/>
                    </a:cubicBezTo>
                    <a:cubicBezTo>
                      <a:pt x="10414" y="122567"/>
                      <a:pt x="21089" y="112291"/>
                      <a:pt x="31877" y="102060"/>
                    </a:cubicBezTo>
                    <a:cubicBezTo>
                      <a:pt x="53385" y="81497"/>
                      <a:pt x="75190" y="60944"/>
                      <a:pt x="93819" y="37615"/>
                    </a:cubicBezTo>
                    <a:cubicBezTo>
                      <a:pt x="102957" y="25803"/>
                      <a:pt x="112038" y="13888"/>
                      <a:pt x="119868" y="1131"/>
                    </a:cubicBezTo>
                    <a:cubicBezTo>
                      <a:pt x="121483" y="-1589"/>
                      <a:pt x="125785" y="1119"/>
                      <a:pt x="123908" y="3771"/>
                    </a:cubicBezTo>
                    <a:lnTo>
                      <a:pt x="123908" y="377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7" name="Google Shape;4107;p23"/>
              <p:cNvSpPr/>
              <p:nvPr/>
            </p:nvSpPr>
            <p:spPr>
              <a:xfrm>
                <a:off x="3653640" y="3134160"/>
                <a:ext cx="135558" cy="107968"/>
              </a:xfrm>
              <a:custGeom>
                <a:avLst/>
                <a:gdLst/>
                <a:ahLst/>
                <a:cxnLst/>
                <a:rect l="l" t="t" r="r" b="b"/>
                <a:pathLst>
                  <a:path w="138678" h="110171" extrusionOk="0">
                    <a:moveTo>
                      <a:pt x="135140" y="4141"/>
                    </a:moveTo>
                    <a:cubicBezTo>
                      <a:pt x="94183" y="41649"/>
                      <a:pt x="55833" y="86248"/>
                      <a:pt x="3291" y="107665"/>
                    </a:cubicBezTo>
                    <a:cubicBezTo>
                      <a:pt x="856" y="108621"/>
                      <a:pt x="-1193" y="105218"/>
                      <a:pt x="810" y="103534"/>
                    </a:cubicBezTo>
                    <a:cubicBezTo>
                      <a:pt x="18904" y="87169"/>
                      <a:pt x="48276" y="68950"/>
                      <a:pt x="68305" y="54759"/>
                    </a:cubicBezTo>
                    <a:cubicBezTo>
                      <a:pt x="91099" y="38895"/>
                      <a:pt x="112574" y="20960"/>
                      <a:pt x="131704" y="761"/>
                    </a:cubicBezTo>
                    <a:cubicBezTo>
                      <a:pt x="133832" y="-1550"/>
                      <a:pt x="137485" y="1933"/>
                      <a:pt x="135129" y="4152"/>
                    </a:cubicBezTo>
                    <a:lnTo>
                      <a:pt x="135129" y="415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108" name="Google Shape;4108;p23"/>
            <p:cNvGrpSpPr/>
            <p:nvPr/>
          </p:nvGrpSpPr>
          <p:grpSpPr>
            <a:xfrm>
              <a:off x="5514781" y="4424625"/>
              <a:ext cx="998451" cy="1558974"/>
              <a:chOff x="6196320" y="1820160"/>
              <a:chExt cx="918370" cy="1433935"/>
            </a:xfrm>
          </p:grpSpPr>
          <p:sp>
            <p:nvSpPr>
              <p:cNvPr id="4109" name="Google Shape;4109;p23"/>
              <p:cNvSpPr/>
              <p:nvPr/>
            </p:nvSpPr>
            <p:spPr>
              <a:xfrm>
                <a:off x="6276600" y="2449080"/>
                <a:ext cx="504724" cy="415606"/>
              </a:xfrm>
              <a:custGeom>
                <a:avLst/>
                <a:gdLst/>
                <a:ahLst/>
                <a:cxnLst/>
                <a:rect l="l" t="t" r="r" b="b"/>
                <a:pathLst>
                  <a:path w="512410" h="417694" extrusionOk="0">
                    <a:moveTo>
                      <a:pt x="383474" y="9615"/>
                    </a:moveTo>
                    <a:cubicBezTo>
                      <a:pt x="404516" y="3299"/>
                      <a:pt x="426479" y="-1982"/>
                      <a:pt x="448272" y="727"/>
                    </a:cubicBezTo>
                    <a:cubicBezTo>
                      <a:pt x="470064" y="3447"/>
                      <a:pt x="491857" y="15669"/>
                      <a:pt x="500472" y="35869"/>
                    </a:cubicBezTo>
                    <a:cubicBezTo>
                      <a:pt x="512410" y="63875"/>
                      <a:pt x="496136" y="95659"/>
                      <a:pt x="477484" y="119717"/>
                    </a:cubicBezTo>
                    <a:cubicBezTo>
                      <a:pt x="425079" y="187292"/>
                      <a:pt x="351416" y="234883"/>
                      <a:pt x="276865" y="276773"/>
                    </a:cubicBezTo>
                    <a:cubicBezTo>
                      <a:pt x="186827" y="327357"/>
                      <a:pt x="93374" y="371557"/>
                      <a:pt x="0" y="415712"/>
                    </a:cubicBezTo>
                    <a:cubicBezTo>
                      <a:pt x="37167" y="327380"/>
                      <a:pt x="61202" y="220681"/>
                      <a:pt x="132043" y="154153"/>
                    </a:cubicBezTo>
                    <a:cubicBezTo>
                      <a:pt x="203157" y="87375"/>
                      <a:pt x="290078" y="37632"/>
                      <a:pt x="383485" y="960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0" name="Google Shape;4110;p23"/>
              <p:cNvSpPr/>
              <p:nvPr/>
            </p:nvSpPr>
            <p:spPr>
              <a:xfrm>
                <a:off x="6311160" y="2052720"/>
                <a:ext cx="141729" cy="690215"/>
              </a:xfrm>
              <a:custGeom>
                <a:avLst/>
                <a:gdLst/>
                <a:ahLst/>
                <a:cxnLst/>
                <a:rect l="l" t="t" r="r" b="b"/>
                <a:pathLst>
                  <a:path w="157477" h="693683" extrusionOk="0">
                    <a:moveTo>
                      <a:pt x="125908" y="56501"/>
                    </a:moveTo>
                    <a:cubicBezTo>
                      <a:pt x="120035" y="29257"/>
                      <a:pt x="103068" y="-4303"/>
                      <a:pt x="75608" y="454"/>
                    </a:cubicBezTo>
                    <a:cubicBezTo>
                      <a:pt x="65639" y="2184"/>
                      <a:pt x="57354" y="9057"/>
                      <a:pt x="50594" y="16580"/>
                    </a:cubicBezTo>
                    <a:cubicBezTo>
                      <a:pt x="19675" y="50982"/>
                      <a:pt x="12619" y="100109"/>
                      <a:pt x="8568" y="146187"/>
                    </a:cubicBezTo>
                    <a:cubicBezTo>
                      <a:pt x="-7296" y="326709"/>
                      <a:pt x="2013" y="508403"/>
                      <a:pt x="11322" y="689380"/>
                    </a:cubicBezTo>
                    <a:cubicBezTo>
                      <a:pt x="41399" y="590453"/>
                      <a:pt x="90698" y="498855"/>
                      <a:pt x="117293" y="398574"/>
                    </a:cubicBezTo>
                    <a:cubicBezTo>
                      <a:pt x="146801" y="287322"/>
                      <a:pt x="150181" y="169072"/>
                      <a:pt x="125919" y="5649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1" name="Google Shape;4111;p23"/>
              <p:cNvSpPr/>
              <p:nvPr/>
            </p:nvSpPr>
            <p:spPr>
              <a:xfrm>
                <a:off x="6196320" y="2046240"/>
                <a:ext cx="571497" cy="1207855"/>
              </a:xfrm>
              <a:custGeom>
                <a:avLst/>
                <a:gdLst/>
                <a:ahLst/>
                <a:cxnLst/>
                <a:rect l="l" t="t" r="r" b="b"/>
                <a:pathLst>
                  <a:path w="572929" h="1207855" extrusionOk="0">
                    <a:moveTo>
                      <a:pt x="569898" y="9587"/>
                    </a:moveTo>
                    <a:cubicBezTo>
                      <a:pt x="548446" y="27271"/>
                      <a:pt x="528258" y="46765"/>
                      <a:pt x="508696" y="66601"/>
                    </a:cubicBezTo>
                    <a:cubicBezTo>
                      <a:pt x="411215" y="166996"/>
                      <a:pt x="330086" y="282515"/>
                      <a:pt x="262420" y="404782"/>
                    </a:cubicBezTo>
                    <a:cubicBezTo>
                      <a:pt x="150771" y="607062"/>
                      <a:pt x="77358" y="829462"/>
                      <a:pt x="34842" y="1056176"/>
                    </a:cubicBezTo>
                    <a:cubicBezTo>
                      <a:pt x="31200" y="1075829"/>
                      <a:pt x="25738" y="1108979"/>
                      <a:pt x="22267" y="1128690"/>
                    </a:cubicBezTo>
                    <a:cubicBezTo>
                      <a:pt x="20958" y="1137589"/>
                      <a:pt x="19013" y="1151438"/>
                      <a:pt x="17795" y="1159917"/>
                    </a:cubicBezTo>
                    <a:cubicBezTo>
                      <a:pt x="17795" y="1159917"/>
                      <a:pt x="11695" y="1201556"/>
                      <a:pt x="11695" y="1201556"/>
                    </a:cubicBezTo>
                    <a:cubicBezTo>
                      <a:pt x="11308" y="1204822"/>
                      <a:pt x="8281" y="1207166"/>
                      <a:pt x="5015" y="1206677"/>
                    </a:cubicBezTo>
                    <a:cubicBezTo>
                      <a:pt x="1863" y="1206210"/>
                      <a:pt x="-334" y="1203320"/>
                      <a:pt x="42" y="1200179"/>
                    </a:cubicBezTo>
                    <a:lnTo>
                      <a:pt x="5038" y="1158198"/>
                    </a:lnTo>
                    <a:cubicBezTo>
                      <a:pt x="6028" y="1150357"/>
                      <a:pt x="7962" y="1134072"/>
                      <a:pt x="8907" y="1126721"/>
                    </a:cubicBezTo>
                    <a:cubicBezTo>
                      <a:pt x="11968" y="1106885"/>
                      <a:pt x="16896" y="1073132"/>
                      <a:pt x="20094" y="1053547"/>
                    </a:cubicBezTo>
                    <a:cubicBezTo>
                      <a:pt x="22381" y="1040915"/>
                      <a:pt x="29073" y="1004351"/>
                      <a:pt x="31565" y="991116"/>
                    </a:cubicBezTo>
                    <a:cubicBezTo>
                      <a:pt x="36048" y="969437"/>
                      <a:pt x="41329" y="945619"/>
                      <a:pt x="45949" y="923860"/>
                    </a:cubicBezTo>
                    <a:cubicBezTo>
                      <a:pt x="51343" y="902295"/>
                      <a:pt x="59195" y="868178"/>
                      <a:pt x="65204" y="846851"/>
                    </a:cubicBezTo>
                    <a:cubicBezTo>
                      <a:pt x="92471" y="745205"/>
                      <a:pt x="127851" y="643649"/>
                      <a:pt x="170754" y="547522"/>
                    </a:cubicBezTo>
                    <a:cubicBezTo>
                      <a:pt x="262124" y="344775"/>
                      <a:pt x="390491" y="143792"/>
                      <a:pt x="563241" y="1131"/>
                    </a:cubicBezTo>
                    <a:cubicBezTo>
                      <a:pt x="565585" y="-689"/>
                      <a:pt x="568965" y="-268"/>
                      <a:pt x="570786" y="2076"/>
                    </a:cubicBezTo>
                    <a:cubicBezTo>
                      <a:pt x="572595" y="4397"/>
                      <a:pt x="572185" y="7743"/>
                      <a:pt x="569898" y="9575"/>
                    </a:cubicBezTo>
                    <a:lnTo>
                      <a:pt x="569898" y="957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2" name="Google Shape;4112;p23"/>
              <p:cNvSpPr/>
              <p:nvPr/>
            </p:nvSpPr>
            <p:spPr>
              <a:xfrm>
                <a:off x="6484320" y="1820160"/>
                <a:ext cx="630370" cy="625161"/>
              </a:xfrm>
              <a:custGeom>
                <a:avLst/>
                <a:gdLst/>
                <a:ahLst/>
                <a:cxnLst/>
                <a:rect l="l" t="t" r="r" b="b"/>
                <a:pathLst>
                  <a:path w="636737" h="629885" extrusionOk="0">
                    <a:moveTo>
                      <a:pt x="484001" y="220300"/>
                    </a:moveTo>
                    <a:cubicBezTo>
                      <a:pt x="533448" y="291084"/>
                      <a:pt x="577374" y="365703"/>
                      <a:pt x="615270" y="443281"/>
                    </a:cubicBezTo>
                    <a:cubicBezTo>
                      <a:pt x="622497" y="458075"/>
                      <a:pt x="629643" y="473574"/>
                      <a:pt x="629768" y="490030"/>
                    </a:cubicBezTo>
                    <a:cubicBezTo>
                      <a:pt x="629894" y="506485"/>
                      <a:pt x="620994" y="524193"/>
                      <a:pt x="605256" y="529018"/>
                    </a:cubicBezTo>
                    <a:cubicBezTo>
                      <a:pt x="585636" y="535027"/>
                      <a:pt x="566313" y="519641"/>
                      <a:pt x="552486" y="504483"/>
                    </a:cubicBezTo>
                    <a:cubicBezTo>
                      <a:pt x="514648" y="463037"/>
                      <a:pt x="484820" y="414307"/>
                      <a:pt x="465133" y="361754"/>
                    </a:cubicBezTo>
                    <a:cubicBezTo>
                      <a:pt x="475671" y="432253"/>
                      <a:pt x="485902" y="506269"/>
                      <a:pt x="461446" y="573218"/>
                    </a:cubicBezTo>
                    <a:cubicBezTo>
                      <a:pt x="452581" y="597492"/>
                      <a:pt x="435215" y="622869"/>
                      <a:pt x="409439" y="624747"/>
                    </a:cubicBezTo>
                    <a:cubicBezTo>
                      <a:pt x="395021" y="625805"/>
                      <a:pt x="380966" y="618932"/>
                      <a:pt x="370053" y="609452"/>
                    </a:cubicBezTo>
                    <a:cubicBezTo>
                      <a:pt x="330655" y="575244"/>
                      <a:pt x="329483" y="515567"/>
                      <a:pt x="331383" y="463423"/>
                    </a:cubicBezTo>
                    <a:cubicBezTo>
                      <a:pt x="333250" y="412236"/>
                      <a:pt x="335116" y="361048"/>
                      <a:pt x="336994" y="309872"/>
                    </a:cubicBezTo>
                    <a:cubicBezTo>
                      <a:pt x="309739" y="387951"/>
                      <a:pt x="264799" y="459793"/>
                      <a:pt x="206521" y="518469"/>
                    </a:cubicBezTo>
                    <a:cubicBezTo>
                      <a:pt x="190601" y="534503"/>
                      <a:pt x="169502" y="550720"/>
                      <a:pt x="147618" y="545053"/>
                    </a:cubicBezTo>
                    <a:cubicBezTo>
                      <a:pt x="129433" y="540352"/>
                      <a:pt x="117939" y="521132"/>
                      <a:pt x="116574" y="502400"/>
                    </a:cubicBezTo>
                    <a:cubicBezTo>
                      <a:pt x="115197" y="483668"/>
                      <a:pt x="121865" y="465347"/>
                      <a:pt x="129148" y="448038"/>
                    </a:cubicBezTo>
                    <a:cubicBezTo>
                      <a:pt x="163789" y="365817"/>
                      <a:pt x="215364" y="290765"/>
                      <a:pt x="279707" y="228960"/>
                    </a:cubicBezTo>
                    <a:cubicBezTo>
                      <a:pt x="240127" y="252244"/>
                      <a:pt x="200547" y="275516"/>
                      <a:pt x="160967" y="298800"/>
                    </a:cubicBezTo>
                    <a:cubicBezTo>
                      <a:pt x="130844" y="316518"/>
                      <a:pt x="98456" y="334818"/>
                      <a:pt x="63554" y="333019"/>
                    </a:cubicBezTo>
                    <a:cubicBezTo>
                      <a:pt x="28663" y="331221"/>
                      <a:pt x="-6843" y="299619"/>
                      <a:pt x="1134" y="265604"/>
                    </a:cubicBezTo>
                    <a:cubicBezTo>
                      <a:pt x="6244" y="243834"/>
                      <a:pt x="26296" y="229256"/>
                      <a:pt x="45459" y="217728"/>
                    </a:cubicBezTo>
                    <a:cubicBezTo>
                      <a:pt x="110519" y="178592"/>
                      <a:pt x="182555" y="151098"/>
                      <a:pt x="257128" y="136907"/>
                    </a:cubicBezTo>
                    <a:cubicBezTo>
                      <a:pt x="185969" y="146057"/>
                      <a:pt x="111532" y="126710"/>
                      <a:pt x="53835" y="84058"/>
                    </a:cubicBezTo>
                    <a:cubicBezTo>
                      <a:pt x="39769" y="73668"/>
                      <a:pt x="25556" y="59557"/>
                      <a:pt x="25966" y="42066"/>
                    </a:cubicBezTo>
                    <a:cubicBezTo>
                      <a:pt x="26614" y="14185"/>
                      <a:pt x="61448" y="1928"/>
                      <a:pt x="89296" y="472"/>
                    </a:cubicBezTo>
                    <a:cubicBezTo>
                      <a:pt x="176341" y="-4080"/>
                      <a:pt x="264730" y="24484"/>
                      <a:pt x="332658" y="79108"/>
                    </a:cubicBezTo>
                    <a:lnTo>
                      <a:pt x="483990" y="22030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113" name="Google Shape;4113;p23"/>
              <p:cNvGrpSpPr/>
              <p:nvPr/>
            </p:nvGrpSpPr>
            <p:grpSpPr>
              <a:xfrm>
                <a:off x="6519240" y="1850760"/>
                <a:ext cx="561018" cy="558793"/>
                <a:chOff x="6519240" y="1850760"/>
                <a:chExt cx="561018" cy="558793"/>
              </a:xfrm>
            </p:grpSpPr>
            <p:sp>
              <p:nvSpPr>
                <p:cNvPr id="4114" name="Google Shape;4114;p23"/>
                <p:cNvSpPr/>
                <p:nvPr/>
              </p:nvSpPr>
              <p:spPr>
                <a:xfrm>
                  <a:off x="6628320" y="2000160"/>
                  <a:ext cx="206537" cy="3391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537" h="339182" extrusionOk="0">
                      <a:moveTo>
                        <a:pt x="205724" y="3309"/>
                      </a:moveTo>
                      <a:cubicBezTo>
                        <a:pt x="152454" y="64978"/>
                        <a:pt x="109118" y="136388"/>
                        <a:pt x="66728" y="205874"/>
                      </a:cubicBezTo>
                      <a:cubicBezTo>
                        <a:pt x="41134" y="247263"/>
                        <a:pt x="14915" y="289301"/>
                        <a:pt x="3955" y="337177"/>
                      </a:cubicBezTo>
                      <a:cubicBezTo>
                        <a:pt x="3717" y="338258"/>
                        <a:pt x="2635" y="338941"/>
                        <a:pt x="1554" y="338691"/>
                      </a:cubicBezTo>
                      <a:cubicBezTo>
                        <a:pt x="564" y="338463"/>
                        <a:pt x="-73" y="337541"/>
                        <a:pt x="7" y="336563"/>
                      </a:cubicBezTo>
                      <a:cubicBezTo>
                        <a:pt x="1475" y="319982"/>
                        <a:pt x="5583" y="303583"/>
                        <a:pt x="11557" y="288038"/>
                      </a:cubicBezTo>
                      <a:cubicBezTo>
                        <a:pt x="23290" y="257028"/>
                        <a:pt x="41430" y="228828"/>
                        <a:pt x="59331" y="201197"/>
                      </a:cubicBezTo>
                      <a:cubicBezTo>
                        <a:pt x="86324" y="159956"/>
                        <a:pt x="113682" y="118919"/>
                        <a:pt x="142485" y="78884"/>
                      </a:cubicBezTo>
                      <a:cubicBezTo>
                        <a:pt x="161637" y="52141"/>
                        <a:pt x="181655" y="26024"/>
                        <a:pt x="202674" y="726"/>
                      </a:cubicBezTo>
                      <a:cubicBezTo>
                        <a:pt x="203380" y="-127"/>
                        <a:pt x="204631" y="-241"/>
                        <a:pt x="205485" y="453"/>
                      </a:cubicBezTo>
                      <a:cubicBezTo>
                        <a:pt x="206350" y="1170"/>
                        <a:pt x="206464" y="2456"/>
                        <a:pt x="205724" y="3309"/>
                      </a:cubicBezTo>
                      <a:lnTo>
                        <a:pt x="205724" y="3309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5" name="Google Shape;4115;p23"/>
                <p:cNvSpPr/>
                <p:nvPr/>
              </p:nvSpPr>
              <p:spPr>
                <a:xfrm>
                  <a:off x="6660360" y="2015280"/>
                  <a:ext cx="209096" cy="3942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620" h="396254" extrusionOk="0">
                      <a:moveTo>
                        <a:pt x="365" y="315165"/>
                      </a:moveTo>
                      <a:cubicBezTo>
                        <a:pt x="54523" y="240922"/>
                        <a:pt x="104015" y="163276"/>
                        <a:pt x="148693" y="82978"/>
                      </a:cubicBezTo>
                      <a:cubicBezTo>
                        <a:pt x="163635" y="56246"/>
                        <a:pt x="177928" y="29162"/>
                        <a:pt x="191766" y="1838"/>
                      </a:cubicBezTo>
                      <a:cubicBezTo>
                        <a:pt x="193462" y="-1417"/>
                        <a:pt x="198822" y="-131"/>
                        <a:pt x="198207" y="3978"/>
                      </a:cubicBezTo>
                      <a:cubicBezTo>
                        <a:pt x="181296" y="100810"/>
                        <a:pt x="186327" y="199612"/>
                        <a:pt x="191345" y="297332"/>
                      </a:cubicBezTo>
                      <a:cubicBezTo>
                        <a:pt x="192847" y="320662"/>
                        <a:pt x="192449" y="347245"/>
                        <a:pt x="199004" y="369721"/>
                      </a:cubicBezTo>
                      <a:cubicBezTo>
                        <a:pt x="201246" y="377414"/>
                        <a:pt x="204500" y="384754"/>
                        <a:pt x="208768" y="391525"/>
                      </a:cubicBezTo>
                      <a:cubicBezTo>
                        <a:pt x="209348" y="392458"/>
                        <a:pt x="209075" y="393687"/>
                        <a:pt x="208142" y="394279"/>
                      </a:cubicBezTo>
                      <a:cubicBezTo>
                        <a:pt x="207243" y="394837"/>
                        <a:pt x="206071" y="394598"/>
                        <a:pt x="205468" y="393756"/>
                      </a:cubicBezTo>
                      <a:cubicBezTo>
                        <a:pt x="200426" y="386996"/>
                        <a:pt x="196500" y="379405"/>
                        <a:pt x="193735" y="371451"/>
                      </a:cubicBezTo>
                      <a:cubicBezTo>
                        <a:pt x="188090" y="355689"/>
                        <a:pt x="186247" y="338904"/>
                        <a:pt x="184859" y="322403"/>
                      </a:cubicBezTo>
                      <a:cubicBezTo>
                        <a:pt x="180784" y="273480"/>
                        <a:pt x="177644" y="223931"/>
                        <a:pt x="177484" y="174826"/>
                      </a:cubicBezTo>
                      <a:cubicBezTo>
                        <a:pt x="177006" y="117243"/>
                        <a:pt x="180341" y="59387"/>
                        <a:pt x="191447" y="2783"/>
                      </a:cubicBezTo>
                      <a:cubicBezTo>
                        <a:pt x="191447" y="2783"/>
                        <a:pt x="197877" y="5002"/>
                        <a:pt x="197877" y="5002"/>
                      </a:cubicBezTo>
                      <a:cubicBezTo>
                        <a:pt x="154656" y="86301"/>
                        <a:pt x="107235" y="165335"/>
                        <a:pt x="56048" y="241855"/>
                      </a:cubicBezTo>
                      <a:cubicBezTo>
                        <a:pt x="38955" y="267335"/>
                        <a:pt x="21509" y="292576"/>
                        <a:pt x="3620" y="317498"/>
                      </a:cubicBezTo>
                      <a:cubicBezTo>
                        <a:pt x="2982" y="318397"/>
                        <a:pt x="1731" y="318602"/>
                        <a:pt x="832" y="317953"/>
                      </a:cubicBezTo>
                      <a:cubicBezTo>
                        <a:pt x="-67" y="317305"/>
                        <a:pt x="-272" y="316053"/>
                        <a:pt x="388" y="315154"/>
                      </a:cubicBezTo>
                      <a:lnTo>
                        <a:pt x="388" y="315154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6" name="Google Shape;4116;p23"/>
                <p:cNvSpPr/>
                <p:nvPr/>
              </p:nvSpPr>
              <p:spPr>
                <a:xfrm>
                  <a:off x="6891120" y="2027160"/>
                  <a:ext cx="28091" cy="3762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03" h="377169" extrusionOk="0">
                      <a:moveTo>
                        <a:pt x="3973" y="1719"/>
                      </a:moveTo>
                      <a:cubicBezTo>
                        <a:pt x="14466" y="79115"/>
                        <a:pt x="27143" y="156784"/>
                        <a:pt x="28042" y="235124"/>
                      </a:cubicBezTo>
                      <a:cubicBezTo>
                        <a:pt x="28156" y="274374"/>
                        <a:pt x="24969" y="313965"/>
                        <a:pt x="15717" y="352202"/>
                      </a:cubicBezTo>
                      <a:cubicBezTo>
                        <a:pt x="13623" y="359792"/>
                        <a:pt x="11518" y="367383"/>
                        <a:pt x="9163" y="374871"/>
                      </a:cubicBezTo>
                      <a:cubicBezTo>
                        <a:pt x="8457" y="377022"/>
                        <a:pt x="4997" y="376567"/>
                        <a:pt x="5282" y="373995"/>
                      </a:cubicBezTo>
                      <a:cubicBezTo>
                        <a:pt x="6852" y="362842"/>
                        <a:pt x="9310" y="350552"/>
                        <a:pt x="10665" y="339320"/>
                      </a:cubicBezTo>
                      <a:cubicBezTo>
                        <a:pt x="18050" y="290340"/>
                        <a:pt x="20463" y="237946"/>
                        <a:pt x="19143" y="188409"/>
                      </a:cubicBezTo>
                      <a:cubicBezTo>
                        <a:pt x="17515" y="126046"/>
                        <a:pt x="9458" y="63945"/>
                        <a:pt x="24" y="2300"/>
                      </a:cubicBezTo>
                      <a:cubicBezTo>
                        <a:pt x="-147" y="1207"/>
                        <a:pt x="605" y="194"/>
                        <a:pt x="1686" y="24"/>
                      </a:cubicBezTo>
                      <a:cubicBezTo>
                        <a:pt x="2790" y="-147"/>
                        <a:pt x="3814" y="627"/>
                        <a:pt x="3973" y="1731"/>
                      </a:cubicBezTo>
                      <a:lnTo>
                        <a:pt x="3973" y="173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7" name="Google Shape;4117;p23"/>
                <p:cNvSpPr/>
                <p:nvPr/>
              </p:nvSpPr>
              <p:spPr>
                <a:xfrm>
                  <a:off x="6917400" y="2045880"/>
                  <a:ext cx="162858" cy="269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089" h="270424" extrusionOk="0">
                      <a:moveTo>
                        <a:pt x="3911" y="1421"/>
                      </a:moveTo>
                      <a:cubicBezTo>
                        <a:pt x="30905" y="92222"/>
                        <a:pt x="83424" y="171314"/>
                        <a:pt x="143909" y="243190"/>
                      </a:cubicBezTo>
                      <a:cubicBezTo>
                        <a:pt x="149758" y="250553"/>
                        <a:pt x="156654" y="258394"/>
                        <a:pt x="162435" y="265814"/>
                      </a:cubicBezTo>
                      <a:cubicBezTo>
                        <a:pt x="163847" y="267601"/>
                        <a:pt x="161411" y="270172"/>
                        <a:pt x="159545" y="268556"/>
                      </a:cubicBezTo>
                      <a:cubicBezTo>
                        <a:pt x="154595" y="264277"/>
                        <a:pt x="149826" y="259805"/>
                        <a:pt x="145047" y="255321"/>
                      </a:cubicBezTo>
                      <a:cubicBezTo>
                        <a:pt x="93985" y="204783"/>
                        <a:pt x="56692" y="141054"/>
                        <a:pt x="27900" y="75699"/>
                      </a:cubicBezTo>
                      <a:cubicBezTo>
                        <a:pt x="17385" y="51823"/>
                        <a:pt x="8224" y="27390"/>
                        <a:pt x="99" y="2616"/>
                      </a:cubicBezTo>
                      <a:cubicBezTo>
                        <a:pt x="-242" y="1569"/>
                        <a:pt x="327" y="442"/>
                        <a:pt x="1374" y="101"/>
                      </a:cubicBezTo>
                      <a:cubicBezTo>
                        <a:pt x="2432" y="-252"/>
                        <a:pt x="3581" y="351"/>
                        <a:pt x="3900" y="1421"/>
                      </a:cubicBezTo>
                      <a:lnTo>
                        <a:pt x="3900" y="142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8" name="Google Shape;4118;p23"/>
                <p:cNvSpPr/>
                <p:nvPr/>
              </p:nvSpPr>
              <p:spPr>
                <a:xfrm>
                  <a:off x="6939000" y="2035800"/>
                  <a:ext cx="134926" cy="2377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604" h="238378" extrusionOk="0">
                      <a:moveTo>
                        <a:pt x="3648" y="882"/>
                      </a:moveTo>
                      <a:cubicBezTo>
                        <a:pt x="31962" y="42601"/>
                        <a:pt x="59593" y="85015"/>
                        <a:pt x="84936" y="128657"/>
                      </a:cubicBezTo>
                      <a:cubicBezTo>
                        <a:pt x="100049" y="155002"/>
                        <a:pt x="114968" y="183384"/>
                        <a:pt x="126337" y="211515"/>
                      </a:cubicBezTo>
                      <a:cubicBezTo>
                        <a:pt x="129364" y="219060"/>
                        <a:pt x="132573" y="227561"/>
                        <a:pt x="135008" y="235300"/>
                      </a:cubicBezTo>
                      <a:cubicBezTo>
                        <a:pt x="135338" y="236358"/>
                        <a:pt x="134758" y="237485"/>
                        <a:pt x="133700" y="237815"/>
                      </a:cubicBezTo>
                      <a:cubicBezTo>
                        <a:pt x="132778" y="238099"/>
                        <a:pt x="131810" y="237701"/>
                        <a:pt x="131355" y="236904"/>
                      </a:cubicBezTo>
                      <a:cubicBezTo>
                        <a:pt x="128499" y="232056"/>
                        <a:pt x="125881" y="227106"/>
                        <a:pt x="123264" y="222156"/>
                      </a:cubicBezTo>
                      <a:cubicBezTo>
                        <a:pt x="105579" y="188664"/>
                        <a:pt x="87940" y="151133"/>
                        <a:pt x="70210" y="117596"/>
                      </a:cubicBezTo>
                      <a:cubicBezTo>
                        <a:pt x="49510" y="77982"/>
                        <a:pt x="26351" y="39563"/>
                        <a:pt x="371" y="3158"/>
                      </a:cubicBezTo>
                      <a:cubicBezTo>
                        <a:pt x="-266" y="2259"/>
                        <a:pt x="-62" y="1019"/>
                        <a:pt x="826" y="370"/>
                      </a:cubicBezTo>
                      <a:cubicBezTo>
                        <a:pt x="1736" y="-279"/>
                        <a:pt x="3011" y="-51"/>
                        <a:pt x="3637" y="871"/>
                      </a:cubicBezTo>
                      <a:lnTo>
                        <a:pt x="3637" y="87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9" name="Google Shape;4119;p23"/>
                <p:cNvSpPr/>
                <p:nvPr/>
              </p:nvSpPr>
              <p:spPr>
                <a:xfrm>
                  <a:off x="6539040" y="1977120"/>
                  <a:ext cx="295449" cy="1396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189" h="142501" extrusionOk="0">
                      <a:moveTo>
                        <a:pt x="294142" y="3734"/>
                      </a:moveTo>
                      <a:cubicBezTo>
                        <a:pt x="235580" y="37157"/>
                        <a:pt x="177075" y="70728"/>
                        <a:pt x="117250" y="101876"/>
                      </a:cubicBezTo>
                      <a:cubicBezTo>
                        <a:pt x="81119" y="119572"/>
                        <a:pt x="43587" y="142218"/>
                        <a:pt x="1823" y="139521"/>
                      </a:cubicBezTo>
                      <a:cubicBezTo>
                        <a:pt x="-465" y="139282"/>
                        <a:pt x="-738" y="135834"/>
                        <a:pt x="1800" y="135526"/>
                      </a:cubicBezTo>
                      <a:cubicBezTo>
                        <a:pt x="28440" y="132920"/>
                        <a:pt x="52885" y="122599"/>
                        <a:pt x="76965" y="111355"/>
                      </a:cubicBezTo>
                      <a:cubicBezTo>
                        <a:pt x="98508" y="101090"/>
                        <a:pt x="128653" y="86888"/>
                        <a:pt x="149786" y="76601"/>
                      </a:cubicBezTo>
                      <a:cubicBezTo>
                        <a:pt x="198288" y="53215"/>
                        <a:pt x="245913" y="27939"/>
                        <a:pt x="292127" y="286"/>
                      </a:cubicBezTo>
                      <a:cubicBezTo>
                        <a:pt x="293072" y="-283"/>
                        <a:pt x="294301" y="24"/>
                        <a:pt x="294870" y="969"/>
                      </a:cubicBezTo>
                      <a:cubicBezTo>
                        <a:pt x="295451" y="1925"/>
                        <a:pt x="295120" y="3176"/>
                        <a:pt x="294153" y="3734"/>
                      </a:cubicBezTo>
                      <a:lnTo>
                        <a:pt x="294153" y="3734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0" name="Google Shape;4120;p23"/>
                <p:cNvSpPr/>
                <p:nvPr/>
              </p:nvSpPr>
              <p:spPr>
                <a:xfrm>
                  <a:off x="6519240" y="1953360"/>
                  <a:ext cx="305665" cy="1411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6431" h="141499" extrusionOk="0">
                      <a:moveTo>
                        <a:pt x="304673" y="3846"/>
                      </a:moveTo>
                      <a:cubicBezTo>
                        <a:pt x="240717" y="29110"/>
                        <a:pt x="176329" y="57242"/>
                        <a:pt x="113090" y="84508"/>
                      </a:cubicBezTo>
                      <a:cubicBezTo>
                        <a:pt x="75058" y="100577"/>
                        <a:pt x="37344" y="117294"/>
                        <a:pt x="3124" y="140600"/>
                      </a:cubicBezTo>
                      <a:cubicBezTo>
                        <a:pt x="2203" y="141226"/>
                        <a:pt x="951" y="140987"/>
                        <a:pt x="336" y="140066"/>
                      </a:cubicBezTo>
                      <a:cubicBezTo>
                        <a:pt x="-210" y="139246"/>
                        <a:pt x="-73" y="138165"/>
                        <a:pt x="621" y="137505"/>
                      </a:cubicBezTo>
                      <a:cubicBezTo>
                        <a:pt x="41748" y="98893"/>
                        <a:pt x="97363" y="81834"/>
                        <a:pt x="148596" y="61475"/>
                      </a:cubicBezTo>
                      <a:cubicBezTo>
                        <a:pt x="200409" y="41765"/>
                        <a:pt x="252029" y="21554"/>
                        <a:pt x="303171" y="159"/>
                      </a:cubicBezTo>
                      <a:cubicBezTo>
                        <a:pt x="304184" y="-273"/>
                        <a:pt x="305356" y="205"/>
                        <a:pt x="305788" y="1229"/>
                      </a:cubicBezTo>
                      <a:cubicBezTo>
                        <a:pt x="306221" y="2253"/>
                        <a:pt x="305720" y="3448"/>
                        <a:pt x="304684" y="3858"/>
                      </a:cubicBezTo>
                      <a:lnTo>
                        <a:pt x="304684" y="3858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1" name="Google Shape;4121;p23"/>
                <p:cNvSpPr/>
                <p:nvPr/>
              </p:nvSpPr>
              <p:spPr>
                <a:xfrm>
                  <a:off x="6557760" y="1850760"/>
                  <a:ext cx="276366" cy="709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059" h="71125" extrusionOk="0">
                      <a:moveTo>
                        <a:pt x="273311" y="70625"/>
                      </a:moveTo>
                      <a:cubicBezTo>
                        <a:pt x="226073" y="47170"/>
                        <a:pt x="175158" y="31170"/>
                        <a:pt x="123413" y="21395"/>
                      </a:cubicBezTo>
                      <a:cubicBezTo>
                        <a:pt x="92346" y="15534"/>
                        <a:pt x="59332" y="11232"/>
                        <a:pt x="27957" y="7830"/>
                      </a:cubicBezTo>
                      <a:cubicBezTo>
                        <a:pt x="19513" y="6726"/>
                        <a:pt x="10091" y="5906"/>
                        <a:pt x="1669" y="4632"/>
                      </a:cubicBezTo>
                      <a:cubicBezTo>
                        <a:pt x="-584" y="4302"/>
                        <a:pt x="-584" y="808"/>
                        <a:pt x="1840" y="649"/>
                      </a:cubicBezTo>
                      <a:cubicBezTo>
                        <a:pt x="7758" y="262"/>
                        <a:pt x="13675" y="125"/>
                        <a:pt x="19604" y="0"/>
                      </a:cubicBezTo>
                      <a:cubicBezTo>
                        <a:pt x="84630" y="273"/>
                        <a:pt x="149098" y="17400"/>
                        <a:pt x="209765" y="39682"/>
                      </a:cubicBezTo>
                      <a:cubicBezTo>
                        <a:pt x="231922" y="47830"/>
                        <a:pt x="253647" y="57071"/>
                        <a:pt x="275041" y="67029"/>
                      </a:cubicBezTo>
                      <a:cubicBezTo>
                        <a:pt x="276042" y="67495"/>
                        <a:pt x="276475" y="68679"/>
                        <a:pt x="276008" y="69680"/>
                      </a:cubicBezTo>
                      <a:cubicBezTo>
                        <a:pt x="275542" y="70693"/>
                        <a:pt x="274312" y="71125"/>
                        <a:pt x="273311" y="70625"/>
                      </a:cubicBezTo>
                      <a:lnTo>
                        <a:pt x="273311" y="70625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2" name="Google Shape;4122;p23"/>
                <p:cNvSpPr/>
                <p:nvPr/>
              </p:nvSpPr>
              <p:spPr>
                <a:xfrm>
                  <a:off x="6553080" y="1882080"/>
                  <a:ext cx="275185" cy="58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5875" h="58539" extrusionOk="0">
                      <a:moveTo>
                        <a:pt x="273342" y="58268"/>
                      </a:moveTo>
                      <a:cubicBezTo>
                        <a:pt x="221471" y="53341"/>
                        <a:pt x="169544" y="46843"/>
                        <a:pt x="118277" y="37249"/>
                      </a:cubicBezTo>
                      <a:cubicBezTo>
                        <a:pt x="87460" y="31309"/>
                        <a:pt x="55186" y="23673"/>
                        <a:pt x="25575" y="13317"/>
                      </a:cubicBezTo>
                      <a:cubicBezTo>
                        <a:pt x="17654" y="10529"/>
                        <a:pt x="8858" y="7206"/>
                        <a:pt x="1199" y="3837"/>
                      </a:cubicBezTo>
                      <a:cubicBezTo>
                        <a:pt x="186" y="3394"/>
                        <a:pt x="-280" y="2210"/>
                        <a:pt x="175" y="1197"/>
                      </a:cubicBezTo>
                      <a:cubicBezTo>
                        <a:pt x="562" y="310"/>
                        <a:pt x="1518" y="-157"/>
                        <a:pt x="2428" y="48"/>
                      </a:cubicBezTo>
                      <a:cubicBezTo>
                        <a:pt x="8129" y="1174"/>
                        <a:pt x="13751" y="2540"/>
                        <a:pt x="19361" y="3917"/>
                      </a:cubicBezTo>
                      <a:cubicBezTo>
                        <a:pt x="58088" y="13362"/>
                        <a:pt x="97861" y="24640"/>
                        <a:pt x="136804" y="33403"/>
                      </a:cubicBezTo>
                      <a:cubicBezTo>
                        <a:pt x="181800" y="43736"/>
                        <a:pt x="227594" y="50973"/>
                        <a:pt x="273672" y="54296"/>
                      </a:cubicBezTo>
                      <a:cubicBezTo>
                        <a:pt x="274775" y="54376"/>
                        <a:pt x="275595" y="55332"/>
                        <a:pt x="275526" y="56425"/>
                      </a:cubicBezTo>
                      <a:cubicBezTo>
                        <a:pt x="275447" y="57540"/>
                        <a:pt x="274457" y="58382"/>
                        <a:pt x="273342" y="58268"/>
                      </a:cubicBezTo>
                      <a:lnTo>
                        <a:pt x="273342" y="58268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123" name="Google Shape;4123;p23"/>
              <p:cNvSpPr/>
              <p:nvPr/>
            </p:nvSpPr>
            <p:spPr>
              <a:xfrm>
                <a:off x="6818040" y="1888560"/>
                <a:ext cx="161487" cy="167177"/>
              </a:xfrm>
              <a:custGeom>
                <a:avLst/>
                <a:gdLst/>
                <a:ahLst/>
                <a:cxnLst/>
                <a:rect l="l" t="t" r="r" b="b"/>
                <a:pathLst>
                  <a:path w="210406" h="225154" extrusionOk="0">
                    <a:moveTo>
                      <a:pt x="10053" y="20584"/>
                    </a:moveTo>
                    <a:cubicBezTo>
                      <a:pt x="10053" y="20584"/>
                      <a:pt x="-25988" y="88284"/>
                      <a:pt x="38412" y="140826"/>
                    </a:cubicBezTo>
                    <a:cubicBezTo>
                      <a:pt x="102812" y="193367"/>
                      <a:pt x="150483" y="151591"/>
                      <a:pt x="150483" y="151591"/>
                    </a:cubicBezTo>
                    <a:cubicBezTo>
                      <a:pt x="150483" y="151591"/>
                      <a:pt x="184418" y="76631"/>
                      <a:pt x="133629" y="30542"/>
                    </a:cubicBezTo>
                    <a:cubicBezTo>
                      <a:pt x="64962" y="-31787"/>
                      <a:pt x="10053" y="20584"/>
                      <a:pt x="10053" y="2058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4" name="Google Shape;4124;p23"/>
              <p:cNvSpPr/>
              <p:nvPr/>
            </p:nvSpPr>
            <p:spPr>
              <a:xfrm>
                <a:off x="6298920" y="2501280"/>
                <a:ext cx="421145" cy="284728"/>
              </a:xfrm>
              <a:custGeom>
                <a:avLst/>
                <a:gdLst/>
                <a:ahLst/>
                <a:cxnLst/>
                <a:rect l="l" t="t" r="r" b="b"/>
                <a:pathLst>
                  <a:path w="424327" h="286880" extrusionOk="0">
                    <a:moveTo>
                      <a:pt x="419220" y="7691"/>
                    </a:moveTo>
                    <a:cubicBezTo>
                      <a:pt x="293448" y="58253"/>
                      <a:pt x="182208" y="137709"/>
                      <a:pt x="78968" y="224345"/>
                    </a:cubicBezTo>
                    <a:cubicBezTo>
                      <a:pt x="63298" y="237489"/>
                      <a:pt x="46876" y="251054"/>
                      <a:pt x="30944" y="263982"/>
                    </a:cubicBezTo>
                    <a:cubicBezTo>
                      <a:pt x="22921" y="270639"/>
                      <a:pt x="14875" y="277308"/>
                      <a:pt x="6454" y="283612"/>
                    </a:cubicBezTo>
                    <a:cubicBezTo>
                      <a:pt x="2813" y="286332"/>
                      <a:pt x="-2069" y="281609"/>
                      <a:pt x="935" y="277865"/>
                    </a:cubicBezTo>
                    <a:cubicBezTo>
                      <a:pt x="7592" y="269706"/>
                      <a:pt x="14636" y="261910"/>
                      <a:pt x="21681" y="254092"/>
                    </a:cubicBezTo>
                    <a:cubicBezTo>
                      <a:pt x="101341" y="170062"/>
                      <a:pt x="201281" y="108450"/>
                      <a:pt x="302916" y="54657"/>
                    </a:cubicBezTo>
                    <a:cubicBezTo>
                      <a:pt x="339947" y="35117"/>
                      <a:pt x="377819" y="17274"/>
                      <a:pt x="416091" y="340"/>
                    </a:cubicBezTo>
                    <a:cubicBezTo>
                      <a:pt x="418105" y="-548"/>
                      <a:pt x="420461" y="363"/>
                      <a:pt x="421348" y="2377"/>
                    </a:cubicBezTo>
                    <a:cubicBezTo>
                      <a:pt x="422258" y="4425"/>
                      <a:pt x="421280" y="6838"/>
                      <a:pt x="419209" y="7680"/>
                    </a:cubicBezTo>
                    <a:lnTo>
                      <a:pt x="419209" y="768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5" name="Google Shape;4125;p23"/>
              <p:cNvSpPr/>
              <p:nvPr/>
            </p:nvSpPr>
            <p:spPr>
              <a:xfrm>
                <a:off x="6338880" y="2103480"/>
                <a:ext cx="46760" cy="574351"/>
              </a:xfrm>
              <a:custGeom>
                <a:avLst/>
                <a:gdLst/>
                <a:ahLst/>
                <a:cxnLst/>
                <a:rect l="l" t="t" r="r" b="b"/>
                <a:pathLst>
                  <a:path w="48206" h="574351" extrusionOk="0">
                    <a:moveTo>
                      <a:pt x="46783" y="4407"/>
                    </a:moveTo>
                    <a:cubicBezTo>
                      <a:pt x="31101" y="145440"/>
                      <a:pt x="27801" y="287394"/>
                      <a:pt x="21223" y="429019"/>
                    </a:cubicBezTo>
                    <a:cubicBezTo>
                      <a:pt x="19607" y="464297"/>
                      <a:pt x="17229" y="499939"/>
                      <a:pt x="13746" y="535115"/>
                    </a:cubicBezTo>
                    <a:cubicBezTo>
                      <a:pt x="12540" y="546893"/>
                      <a:pt x="11334" y="558672"/>
                      <a:pt x="9604" y="570439"/>
                    </a:cubicBezTo>
                    <a:cubicBezTo>
                      <a:pt x="9297" y="572647"/>
                      <a:pt x="7248" y="574183"/>
                      <a:pt x="5052" y="573853"/>
                    </a:cubicBezTo>
                    <a:cubicBezTo>
                      <a:pt x="3140" y="573568"/>
                      <a:pt x="1752" y="571987"/>
                      <a:pt x="1638" y="570143"/>
                    </a:cubicBezTo>
                    <a:cubicBezTo>
                      <a:pt x="-1184" y="522756"/>
                      <a:pt x="-1" y="475393"/>
                      <a:pt x="2480" y="428063"/>
                    </a:cubicBezTo>
                    <a:cubicBezTo>
                      <a:pt x="10412" y="286279"/>
                      <a:pt x="27755" y="145201"/>
                      <a:pt x="38839" y="3667"/>
                    </a:cubicBezTo>
                    <a:cubicBezTo>
                      <a:pt x="39021" y="1471"/>
                      <a:pt x="40945" y="-168"/>
                      <a:pt x="43141" y="14"/>
                    </a:cubicBezTo>
                    <a:cubicBezTo>
                      <a:pt x="45372" y="196"/>
                      <a:pt x="47022" y="2188"/>
                      <a:pt x="46783" y="4418"/>
                    </a:cubicBezTo>
                    <a:lnTo>
                      <a:pt x="46783" y="441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126" name="Google Shape;4126;p23"/>
              <p:cNvGrpSpPr/>
              <p:nvPr/>
            </p:nvGrpSpPr>
            <p:grpSpPr>
              <a:xfrm>
                <a:off x="6836400" y="1914120"/>
                <a:ext cx="128895" cy="117720"/>
                <a:chOff x="6836400" y="1914120"/>
                <a:chExt cx="128895" cy="117720"/>
              </a:xfrm>
            </p:grpSpPr>
            <p:sp>
              <p:nvSpPr>
                <p:cNvPr id="4127" name="Google Shape;4127;p23"/>
                <p:cNvSpPr/>
                <p:nvPr/>
              </p:nvSpPr>
              <p:spPr>
                <a:xfrm>
                  <a:off x="6836400" y="1927800"/>
                  <a:ext cx="12972" cy="259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61" h="27300" extrusionOk="0">
                      <a:moveTo>
                        <a:pt x="6857" y="2105"/>
                      </a:moveTo>
                      <a:cubicBezTo>
                        <a:pt x="7984" y="5542"/>
                        <a:pt x="8746" y="8648"/>
                        <a:pt x="9839" y="11949"/>
                      </a:cubicBezTo>
                      <a:cubicBezTo>
                        <a:pt x="9839" y="11949"/>
                        <a:pt x="11409" y="16626"/>
                        <a:pt x="11409" y="16626"/>
                      </a:cubicBezTo>
                      <a:cubicBezTo>
                        <a:pt x="12137" y="19334"/>
                        <a:pt x="15108" y="24364"/>
                        <a:pt x="10829" y="25684"/>
                      </a:cubicBezTo>
                      <a:cubicBezTo>
                        <a:pt x="9998" y="25900"/>
                        <a:pt x="9133" y="25752"/>
                        <a:pt x="8450" y="25354"/>
                      </a:cubicBezTo>
                      <a:cubicBezTo>
                        <a:pt x="2692" y="21758"/>
                        <a:pt x="-153" y="14668"/>
                        <a:pt x="6" y="8057"/>
                      </a:cubicBezTo>
                      <a:cubicBezTo>
                        <a:pt x="200" y="5052"/>
                        <a:pt x="939" y="-1400"/>
                        <a:pt x="5355" y="273"/>
                      </a:cubicBezTo>
                      <a:cubicBezTo>
                        <a:pt x="6129" y="648"/>
                        <a:pt x="6641" y="1331"/>
                        <a:pt x="6868" y="2105"/>
                      </a:cubicBezTo>
                      <a:lnTo>
                        <a:pt x="6868" y="2105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8" name="Google Shape;4128;p23"/>
                <p:cNvSpPr/>
                <p:nvPr/>
              </p:nvSpPr>
              <p:spPr>
                <a:xfrm>
                  <a:off x="6872760" y="1936080"/>
                  <a:ext cx="16910" cy="180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032" h="18151" extrusionOk="0">
                      <a:moveTo>
                        <a:pt x="4024" y="181"/>
                      </a:moveTo>
                      <a:cubicBezTo>
                        <a:pt x="8565" y="2048"/>
                        <a:pt x="12093" y="5416"/>
                        <a:pt x="14813" y="9388"/>
                      </a:cubicBezTo>
                      <a:cubicBezTo>
                        <a:pt x="16452" y="11778"/>
                        <a:pt x="18830" y="16523"/>
                        <a:pt x="14688" y="17877"/>
                      </a:cubicBezTo>
                      <a:cubicBezTo>
                        <a:pt x="13982" y="18082"/>
                        <a:pt x="13265" y="18037"/>
                        <a:pt x="12628" y="17798"/>
                      </a:cubicBezTo>
                      <a:cubicBezTo>
                        <a:pt x="9510" y="16569"/>
                        <a:pt x="7131" y="14498"/>
                        <a:pt x="4958" y="12096"/>
                      </a:cubicBezTo>
                      <a:cubicBezTo>
                        <a:pt x="2852" y="9525"/>
                        <a:pt x="-3202" y="2139"/>
                        <a:pt x="2158" y="113"/>
                      </a:cubicBezTo>
                      <a:cubicBezTo>
                        <a:pt x="2795" y="-69"/>
                        <a:pt x="3444" y="-23"/>
                        <a:pt x="4024" y="193"/>
                      </a:cubicBezTo>
                      <a:lnTo>
                        <a:pt x="4024" y="193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9" name="Google Shape;4129;p23"/>
                <p:cNvSpPr/>
                <p:nvPr/>
              </p:nvSpPr>
              <p:spPr>
                <a:xfrm>
                  <a:off x="6881760" y="1914120"/>
                  <a:ext cx="13312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70" h="11210" extrusionOk="0">
                      <a:moveTo>
                        <a:pt x="1546" y="1121"/>
                      </a:moveTo>
                      <a:cubicBezTo>
                        <a:pt x="4482" y="-666"/>
                        <a:pt x="8181" y="-199"/>
                        <a:pt x="10889" y="1690"/>
                      </a:cubicBezTo>
                      <a:cubicBezTo>
                        <a:pt x="13791" y="3545"/>
                        <a:pt x="14656" y="8029"/>
                        <a:pt x="10764" y="9371"/>
                      </a:cubicBezTo>
                      <a:cubicBezTo>
                        <a:pt x="7066" y="10544"/>
                        <a:pt x="3594" y="9280"/>
                        <a:pt x="1034" y="6470"/>
                      </a:cubicBezTo>
                      <a:cubicBezTo>
                        <a:pt x="-514" y="4945"/>
                        <a:pt x="-309" y="2305"/>
                        <a:pt x="1546" y="1121"/>
                      </a:cubicBezTo>
                      <a:lnTo>
                        <a:pt x="1546" y="112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0" name="Google Shape;4130;p23"/>
                <p:cNvSpPr/>
                <p:nvPr/>
              </p:nvSpPr>
              <p:spPr>
                <a:xfrm>
                  <a:off x="6927480" y="1940760"/>
                  <a:ext cx="16544" cy="172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552" h="17639" extrusionOk="0">
                      <a:moveTo>
                        <a:pt x="3634" y="81"/>
                      </a:moveTo>
                      <a:cubicBezTo>
                        <a:pt x="9870" y="1891"/>
                        <a:pt x="15082" y="7217"/>
                        <a:pt x="16379" y="13623"/>
                      </a:cubicBezTo>
                      <a:cubicBezTo>
                        <a:pt x="16641" y="15422"/>
                        <a:pt x="15412" y="17094"/>
                        <a:pt x="13614" y="17356"/>
                      </a:cubicBezTo>
                      <a:cubicBezTo>
                        <a:pt x="11361" y="17584"/>
                        <a:pt x="9426" y="15660"/>
                        <a:pt x="7867" y="14488"/>
                      </a:cubicBezTo>
                      <a:cubicBezTo>
                        <a:pt x="5284" y="12212"/>
                        <a:pt x="-3911" y="2653"/>
                        <a:pt x="1881" y="195"/>
                      </a:cubicBezTo>
                      <a:cubicBezTo>
                        <a:pt x="2462" y="-21"/>
                        <a:pt x="3064" y="-55"/>
                        <a:pt x="3634" y="81"/>
                      </a:cubicBezTo>
                      <a:lnTo>
                        <a:pt x="3634" y="8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1" name="Google Shape;4131;p23"/>
                <p:cNvSpPr/>
                <p:nvPr/>
              </p:nvSpPr>
              <p:spPr>
                <a:xfrm>
                  <a:off x="6915240" y="1977480"/>
                  <a:ext cx="16210" cy="180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163" h="18277" extrusionOk="0">
                      <a:moveTo>
                        <a:pt x="3365" y="44"/>
                      </a:moveTo>
                      <a:cubicBezTo>
                        <a:pt x="8645" y="874"/>
                        <a:pt x="12981" y="4892"/>
                        <a:pt x="15121" y="9648"/>
                      </a:cubicBezTo>
                      <a:cubicBezTo>
                        <a:pt x="16418" y="12391"/>
                        <a:pt x="17374" y="17888"/>
                        <a:pt x="12879" y="17956"/>
                      </a:cubicBezTo>
                      <a:cubicBezTo>
                        <a:pt x="12094" y="17933"/>
                        <a:pt x="11411" y="17626"/>
                        <a:pt x="10830" y="17159"/>
                      </a:cubicBezTo>
                      <a:cubicBezTo>
                        <a:pt x="8497" y="15384"/>
                        <a:pt x="6893" y="13484"/>
                        <a:pt x="5129" y="11333"/>
                      </a:cubicBezTo>
                      <a:cubicBezTo>
                        <a:pt x="3354" y="9091"/>
                        <a:pt x="1726" y="7020"/>
                        <a:pt x="338" y="4345"/>
                      </a:cubicBezTo>
                      <a:cubicBezTo>
                        <a:pt x="-789" y="2297"/>
                        <a:pt x="1077" y="-321"/>
                        <a:pt x="3365" y="32"/>
                      </a:cubicBezTo>
                      <a:lnTo>
                        <a:pt x="3365" y="3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2" name="Google Shape;4132;p23"/>
                <p:cNvSpPr/>
                <p:nvPr/>
              </p:nvSpPr>
              <p:spPr>
                <a:xfrm>
                  <a:off x="6853680" y="1988280"/>
                  <a:ext cx="17297" cy="194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01" h="21053" extrusionOk="0">
                      <a:moveTo>
                        <a:pt x="4800" y="652"/>
                      </a:moveTo>
                      <a:cubicBezTo>
                        <a:pt x="8590" y="3588"/>
                        <a:pt x="11481" y="6957"/>
                        <a:pt x="14349" y="10678"/>
                      </a:cubicBezTo>
                      <a:cubicBezTo>
                        <a:pt x="15282" y="11941"/>
                        <a:pt x="16215" y="13307"/>
                        <a:pt x="16977" y="14911"/>
                      </a:cubicBezTo>
                      <a:cubicBezTo>
                        <a:pt x="18206" y="17244"/>
                        <a:pt x="15862" y="20112"/>
                        <a:pt x="13347" y="19429"/>
                      </a:cubicBezTo>
                      <a:cubicBezTo>
                        <a:pt x="7873" y="17961"/>
                        <a:pt x="3731" y="13523"/>
                        <a:pt x="1409" y="8516"/>
                      </a:cubicBezTo>
                      <a:cubicBezTo>
                        <a:pt x="681" y="6820"/>
                        <a:pt x="112" y="5034"/>
                        <a:pt x="10" y="3088"/>
                      </a:cubicBezTo>
                      <a:cubicBezTo>
                        <a:pt x="-195" y="607"/>
                        <a:pt x="2934" y="-941"/>
                        <a:pt x="4800" y="641"/>
                      </a:cubicBezTo>
                      <a:lnTo>
                        <a:pt x="4800" y="64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3" name="Google Shape;4133;p23"/>
                <p:cNvSpPr/>
                <p:nvPr/>
              </p:nvSpPr>
              <p:spPr>
                <a:xfrm>
                  <a:off x="6897600" y="2012040"/>
                  <a:ext cx="13323" cy="129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86" h="14817" extrusionOk="0">
                      <a:moveTo>
                        <a:pt x="4496" y="242"/>
                      </a:moveTo>
                      <a:cubicBezTo>
                        <a:pt x="7477" y="1300"/>
                        <a:pt x="9662" y="2950"/>
                        <a:pt x="11574" y="5328"/>
                      </a:cubicBezTo>
                      <a:cubicBezTo>
                        <a:pt x="13383" y="7559"/>
                        <a:pt x="14852" y="11417"/>
                        <a:pt x="11267" y="12953"/>
                      </a:cubicBezTo>
                      <a:cubicBezTo>
                        <a:pt x="5668" y="14182"/>
                        <a:pt x="183" y="8640"/>
                        <a:pt x="0" y="3200"/>
                      </a:cubicBezTo>
                      <a:cubicBezTo>
                        <a:pt x="-34" y="924"/>
                        <a:pt x="2424" y="-635"/>
                        <a:pt x="4496" y="253"/>
                      </a:cubicBezTo>
                      <a:lnTo>
                        <a:pt x="4496" y="253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4" name="Google Shape;4134;p23"/>
                <p:cNvSpPr/>
                <p:nvPr/>
              </p:nvSpPr>
              <p:spPr>
                <a:xfrm>
                  <a:off x="6955560" y="1986480"/>
                  <a:ext cx="9735" cy="104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56" h="13212" extrusionOk="0">
                      <a:moveTo>
                        <a:pt x="5285" y="145"/>
                      </a:moveTo>
                      <a:cubicBezTo>
                        <a:pt x="11465" y="1954"/>
                        <a:pt x="10987" y="11878"/>
                        <a:pt x="3920" y="10444"/>
                      </a:cubicBezTo>
                      <a:cubicBezTo>
                        <a:pt x="-1691" y="8953"/>
                        <a:pt x="-1315" y="-1334"/>
                        <a:pt x="5285" y="145"/>
                      </a:cubicBezTo>
                      <a:lnTo>
                        <a:pt x="5285" y="145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5" name="Google Shape;4135;p23"/>
                <p:cNvSpPr/>
                <p:nvPr/>
              </p:nvSpPr>
              <p:spPr>
                <a:xfrm>
                  <a:off x="6937200" y="2021760"/>
                  <a:ext cx="10426" cy="100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56" h="11687" extrusionOk="0">
                      <a:moveTo>
                        <a:pt x="3096" y="129"/>
                      </a:moveTo>
                      <a:cubicBezTo>
                        <a:pt x="5679" y="-360"/>
                        <a:pt x="8035" y="562"/>
                        <a:pt x="9572" y="2564"/>
                      </a:cubicBezTo>
                      <a:cubicBezTo>
                        <a:pt x="11563" y="5022"/>
                        <a:pt x="10619" y="9176"/>
                        <a:pt x="7239" y="9848"/>
                      </a:cubicBezTo>
                      <a:cubicBezTo>
                        <a:pt x="1651" y="11327"/>
                        <a:pt x="-3493" y="2166"/>
                        <a:pt x="3096" y="129"/>
                      </a:cubicBezTo>
                      <a:lnTo>
                        <a:pt x="3096" y="129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4136" name="Google Shape;4136;p23"/>
            <p:cNvGrpSpPr/>
            <p:nvPr/>
          </p:nvGrpSpPr>
          <p:grpSpPr>
            <a:xfrm rot="-2942388" flipH="1">
              <a:off x="4705290" y="4135947"/>
              <a:ext cx="846029" cy="1315023"/>
              <a:chOff x="2034975" y="2853165"/>
              <a:chExt cx="490060" cy="761724"/>
            </a:xfrm>
          </p:grpSpPr>
          <p:grpSp>
            <p:nvGrpSpPr>
              <p:cNvPr id="4137" name="Google Shape;4137;p23"/>
              <p:cNvGrpSpPr/>
              <p:nvPr/>
            </p:nvGrpSpPr>
            <p:grpSpPr>
              <a:xfrm>
                <a:off x="2298855" y="2853165"/>
                <a:ext cx="226180" cy="761724"/>
                <a:chOff x="4148280" y="2615040"/>
                <a:chExt cx="226180" cy="761724"/>
              </a:xfrm>
            </p:grpSpPr>
            <p:sp>
              <p:nvSpPr>
                <p:cNvPr id="4138" name="Google Shape;4138;p23"/>
                <p:cNvSpPr/>
                <p:nvPr/>
              </p:nvSpPr>
              <p:spPr>
                <a:xfrm>
                  <a:off x="4148280" y="2615040"/>
                  <a:ext cx="226180" cy="7617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3767" h="761724" extrusionOk="0">
                      <a:moveTo>
                        <a:pt x="158066" y="761724"/>
                      </a:moveTo>
                      <a:cubicBezTo>
                        <a:pt x="232901" y="585458"/>
                        <a:pt x="246956" y="384042"/>
                        <a:pt x="197327" y="199083"/>
                      </a:cubicBezTo>
                      <a:cubicBezTo>
                        <a:pt x="177014" y="123405"/>
                        <a:pt x="143648" y="46897"/>
                        <a:pt x="80875" y="0"/>
                      </a:cubicBezTo>
                      <a:cubicBezTo>
                        <a:pt x="9318" y="118352"/>
                        <a:pt x="-16811" y="261468"/>
                        <a:pt x="10763" y="396993"/>
                      </a:cubicBezTo>
                      <a:cubicBezTo>
                        <a:pt x="38337" y="532518"/>
                        <a:pt x="72408" y="653124"/>
                        <a:pt x="158066" y="76171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9" name="Google Shape;4139;p23"/>
                <p:cNvSpPr/>
                <p:nvPr/>
              </p:nvSpPr>
              <p:spPr>
                <a:xfrm>
                  <a:off x="4221360" y="2642760"/>
                  <a:ext cx="67710" cy="703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394" h="705245" extrusionOk="0">
                      <a:moveTo>
                        <a:pt x="6472" y="2922"/>
                      </a:moveTo>
                      <a:cubicBezTo>
                        <a:pt x="29243" y="226369"/>
                        <a:pt x="47474" y="475342"/>
                        <a:pt x="67537" y="699176"/>
                      </a:cubicBezTo>
                      <a:cubicBezTo>
                        <a:pt x="68277" y="703546"/>
                        <a:pt x="61153" y="705128"/>
                        <a:pt x="60527" y="700189"/>
                      </a:cubicBezTo>
                      <a:cubicBezTo>
                        <a:pt x="47952" y="603447"/>
                        <a:pt x="36231" y="450260"/>
                        <a:pt x="27161" y="352005"/>
                      </a:cubicBezTo>
                      <a:cubicBezTo>
                        <a:pt x="19104" y="249652"/>
                        <a:pt x="6848" y="104568"/>
                        <a:pt x="8" y="3479"/>
                      </a:cubicBezTo>
                      <a:cubicBezTo>
                        <a:pt x="-117" y="1692"/>
                        <a:pt x="1237" y="133"/>
                        <a:pt x="3024" y="8"/>
                      </a:cubicBezTo>
                      <a:cubicBezTo>
                        <a:pt x="4776" y="-117"/>
                        <a:pt x="6301" y="1192"/>
                        <a:pt x="6483" y="2922"/>
                      </a:cubicBezTo>
                      <a:lnTo>
                        <a:pt x="6483" y="292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40" name="Google Shape;4140;p23"/>
                <p:cNvSpPr/>
                <p:nvPr/>
              </p:nvSpPr>
              <p:spPr>
                <a:xfrm>
                  <a:off x="4232160" y="2733120"/>
                  <a:ext cx="64123" cy="738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936" h="76087" extrusionOk="0">
                      <a:moveTo>
                        <a:pt x="63540" y="5066"/>
                      </a:moveTo>
                      <a:cubicBezTo>
                        <a:pt x="46641" y="29624"/>
                        <a:pt x="27556" y="52475"/>
                        <a:pt x="5957" y="73027"/>
                      </a:cubicBezTo>
                      <a:cubicBezTo>
                        <a:pt x="4500" y="74347"/>
                        <a:pt x="2236" y="74245"/>
                        <a:pt x="915" y="72788"/>
                      </a:cubicBezTo>
                      <a:cubicBezTo>
                        <a:pt x="-200" y="71559"/>
                        <a:pt x="-279" y="69727"/>
                        <a:pt x="586" y="68407"/>
                      </a:cubicBezTo>
                      <a:cubicBezTo>
                        <a:pt x="8768" y="55877"/>
                        <a:pt x="18350" y="44566"/>
                        <a:pt x="27852" y="33174"/>
                      </a:cubicBezTo>
                      <a:cubicBezTo>
                        <a:pt x="37707" y="22090"/>
                        <a:pt x="47505" y="10949"/>
                        <a:pt x="58578" y="889"/>
                      </a:cubicBezTo>
                      <a:cubicBezTo>
                        <a:pt x="61275" y="-1740"/>
                        <a:pt x="65657" y="2004"/>
                        <a:pt x="63540" y="5077"/>
                      </a:cubicBezTo>
                      <a:lnTo>
                        <a:pt x="63540" y="507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41" name="Google Shape;4141;p23"/>
                <p:cNvSpPr/>
                <p:nvPr/>
              </p:nvSpPr>
              <p:spPr>
                <a:xfrm>
                  <a:off x="4239360" y="2795040"/>
                  <a:ext cx="80565" cy="759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631" h="77862" extrusionOk="0">
                      <a:moveTo>
                        <a:pt x="79668" y="5549"/>
                      </a:moveTo>
                      <a:cubicBezTo>
                        <a:pt x="55747" y="29629"/>
                        <a:pt x="31473" y="52742"/>
                        <a:pt x="5845" y="75001"/>
                      </a:cubicBezTo>
                      <a:cubicBezTo>
                        <a:pt x="4332" y="76264"/>
                        <a:pt x="2090" y="76059"/>
                        <a:pt x="827" y="74546"/>
                      </a:cubicBezTo>
                      <a:cubicBezTo>
                        <a:pt x="-266" y="73237"/>
                        <a:pt x="-254" y="71394"/>
                        <a:pt x="736" y="70096"/>
                      </a:cubicBezTo>
                      <a:cubicBezTo>
                        <a:pt x="22051" y="43399"/>
                        <a:pt x="47462" y="20047"/>
                        <a:pt x="75503" y="575"/>
                      </a:cubicBezTo>
                      <a:cubicBezTo>
                        <a:pt x="78609" y="-1598"/>
                        <a:pt x="82365" y="2897"/>
                        <a:pt x="79668" y="5549"/>
                      </a:cubicBezTo>
                      <a:lnTo>
                        <a:pt x="79668" y="554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42" name="Google Shape;4142;p23"/>
                <p:cNvSpPr/>
                <p:nvPr/>
              </p:nvSpPr>
              <p:spPr>
                <a:xfrm>
                  <a:off x="4243320" y="2862360"/>
                  <a:ext cx="88114" cy="76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42" h="78602" extrusionOk="0">
                      <a:moveTo>
                        <a:pt x="87115" y="5547"/>
                      </a:moveTo>
                      <a:cubicBezTo>
                        <a:pt x="61897" y="31243"/>
                        <a:pt x="34835" y="54857"/>
                        <a:pt x="5589" y="75853"/>
                      </a:cubicBezTo>
                      <a:cubicBezTo>
                        <a:pt x="3973" y="76968"/>
                        <a:pt x="1753" y="76558"/>
                        <a:pt x="627" y="74942"/>
                      </a:cubicBezTo>
                      <a:cubicBezTo>
                        <a:pt x="-341" y="73531"/>
                        <a:pt x="-158" y="71665"/>
                        <a:pt x="968" y="70470"/>
                      </a:cubicBezTo>
                      <a:cubicBezTo>
                        <a:pt x="13350" y="57349"/>
                        <a:pt x="26937" y="45627"/>
                        <a:pt x="40445" y="33815"/>
                      </a:cubicBezTo>
                      <a:cubicBezTo>
                        <a:pt x="54261" y="22367"/>
                        <a:pt x="68031" y="10861"/>
                        <a:pt x="82882" y="608"/>
                      </a:cubicBezTo>
                      <a:cubicBezTo>
                        <a:pt x="85966" y="-1634"/>
                        <a:pt x="89801" y="2850"/>
                        <a:pt x="87104" y="5535"/>
                      </a:cubicBezTo>
                      <a:lnTo>
                        <a:pt x="87104" y="553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43" name="Google Shape;4143;p23"/>
                <p:cNvSpPr/>
                <p:nvPr/>
              </p:nvSpPr>
              <p:spPr>
                <a:xfrm>
                  <a:off x="4253400" y="2937960"/>
                  <a:ext cx="93491" cy="716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888" h="73629" extrusionOk="0">
                      <a:moveTo>
                        <a:pt x="92634" y="5692"/>
                      </a:moveTo>
                      <a:cubicBezTo>
                        <a:pt x="65356" y="29875"/>
                        <a:pt x="36371" y="51861"/>
                        <a:pt x="5383" y="71093"/>
                      </a:cubicBezTo>
                      <a:cubicBezTo>
                        <a:pt x="3688" y="72095"/>
                        <a:pt x="1503" y="71537"/>
                        <a:pt x="501" y="69853"/>
                      </a:cubicBezTo>
                      <a:cubicBezTo>
                        <a:pt x="-375" y="68373"/>
                        <a:pt x="-68" y="66530"/>
                        <a:pt x="1150" y="65414"/>
                      </a:cubicBezTo>
                      <a:cubicBezTo>
                        <a:pt x="14590" y="53033"/>
                        <a:pt x="29122" y="42120"/>
                        <a:pt x="43598" y="31126"/>
                      </a:cubicBezTo>
                      <a:cubicBezTo>
                        <a:pt x="58346" y="20509"/>
                        <a:pt x="73061" y="9834"/>
                        <a:pt x="88754" y="491"/>
                      </a:cubicBezTo>
                      <a:cubicBezTo>
                        <a:pt x="91986" y="-1534"/>
                        <a:pt x="95513" y="3200"/>
                        <a:pt x="92634" y="5692"/>
                      </a:cubicBezTo>
                      <a:lnTo>
                        <a:pt x="92634" y="569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44" name="Google Shape;4144;p23"/>
                <p:cNvSpPr/>
                <p:nvPr/>
              </p:nvSpPr>
              <p:spPr>
                <a:xfrm>
                  <a:off x="4259520" y="3015000"/>
                  <a:ext cx="87507" cy="652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370" h="105686" extrusionOk="0">
                      <a:moveTo>
                        <a:pt x="86574" y="4986"/>
                      </a:moveTo>
                      <a:cubicBezTo>
                        <a:pt x="82387" y="9482"/>
                        <a:pt x="-10076" y="85978"/>
                        <a:pt x="905" y="59599"/>
                      </a:cubicBezTo>
                      <a:cubicBezTo>
                        <a:pt x="4797" y="55116"/>
                        <a:pt x="97294" y="-19708"/>
                        <a:pt x="86574" y="4986"/>
                      </a:cubicBezTo>
                      <a:lnTo>
                        <a:pt x="86574" y="498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45" name="Google Shape;4145;p23"/>
                <p:cNvSpPr/>
                <p:nvPr/>
              </p:nvSpPr>
              <p:spPr>
                <a:xfrm>
                  <a:off x="4262400" y="3090240"/>
                  <a:ext cx="84938" cy="605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708" h="63399" extrusionOk="0">
                      <a:moveTo>
                        <a:pt x="83870" y="5756"/>
                      </a:moveTo>
                      <a:cubicBezTo>
                        <a:pt x="59403" y="26252"/>
                        <a:pt x="33172" y="44585"/>
                        <a:pt x="5211" y="59982"/>
                      </a:cubicBezTo>
                      <a:cubicBezTo>
                        <a:pt x="1626" y="61974"/>
                        <a:pt x="-1936" y="56750"/>
                        <a:pt x="1217" y="54144"/>
                      </a:cubicBezTo>
                      <a:cubicBezTo>
                        <a:pt x="25763" y="33558"/>
                        <a:pt x="52154" y="15850"/>
                        <a:pt x="80217" y="408"/>
                      </a:cubicBezTo>
                      <a:cubicBezTo>
                        <a:pt x="83506" y="-1425"/>
                        <a:pt x="86772" y="3378"/>
                        <a:pt x="83881" y="5756"/>
                      </a:cubicBezTo>
                      <a:lnTo>
                        <a:pt x="83881" y="575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46" name="Google Shape;4146;p23"/>
                <p:cNvSpPr/>
                <p:nvPr/>
              </p:nvSpPr>
              <p:spPr>
                <a:xfrm>
                  <a:off x="4268880" y="3170520"/>
                  <a:ext cx="74939" cy="48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61" h="50584" extrusionOk="0">
                      <a:moveTo>
                        <a:pt x="73602" y="5831"/>
                      </a:moveTo>
                      <a:cubicBezTo>
                        <a:pt x="52333" y="22582"/>
                        <a:pt x="29539" y="37012"/>
                        <a:pt x="5015" y="48517"/>
                      </a:cubicBezTo>
                      <a:cubicBezTo>
                        <a:pt x="3205" y="49314"/>
                        <a:pt x="1089" y="48483"/>
                        <a:pt x="304" y="46674"/>
                      </a:cubicBezTo>
                      <a:cubicBezTo>
                        <a:pt x="-357" y="45183"/>
                        <a:pt x="99" y="43476"/>
                        <a:pt x="1294" y="42486"/>
                      </a:cubicBezTo>
                      <a:cubicBezTo>
                        <a:pt x="11752" y="33803"/>
                        <a:pt x="23177" y="26679"/>
                        <a:pt x="34546" y="19464"/>
                      </a:cubicBezTo>
                      <a:cubicBezTo>
                        <a:pt x="46165" y="12647"/>
                        <a:pt x="57739" y="5774"/>
                        <a:pt x="70188" y="311"/>
                      </a:cubicBezTo>
                      <a:cubicBezTo>
                        <a:pt x="73534" y="-1270"/>
                        <a:pt x="76504" y="3577"/>
                        <a:pt x="73602" y="5831"/>
                      </a:cubicBezTo>
                      <a:lnTo>
                        <a:pt x="73602" y="583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47" name="Google Shape;4147;p23"/>
                <p:cNvSpPr/>
                <p:nvPr/>
              </p:nvSpPr>
              <p:spPr>
                <a:xfrm>
                  <a:off x="4169880" y="2745360"/>
                  <a:ext cx="66568" cy="579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804" h="59746" extrusionOk="0">
                      <a:moveTo>
                        <a:pt x="61750" y="57624"/>
                      </a:moveTo>
                      <a:cubicBezTo>
                        <a:pt x="38546" y="44150"/>
                        <a:pt x="17630" y="26636"/>
                        <a:pt x="742" y="5754"/>
                      </a:cubicBezTo>
                      <a:cubicBezTo>
                        <a:pt x="-464" y="4184"/>
                        <a:pt x="-168" y="1942"/>
                        <a:pt x="1402" y="735"/>
                      </a:cubicBezTo>
                      <a:cubicBezTo>
                        <a:pt x="2688" y="-255"/>
                        <a:pt x="4452" y="-220"/>
                        <a:pt x="5704" y="690"/>
                      </a:cubicBezTo>
                      <a:cubicBezTo>
                        <a:pt x="16458" y="8565"/>
                        <a:pt x="26176" y="17384"/>
                        <a:pt x="36282" y="25828"/>
                      </a:cubicBezTo>
                      <a:cubicBezTo>
                        <a:pt x="46080" y="34625"/>
                        <a:pt x="56197" y="43012"/>
                        <a:pt x="65642" y="52424"/>
                      </a:cubicBezTo>
                      <a:cubicBezTo>
                        <a:pt x="68340" y="54961"/>
                        <a:pt x="64925" y="59491"/>
                        <a:pt x="61762" y="57624"/>
                      </a:cubicBezTo>
                      <a:lnTo>
                        <a:pt x="61762" y="57624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48" name="Google Shape;4148;p23"/>
                <p:cNvSpPr/>
                <p:nvPr/>
              </p:nvSpPr>
              <p:spPr>
                <a:xfrm>
                  <a:off x="4157280" y="2802960"/>
                  <a:ext cx="89996" cy="717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304" h="73754" extrusionOk="0">
                      <a:moveTo>
                        <a:pt x="85078" y="71271"/>
                      </a:moveTo>
                      <a:cubicBezTo>
                        <a:pt x="55353" y="51993"/>
                        <a:pt x="27005" y="30257"/>
                        <a:pt x="1082" y="6097"/>
                      </a:cubicBezTo>
                      <a:cubicBezTo>
                        <a:pt x="-330" y="4732"/>
                        <a:pt x="-364" y="2490"/>
                        <a:pt x="1002" y="1079"/>
                      </a:cubicBezTo>
                      <a:cubicBezTo>
                        <a:pt x="2185" y="-139"/>
                        <a:pt x="4029" y="-332"/>
                        <a:pt x="5417" y="532"/>
                      </a:cubicBezTo>
                      <a:cubicBezTo>
                        <a:pt x="35301" y="19879"/>
                        <a:pt x="62818" y="41740"/>
                        <a:pt x="88879" y="66002"/>
                      </a:cubicBezTo>
                      <a:cubicBezTo>
                        <a:pt x="91940" y="68471"/>
                        <a:pt x="88378" y="73422"/>
                        <a:pt x="85078" y="71271"/>
                      </a:cubicBezTo>
                      <a:lnTo>
                        <a:pt x="85078" y="7127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49" name="Google Shape;4149;p23"/>
                <p:cNvSpPr/>
                <p:nvPr/>
              </p:nvSpPr>
              <p:spPr>
                <a:xfrm>
                  <a:off x="4149720" y="2876760"/>
                  <a:ext cx="100344" cy="651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53" h="68234" extrusionOk="0">
                      <a:moveTo>
                        <a:pt x="96073" y="65081"/>
                      </a:moveTo>
                      <a:cubicBezTo>
                        <a:pt x="61443" y="51061"/>
                        <a:pt x="28976" y="31157"/>
                        <a:pt x="1141" y="6212"/>
                      </a:cubicBezTo>
                      <a:cubicBezTo>
                        <a:pt x="-1978" y="3447"/>
                        <a:pt x="1914" y="-1697"/>
                        <a:pt x="5419" y="556"/>
                      </a:cubicBezTo>
                      <a:cubicBezTo>
                        <a:pt x="36715" y="20335"/>
                        <a:pt x="67475" y="39874"/>
                        <a:pt x="99009" y="59277"/>
                      </a:cubicBezTo>
                      <a:cubicBezTo>
                        <a:pt x="102275" y="61257"/>
                        <a:pt x="99601" y="66537"/>
                        <a:pt x="96084" y="65069"/>
                      </a:cubicBezTo>
                      <a:lnTo>
                        <a:pt x="96084" y="6506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0" name="Google Shape;4150;p23"/>
                <p:cNvSpPr/>
                <p:nvPr/>
              </p:nvSpPr>
              <p:spPr>
                <a:xfrm>
                  <a:off x="4160520" y="2956680"/>
                  <a:ext cx="101554" cy="55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27" h="57150" extrusionOk="0">
                      <a:moveTo>
                        <a:pt x="96930" y="55340"/>
                      </a:moveTo>
                      <a:cubicBezTo>
                        <a:pt x="63860" y="41775"/>
                        <a:pt x="31837" y="25604"/>
                        <a:pt x="1600" y="6531"/>
                      </a:cubicBezTo>
                      <a:cubicBezTo>
                        <a:pt x="-39" y="5450"/>
                        <a:pt x="-494" y="3242"/>
                        <a:pt x="587" y="1603"/>
                      </a:cubicBezTo>
                      <a:cubicBezTo>
                        <a:pt x="1520" y="181"/>
                        <a:pt x="3318" y="-354"/>
                        <a:pt x="4843" y="238"/>
                      </a:cubicBezTo>
                      <a:cubicBezTo>
                        <a:pt x="38050" y="13848"/>
                        <a:pt x="69561" y="30429"/>
                        <a:pt x="99912" y="49570"/>
                      </a:cubicBezTo>
                      <a:cubicBezTo>
                        <a:pt x="103133" y="51573"/>
                        <a:pt x="100436" y="56796"/>
                        <a:pt x="96942" y="55328"/>
                      </a:cubicBezTo>
                      <a:lnTo>
                        <a:pt x="96942" y="553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1" name="Google Shape;4151;p23"/>
                <p:cNvSpPr/>
                <p:nvPr/>
              </p:nvSpPr>
              <p:spPr>
                <a:xfrm>
                  <a:off x="4159440" y="3022920"/>
                  <a:ext cx="102525" cy="586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369" h="59882" extrusionOk="0">
                      <a:moveTo>
                        <a:pt x="98197" y="58289"/>
                      </a:moveTo>
                      <a:cubicBezTo>
                        <a:pt x="92347" y="56308"/>
                        <a:pt x="-24856" y="819"/>
                        <a:pt x="4801" y="0"/>
                      </a:cubicBezTo>
                      <a:cubicBezTo>
                        <a:pt x="38520" y="14703"/>
                        <a:pt x="70316" y="32285"/>
                        <a:pt x="101065" y="52462"/>
                      </a:cubicBezTo>
                      <a:cubicBezTo>
                        <a:pt x="104513" y="54385"/>
                        <a:pt x="101816" y="59882"/>
                        <a:pt x="98197" y="58289"/>
                      </a:cubicBezTo>
                      <a:lnTo>
                        <a:pt x="98197" y="5828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2" name="Google Shape;4152;p23"/>
                <p:cNvSpPr/>
                <p:nvPr/>
              </p:nvSpPr>
              <p:spPr>
                <a:xfrm>
                  <a:off x="4181760" y="3099600"/>
                  <a:ext cx="87513" cy="474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527" h="48945" extrusionOk="0">
                      <a:moveTo>
                        <a:pt x="83266" y="47502"/>
                      </a:moveTo>
                      <a:cubicBezTo>
                        <a:pt x="53928" y="38558"/>
                        <a:pt x="25967" y="24742"/>
                        <a:pt x="1375" y="6386"/>
                      </a:cubicBezTo>
                      <a:cubicBezTo>
                        <a:pt x="-184" y="5168"/>
                        <a:pt x="-457" y="2927"/>
                        <a:pt x="761" y="1368"/>
                      </a:cubicBezTo>
                      <a:cubicBezTo>
                        <a:pt x="1785" y="59"/>
                        <a:pt x="3560" y="-339"/>
                        <a:pt x="5017" y="298"/>
                      </a:cubicBezTo>
                      <a:cubicBezTo>
                        <a:pt x="18957" y="6432"/>
                        <a:pt x="32158" y="13647"/>
                        <a:pt x="45678" y="20315"/>
                      </a:cubicBezTo>
                      <a:cubicBezTo>
                        <a:pt x="58992" y="27394"/>
                        <a:pt x="72569" y="33914"/>
                        <a:pt x="85770" y="41505"/>
                      </a:cubicBezTo>
                      <a:cubicBezTo>
                        <a:pt x="89070" y="43280"/>
                        <a:pt x="86828" y="48606"/>
                        <a:pt x="83254" y="47491"/>
                      </a:cubicBezTo>
                      <a:lnTo>
                        <a:pt x="83254" y="4749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3" name="Google Shape;4153;p23"/>
                <p:cNvSpPr/>
                <p:nvPr/>
              </p:nvSpPr>
              <p:spPr>
                <a:xfrm>
                  <a:off x="4203000" y="3177720"/>
                  <a:ext cx="71327" cy="388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688" h="41048" extrusionOk="0">
                      <a:moveTo>
                        <a:pt x="67332" y="38840"/>
                      </a:moveTo>
                      <a:cubicBezTo>
                        <a:pt x="43241" y="33252"/>
                        <a:pt x="20241" y="22157"/>
                        <a:pt x="1214" y="6316"/>
                      </a:cubicBezTo>
                      <a:cubicBezTo>
                        <a:pt x="-1859" y="3755"/>
                        <a:pt x="1453" y="-1366"/>
                        <a:pt x="5026" y="341"/>
                      </a:cubicBezTo>
                      <a:cubicBezTo>
                        <a:pt x="27035" y="10720"/>
                        <a:pt x="48009" y="21474"/>
                        <a:pt x="69574" y="32752"/>
                      </a:cubicBezTo>
                      <a:cubicBezTo>
                        <a:pt x="72829" y="34447"/>
                        <a:pt x="70860" y="39682"/>
                        <a:pt x="67321" y="38840"/>
                      </a:cubicBezTo>
                      <a:lnTo>
                        <a:pt x="67321" y="3884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4154" name="Google Shape;4154;p23"/>
              <p:cNvGrpSpPr/>
              <p:nvPr/>
            </p:nvGrpSpPr>
            <p:grpSpPr>
              <a:xfrm>
                <a:off x="2034975" y="2998245"/>
                <a:ext cx="455062" cy="615718"/>
                <a:chOff x="3884400" y="2760120"/>
                <a:chExt cx="455062" cy="615718"/>
              </a:xfrm>
            </p:grpSpPr>
            <p:sp>
              <p:nvSpPr>
                <p:cNvPr id="4155" name="Google Shape;4155;p23"/>
                <p:cNvSpPr/>
                <p:nvPr/>
              </p:nvSpPr>
              <p:spPr>
                <a:xfrm>
                  <a:off x="3884400" y="2760120"/>
                  <a:ext cx="455062" cy="6157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203" h="615718" extrusionOk="0">
                      <a:moveTo>
                        <a:pt x="455073" y="615706"/>
                      </a:moveTo>
                      <a:cubicBezTo>
                        <a:pt x="429491" y="425921"/>
                        <a:pt x="338815" y="245536"/>
                        <a:pt x="201753" y="111798"/>
                      </a:cubicBezTo>
                      <a:cubicBezTo>
                        <a:pt x="145672" y="57071"/>
                        <a:pt x="77938" y="8307"/>
                        <a:pt x="19" y="0"/>
                      </a:cubicBezTo>
                      <a:cubicBezTo>
                        <a:pt x="-1130" y="138302"/>
                        <a:pt x="49420" y="274714"/>
                        <a:pt x="142281" y="377203"/>
                      </a:cubicBezTo>
                      <a:cubicBezTo>
                        <a:pt x="235142" y="479692"/>
                        <a:pt x="325989" y="566032"/>
                        <a:pt x="455062" y="61571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6" name="Google Shape;4156;p23"/>
                <p:cNvSpPr/>
                <p:nvPr/>
              </p:nvSpPr>
              <p:spPr>
                <a:xfrm>
                  <a:off x="3900240" y="2782080"/>
                  <a:ext cx="414869" cy="5748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954" h="577754" extrusionOk="0">
                      <a:moveTo>
                        <a:pt x="5858" y="1316"/>
                      </a:moveTo>
                      <a:cubicBezTo>
                        <a:pt x="139460" y="181860"/>
                        <a:pt x="282177" y="386678"/>
                        <a:pt x="413640" y="568952"/>
                      </a:cubicBezTo>
                      <a:cubicBezTo>
                        <a:pt x="416508" y="572332"/>
                        <a:pt x="411193" y="577328"/>
                        <a:pt x="408120" y="573402"/>
                      </a:cubicBezTo>
                      <a:cubicBezTo>
                        <a:pt x="347943" y="496621"/>
                        <a:pt x="259702" y="370860"/>
                        <a:pt x="201766" y="290972"/>
                      </a:cubicBezTo>
                      <a:cubicBezTo>
                        <a:pt x="142613" y="207055"/>
                        <a:pt x="58036" y="88532"/>
                        <a:pt x="578" y="5094"/>
                      </a:cubicBezTo>
                      <a:cubicBezTo>
                        <a:pt x="-446" y="3614"/>
                        <a:pt x="-71" y="1600"/>
                        <a:pt x="1397" y="576"/>
                      </a:cubicBezTo>
                      <a:cubicBezTo>
                        <a:pt x="2843" y="-426"/>
                        <a:pt x="4823" y="-84"/>
                        <a:pt x="5858" y="1316"/>
                      </a:cubicBezTo>
                      <a:lnTo>
                        <a:pt x="5858" y="131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7" name="Google Shape;4157;p23"/>
                <p:cNvSpPr/>
                <p:nvPr/>
              </p:nvSpPr>
              <p:spPr>
                <a:xfrm>
                  <a:off x="3989880" y="2824560"/>
                  <a:ext cx="21980" cy="935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146" h="95478" extrusionOk="0">
                      <a:moveTo>
                        <a:pt x="21819" y="3345"/>
                      </a:moveTo>
                      <a:cubicBezTo>
                        <a:pt x="19816" y="33092"/>
                        <a:pt x="15059" y="62475"/>
                        <a:pt x="6979" y="91176"/>
                      </a:cubicBezTo>
                      <a:cubicBezTo>
                        <a:pt x="6399" y="93065"/>
                        <a:pt x="4407" y="94123"/>
                        <a:pt x="2518" y="93543"/>
                      </a:cubicBezTo>
                      <a:cubicBezTo>
                        <a:pt x="936" y="93054"/>
                        <a:pt x="-65" y="91529"/>
                        <a:pt x="3" y="89935"/>
                      </a:cubicBezTo>
                      <a:cubicBezTo>
                        <a:pt x="652" y="74982"/>
                        <a:pt x="3110" y="60359"/>
                        <a:pt x="5477" y="45724"/>
                      </a:cubicBezTo>
                      <a:cubicBezTo>
                        <a:pt x="8299" y="31157"/>
                        <a:pt x="11042" y="16580"/>
                        <a:pt x="15423" y="2275"/>
                      </a:cubicBezTo>
                      <a:cubicBezTo>
                        <a:pt x="16402" y="-1355"/>
                        <a:pt x="22081" y="-377"/>
                        <a:pt x="21830" y="3345"/>
                      </a:cubicBezTo>
                      <a:lnTo>
                        <a:pt x="21830" y="334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8" name="Google Shape;4158;p23"/>
                <p:cNvSpPr/>
                <p:nvPr/>
              </p:nvSpPr>
              <p:spPr>
                <a:xfrm>
                  <a:off x="4028400" y="2865600"/>
                  <a:ext cx="34903" cy="1036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44" h="127957" extrusionOk="0">
                      <a:moveTo>
                        <a:pt x="35017" y="3953"/>
                      </a:moveTo>
                      <a:cubicBezTo>
                        <a:pt x="26732" y="36875"/>
                        <a:pt x="17651" y="69138"/>
                        <a:pt x="6965" y="101355"/>
                      </a:cubicBezTo>
                      <a:cubicBezTo>
                        <a:pt x="5679" y="105292"/>
                        <a:pt x="-545" y="103824"/>
                        <a:pt x="69" y="99750"/>
                      </a:cubicBezTo>
                      <a:cubicBezTo>
                        <a:pt x="-1615" y="93354"/>
                        <a:pt x="28053" y="-22665"/>
                        <a:pt x="35029" y="3964"/>
                      </a:cubicBezTo>
                      <a:lnTo>
                        <a:pt x="35029" y="3964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9" name="Google Shape;4159;p23"/>
                <p:cNvSpPr/>
                <p:nvPr/>
              </p:nvSpPr>
              <p:spPr>
                <a:xfrm>
                  <a:off x="4066560" y="2918160"/>
                  <a:ext cx="41092" cy="108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54" h="110216" extrusionOk="0">
                      <a:moveTo>
                        <a:pt x="41022" y="3931"/>
                      </a:moveTo>
                      <a:cubicBezTo>
                        <a:pt x="32453" y="38891"/>
                        <a:pt x="21221" y="73008"/>
                        <a:pt x="6791" y="105999"/>
                      </a:cubicBezTo>
                      <a:cubicBezTo>
                        <a:pt x="5972" y="107786"/>
                        <a:pt x="3855" y="108571"/>
                        <a:pt x="2068" y="107740"/>
                      </a:cubicBezTo>
                      <a:cubicBezTo>
                        <a:pt x="509" y="107023"/>
                        <a:pt x="-276" y="105328"/>
                        <a:pt x="88" y="103723"/>
                      </a:cubicBezTo>
                      <a:cubicBezTo>
                        <a:pt x="4037" y="86118"/>
                        <a:pt x="9738" y="69105"/>
                        <a:pt x="15337" y="52058"/>
                      </a:cubicBezTo>
                      <a:cubicBezTo>
                        <a:pt x="21380" y="35158"/>
                        <a:pt x="27343" y="18236"/>
                        <a:pt x="34888" y="1849"/>
                      </a:cubicBezTo>
                      <a:cubicBezTo>
                        <a:pt x="36390" y="-1645"/>
                        <a:pt x="41978" y="244"/>
                        <a:pt x="41033" y="3931"/>
                      </a:cubicBezTo>
                      <a:lnTo>
                        <a:pt x="41033" y="393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0" name="Google Shape;4160;p23"/>
                <p:cNvSpPr/>
                <p:nvPr/>
              </p:nvSpPr>
              <p:spPr>
                <a:xfrm>
                  <a:off x="4111200" y="2975040"/>
                  <a:ext cx="48632" cy="106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879" h="109021" extrusionOk="0">
                      <a:moveTo>
                        <a:pt x="48357" y="4168"/>
                      </a:moveTo>
                      <a:cubicBezTo>
                        <a:pt x="37238" y="38888"/>
                        <a:pt x="23525" y="72585"/>
                        <a:pt x="6694" y="104927"/>
                      </a:cubicBezTo>
                      <a:cubicBezTo>
                        <a:pt x="5750" y="106657"/>
                        <a:pt x="3587" y="107294"/>
                        <a:pt x="1858" y="106349"/>
                      </a:cubicBezTo>
                      <a:cubicBezTo>
                        <a:pt x="356" y="105530"/>
                        <a:pt x="-327" y="103777"/>
                        <a:pt x="151" y="102196"/>
                      </a:cubicBezTo>
                      <a:cubicBezTo>
                        <a:pt x="5386" y="84693"/>
                        <a:pt x="12327" y="67896"/>
                        <a:pt x="19155" y="51054"/>
                      </a:cubicBezTo>
                      <a:cubicBezTo>
                        <a:pt x="26427" y="34393"/>
                        <a:pt x="33620" y="17710"/>
                        <a:pt x="42359" y="1664"/>
                      </a:cubicBezTo>
                      <a:cubicBezTo>
                        <a:pt x="44100" y="-1727"/>
                        <a:pt x="49552" y="549"/>
                        <a:pt x="48357" y="4157"/>
                      </a:cubicBezTo>
                      <a:lnTo>
                        <a:pt x="48357" y="415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1" name="Google Shape;4161;p23"/>
                <p:cNvSpPr/>
                <p:nvPr/>
              </p:nvSpPr>
              <p:spPr>
                <a:xfrm>
                  <a:off x="4152600" y="3040560"/>
                  <a:ext cx="46042" cy="993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466" h="101658" extrusionOk="0">
                      <a:moveTo>
                        <a:pt x="45964" y="4167"/>
                      </a:moveTo>
                      <a:cubicBezTo>
                        <a:pt x="35631" y="36463"/>
                        <a:pt x="22703" y="67724"/>
                        <a:pt x="6680" y="97620"/>
                      </a:cubicBezTo>
                      <a:cubicBezTo>
                        <a:pt x="5713" y="99338"/>
                        <a:pt x="3539" y="99941"/>
                        <a:pt x="1821" y="98974"/>
                      </a:cubicBezTo>
                      <a:cubicBezTo>
                        <a:pt x="341" y="98143"/>
                        <a:pt x="-319" y="96414"/>
                        <a:pt x="148" y="94855"/>
                      </a:cubicBezTo>
                      <a:cubicBezTo>
                        <a:pt x="10481" y="62547"/>
                        <a:pt x="23966" y="31525"/>
                        <a:pt x="39978" y="1629"/>
                      </a:cubicBezTo>
                      <a:cubicBezTo>
                        <a:pt x="41753" y="-1717"/>
                        <a:pt x="47147" y="571"/>
                        <a:pt x="45952" y="4167"/>
                      </a:cubicBezTo>
                      <a:lnTo>
                        <a:pt x="45952" y="416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2" name="Google Shape;4162;p23"/>
                <p:cNvSpPr/>
                <p:nvPr/>
              </p:nvSpPr>
              <p:spPr>
                <a:xfrm>
                  <a:off x="4191120" y="3105720"/>
                  <a:ext cx="46830" cy="924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037" h="96298" extrusionOk="0">
                      <a:moveTo>
                        <a:pt x="46608" y="4254"/>
                      </a:moveTo>
                      <a:cubicBezTo>
                        <a:pt x="36024" y="34365"/>
                        <a:pt x="22823" y="63510"/>
                        <a:pt x="6630" y="91027"/>
                      </a:cubicBezTo>
                      <a:cubicBezTo>
                        <a:pt x="4558" y="94566"/>
                        <a:pt x="-1166" y="91892"/>
                        <a:pt x="211" y="88045"/>
                      </a:cubicBezTo>
                      <a:cubicBezTo>
                        <a:pt x="10817" y="57820"/>
                        <a:pt x="24485" y="29119"/>
                        <a:pt x="40724" y="1523"/>
                      </a:cubicBezTo>
                      <a:cubicBezTo>
                        <a:pt x="42613" y="-1732"/>
                        <a:pt x="47871" y="726"/>
                        <a:pt x="46596" y="4254"/>
                      </a:cubicBezTo>
                      <a:lnTo>
                        <a:pt x="46596" y="4254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3" name="Google Shape;4163;p23"/>
                <p:cNvSpPr/>
                <p:nvPr/>
              </p:nvSpPr>
              <p:spPr>
                <a:xfrm>
                  <a:off x="4231440" y="3176640"/>
                  <a:ext cx="43887" cy="773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61" h="79763" extrusionOk="0">
                      <a:moveTo>
                        <a:pt x="43701" y="4368"/>
                      </a:moveTo>
                      <a:cubicBezTo>
                        <a:pt x="33959" y="29632"/>
                        <a:pt x="21715" y="53666"/>
                        <a:pt x="6488" y="76073"/>
                      </a:cubicBezTo>
                      <a:cubicBezTo>
                        <a:pt x="5339" y="77678"/>
                        <a:pt x="3097" y="78042"/>
                        <a:pt x="1492" y="76893"/>
                      </a:cubicBezTo>
                      <a:cubicBezTo>
                        <a:pt x="172" y="75937"/>
                        <a:pt x="-317" y="74253"/>
                        <a:pt x="206" y="72785"/>
                      </a:cubicBezTo>
                      <a:cubicBezTo>
                        <a:pt x="4770" y="59971"/>
                        <a:pt x="10960" y="48022"/>
                        <a:pt x="17060" y="36016"/>
                      </a:cubicBezTo>
                      <a:cubicBezTo>
                        <a:pt x="23581" y="24226"/>
                        <a:pt x="30022" y="12402"/>
                        <a:pt x="37942" y="1352"/>
                      </a:cubicBezTo>
                      <a:cubicBezTo>
                        <a:pt x="40014" y="-1721"/>
                        <a:pt x="45044" y="943"/>
                        <a:pt x="43689" y="4368"/>
                      </a:cubicBezTo>
                      <a:lnTo>
                        <a:pt x="43689" y="436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4" name="Google Shape;4164;p23"/>
                <p:cNvSpPr/>
                <p:nvPr/>
              </p:nvSpPr>
              <p:spPr>
                <a:xfrm>
                  <a:off x="3908160" y="2896200"/>
                  <a:ext cx="84246" cy="205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965" h="20769" extrusionOk="0">
                      <a:moveTo>
                        <a:pt x="81194" y="20387"/>
                      </a:moveTo>
                      <a:cubicBezTo>
                        <a:pt x="54360" y="20637"/>
                        <a:pt x="27435" y="16244"/>
                        <a:pt x="2251" y="6901"/>
                      </a:cubicBezTo>
                      <a:cubicBezTo>
                        <a:pt x="418" y="6162"/>
                        <a:pt x="-481" y="4079"/>
                        <a:pt x="259" y="2247"/>
                      </a:cubicBezTo>
                      <a:cubicBezTo>
                        <a:pt x="862" y="733"/>
                        <a:pt x="2399" y="-132"/>
                        <a:pt x="3935" y="16"/>
                      </a:cubicBezTo>
                      <a:cubicBezTo>
                        <a:pt x="17204" y="1302"/>
                        <a:pt x="30064" y="3931"/>
                        <a:pt x="43060" y="6036"/>
                      </a:cubicBezTo>
                      <a:cubicBezTo>
                        <a:pt x="55976" y="8597"/>
                        <a:pt x="68949" y="10657"/>
                        <a:pt x="81877" y="13934"/>
                      </a:cubicBezTo>
                      <a:cubicBezTo>
                        <a:pt x="85484" y="14742"/>
                        <a:pt x="84859" y="20375"/>
                        <a:pt x="81183" y="20387"/>
                      </a:cubicBezTo>
                      <a:lnTo>
                        <a:pt x="81183" y="2038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5" name="Google Shape;4165;p23"/>
                <p:cNvSpPr/>
                <p:nvPr/>
              </p:nvSpPr>
              <p:spPr>
                <a:xfrm>
                  <a:off x="3926880" y="2952360"/>
                  <a:ext cx="111681" cy="20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095" h="20404" extrusionOk="0">
                      <a:moveTo>
                        <a:pt x="108219" y="20189"/>
                      </a:moveTo>
                      <a:cubicBezTo>
                        <a:pt x="72816" y="18778"/>
                        <a:pt x="37344" y="14556"/>
                        <a:pt x="2726" y="7000"/>
                      </a:cubicBezTo>
                      <a:cubicBezTo>
                        <a:pt x="826" y="6544"/>
                        <a:pt x="-358" y="4632"/>
                        <a:pt x="97" y="2721"/>
                      </a:cubicBezTo>
                      <a:cubicBezTo>
                        <a:pt x="496" y="1070"/>
                        <a:pt x="1987" y="-33"/>
                        <a:pt x="3614" y="1"/>
                      </a:cubicBezTo>
                      <a:cubicBezTo>
                        <a:pt x="39268" y="1401"/>
                        <a:pt x="74182" y="6169"/>
                        <a:pt x="109039" y="13771"/>
                      </a:cubicBezTo>
                      <a:cubicBezTo>
                        <a:pt x="112737" y="14556"/>
                        <a:pt x="111997" y="20371"/>
                        <a:pt x="108219" y="20178"/>
                      </a:cubicBezTo>
                      <a:lnTo>
                        <a:pt x="108219" y="2017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6" name="Google Shape;4166;p23"/>
                <p:cNvSpPr/>
                <p:nvPr/>
              </p:nvSpPr>
              <p:spPr>
                <a:xfrm>
                  <a:off x="3958200" y="3019320"/>
                  <a:ext cx="117109" cy="129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591" h="14851" extrusionOk="0">
                      <a:moveTo>
                        <a:pt x="114494" y="9229"/>
                      </a:moveTo>
                      <a:cubicBezTo>
                        <a:pt x="77566" y="14840"/>
                        <a:pt x="39477" y="14293"/>
                        <a:pt x="2811" y="7044"/>
                      </a:cubicBezTo>
                      <a:cubicBezTo>
                        <a:pt x="887" y="6623"/>
                        <a:pt x="-330" y="4734"/>
                        <a:pt x="79" y="2811"/>
                      </a:cubicBezTo>
                      <a:cubicBezTo>
                        <a:pt x="443" y="1127"/>
                        <a:pt x="1946" y="-11"/>
                        <a:pt x="3596" y="0"/>
                      </a:cubicBezTo>
                      <a:cubicBezTo>
                        <a:pt x="22111" y="171"/>
                        <a:pt x="40422" y="1343"/>
                        <a:pt x="58800" y="1582"/>
                      </a:cubicBezTo>
                      <a:cubicBezTo>
                        <a:pt x="77168" y="2299"/>
                        <a:pt x="95524" y="2105"/>
                        <a:pt x="114039" y="2754"/>
                      </a:cubicBezTo>
                      <a:cubicBezTo>
                        <a:pt x="117863" y="2788"/>
                        <a:pt x="118261" y="8694"/>
                        <a:pt x="114483" y="9229"/>
                      </a:cubicBezTo>
                      <a:lnTo>
                        <a:pt x="114483" y="922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7" name="Google Shape;4167;p23"/>
                <p:cNvSpPr/>
                <p:nvPr/>
              </p:nvSpPr>
              <p:spPr>
                <a:xfrm>
                  <a:off x="4007880" y="3076560"/>
                  <a:ext cx="112586" cy="136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177" h="15078" extrusionOk="0">
                      <a:moveTo>
                        <a:pt x="110200" y="6717"/>
                      </a:moveTo>
                      <a:cubicBezTo>
                        <a:pt x="74842" y="11918"/>
                        <a:pt x="39041" y="14353"/>
                        <a:pt x="3307" y="13386"/>
                      </a:cubicBezTo>
                      <a:cubicBezTo>
                        <a:pt x="-835" y="13295"/>
                        <a:pt x="-1210" y="6888"/>
                        <a:pt x="2886" y="6330"/>
                      </a:cubicBezTo>
                      <a:cubicBezTo>
                        <a:pt x="38392" y="1095"/>
                        <a:pt x="73943" y="-725"/>
                        <a:pt x="109825" y="253"/>
                      </a:cubicBezTo>
                      <a:cubicBezTo>
                        <a:pt x="113626" y="333"/>
                        <a:pt x="113967" y="6205"/>
                        <a:pt x="110212" y="6717"/>
                      </a:cubicBezTo>
                      <a:lnTo>
                        <a:pt x="110212" y="671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8" name="Google Shape;4168;p23"/>
                <p:cNvSpPr/>
                <p:nvPr/>
              </p:nvSpPr>
              <p:spPr>
                <a:xfrm>
                  <a:off x="4040280" y="3135240"/>
                  <a:ext cx="115966" cy="129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82" h="21508" extrusionOk="0">
                      <a:moveTo>
                        <a:pt x="113291" y="7207"/>
                      </a:moveTo>
                      <a:cubicBezTo>
                        <a:pt x="107168" y="8493"/>
                        <a:pt x="-21825" y="20567"/>
                        <a:pt x="3223" y="4738"/>
                      </a:cubicBezTo>
                      <a:cubicBezTo>
                        <a:pt x="39810" y="174"/>
                        <a:pt x="76214" y="-941"/>
                        <a:pt x="113040" y="743"/>
                      </a:cubicBezTo>
                      <a:cubicBezTo>
                        <a:pt x="116830" y="891"/>
                        <a:pt x="117057" y="6775"/>
                        <a:pt x="113291" y="7196"/>
                      </a:cubicBezTo>
                      <a:lnTo>
                        <a:pt x="113291" y="719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9" name="Google Shape;4169;p23"/>
                <p:cNvSpPr/>
                <p:nvPr/>
              </p:nvSpPr>
              <p:spPr>
                <a:xfrm>
                  <a:off x="4098960" y="3188880"/>
                  <a:ext cx="96895" cy="143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806" h="22487" extrusionOk="0">
                      <a:moveTo>
                        <a:pt x="94518" y="6433"/>
                      </a:moveTo>
                      <a:cubicBezTo>
                        <a:pt x="89090" y="10701"/>
                        <a:pt x="-19658" y="22331"/>
                        <a:pt x="3136" y="5773"/>
                      </a:cubicBezTo>
                      <a:cubicBezTo>
                        <a:pt x="33407" y="2814"/>
                        <a:pt x="63234" y="1119"/>
                        <a:pt x="93619" y="3"/>
                      </a:cubicBezTo>
                      <a:cubicBezTo>
                        <a:pt x="97374" y="-156"/>
                        <a:pt x="98148" y="5580"/>
                        <a:pt x="94518" y="6433"/>
                      </a:cubicBezTo>
                      <a:lnTo>
                        <a:pt x="94518" y="643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70" name="Google Shape;4170;p23"/>
                <p:cNvSpPr/>
                <p:nvPr/>
              </p:nvSpPr>
              <p:spPr>
                <a:xfrm>
                  <a:off x="4157640" y="3246120"/>
                  <a:ext cx="78535" cy="140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138" h="16273" extrusionOk="0">
                      <a:moveTo>
                        <a:pt x="76377" y="6390"/>
                      </a:moveTo>
                      <a:cubicBezTo>
                        <a:pt x="52809" y="13878"/>
                        <a:pt x="27363" y="16074"/>
                        <a:pt x="2918" y="12148"/>
                      </a:cubicBezTo>
                      <a:cubicBezTo>
                        <a:pt x="973" y="11784"/>
                        <a:pt x="-302" y="9906"/>
                        <a:pt x="62" y="7960"/>
                      </a:cubicBezTo>
                      <a:cubicBezTo>
                        <a:pt x="358" y="6390"/>
                        <a:pt x="1655" y="5252"/>
                        <a:pt x="3157" y="5058"/>
                      </a:cubicBezTo>
                      <a:cubicBezTo>
                        <a:pt x="15254" y="3556"/>
                        <a:pt x="27192" y="3249"/>
                        <a:pt x="39141" y="2202"/>
                      </a:cubicBezTo>
                      <a:cubicBezTo>
                        <a:pt x="51124" y="1610"/>
                        <a:pt x="63016" y="324"/>
                        <a:pt x="75205" y="6"/>
                      </a:cubicBezTo>
                      <a:cubicBezTo>
                        <a:pt x="78869" y="-199"/>
                        <a:pt x="79836" y="5309"/>
                        <a:pt x="76377" y="6390"/>
                      </a:cubicBezTo>
                      <a:lnTo>
                        <a:pt x="76377" y="639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4171" name="Google Shape;4171;p23"/>
          <p:cNvGrpSpPr/>
          <p:nvPr/>
        </p:nvGrpSpPr>
        <p:grpSpPr>
          <a:xfrm>
            <a:off x="102221" y="2033900"/>
            <a:ext cx="8916708" cy="3005150"/>
            <a:chOff x="102221" y="2033900"/>
            <a:chExt cx="8916708" cy="3005150"/>
          </a:xfrm>
        </p:grpSpPr>
        <p:sp>
          <p:nvSpPr>
            <p:cNvPr id="4172" name="Google Shape;4172;p23"/>
            <p:cNvSpPr/>
            <p:nvPr/>
          </p:nvSpPr>
          <p:spPr>
            <a:xfrm flipH="1">
              <a:off x="8875854" y="3118325"/>
              <a:ext cx="91500" cy="915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173" name="Google Shape;4173;p23"/>
            <p:cNvSpPr/>
            <p:nvPr/>
          </p:nvSpPr>
          <p:spPr>
            <a:xfrm flipH="1">
              <a:off x="7657504" y="4871350"/>
              <a:ext cx="91500" cy="915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174" name="Google Shape;4174;p23"/>
            <p:cNvSpPr/>
            <p:nvPr/>
          </p:nvSpPr>
          <p:spPr>
            <a:xfrm flipH="1">
              <a:off x="8973329" y="4187825"/>
              <a:ext cx="45600" cy="45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175" name="Google Shape;4175;p23"/>
            <p:cNvSpPr/>
            <p:nvPr/>
          </p:nvSpPr>
          <p:spPr>
            <a:xfrm flipH="1">
              <a:off x="7795204" y="4785825"/>
              <a:ext cx="45600" cy="45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176" name="Google Shape;4176;p23"/>
            <p:cNvSpPr/>
            <p:nvPr/>
          </p:nvSpPr>
          <p:spPr>
            <a:xfrm flipH="1">
              <a:off x="8601829" y="2033900"/>
              <a:ext cx="91500" cy="915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177" name="Google Shape;4177;p23"/>
            <p:cNvSpPr/>
            <p:nvPr/>
          </p:nvSpPr>
          <p:spPr>
            <a:xfrm flipH="1">
              <a:off x="8857154" y="2215175"/>
              <a:ext cx="45600" cy="45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178" name="Google Shape;4178;p23"/>
            <p:cNvSpPr/>
            <p:nvPr/>
          </p:nvSpPr>
          <p:spPr>
            <a:xfrm>
              <a:off x="102221" y="4185125"/>
              <a:ext cx="91500" cy="915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179" name="Google Shape;4179;p23"/>
            <p:cNvSpPr/>
            <p:nvPr/>
          </p:nvSpPr>
          <p:spPr>
            <a:xfrm>
              <a:off x="1320571" y="4947550"/>
              <a:ext cx="91500" cy="915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180" name="Google Shape;4180;p23"/>
            <p:cNvSpPr/>
            <p:nvPr/>
          </p:nvSpPr>
          <p:spPr>
            <a:xfrm>
              <a:off x="279246" y="4111625"/>
              <a:ext cx="45600" cy="45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181" name="Google Shape;4181;p23"/>
            <p:cNvSpPr/>
            <p:nvPr/>
          </p:nvSpPr>
          <p:spPr>
            <a:xfrm>
              <a:off x="1228771" y="4785825"/>
              <a:ext cx="45600" cy="45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182" name="Google Shape;4182;p23"/>
            <p:cNvSpPr/>
            <p:nvPr/>
          </p:nvSpPr>
          <p:spPr>
            <a:xfrm>
              <a:off x="376246" y="2033900"/>
              <a:ext cx="91500" cy="915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183" name="Google Shape;4183;p23"/>
            <p:cNvSpPr/>
            <p:nvPr/>
          </p:nvSpPr>
          <p:spPr>
            <a:xfrm>
              <a:off x="166821" y="2215175"/>
              <a:ext cx="45600" cy="45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end Flowers"/>
              <a:buNone/>
              <a:defRPr sz="3600" b="1">
                <a:solidFill>
                  <a:schemeClr val="dk1"/>
                </a:solidFill>
                <a:latin typeface="Send Flowers"/>
                <a:ea typeface="Send Flowers"/>
                <a:cs typeface="Send Flowers"/>
                <a:sym typeface="Send Flower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end Flowers"/>
              <a:buNone/>
              <a:defRPr sz="3600" b="1">
                <a:solidFill>
                  <a:schemeClr val="dk1"/>
                </a:solidFill>
                <a:latin typeface="Send Flowers"/>
                <a:ea typeface="Send Flowers"/>
                <a:cs typeface="Send Flowers"/>
                <a:sym typeface="Send Flower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end Flowers"/>
              <a:buNone/>
              <a:defRPr sz="3600" b="1">
                <a:solidFill>
                  <a:schemeClr val="dk1"/>
                </a:solidFill>
                <a:latin typeface="Send Flowers"/>
                <a:ea typeface="Send Flowers"/>
                <a:cs typeface="Send Flowers"/>
                <a:sym typeface="Send Flower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end Flowers"/>
              <a:buNone/>
              <a:defRPr sz="3600" b="1">
                <a:solidFill>
                  <a:schemeClr val="dk1"/>
                </a:solidFill>
                <a:latin typeface="Send Flowers"/>
                <a:ea typeface="Send Flowers"/>
                <a:cs typeface="Send Flowers"/>
                <a:sym typeface="Send Flower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end Flowers"/>
              <a:buNone/>
              <a:defRPr sz="3600" b="1">
                <a:solidFill>
                  <a:schemeClr val="dk1"/>
                </a:solidFill>
                <a:latin typeface="Send Flowers"/>
                <a:ea typeface="Send Flowers"/>
                <a:cs typeface="Send Flowers"/>
                <a:sym typeface="Send Flower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end Flowers"/>
              <a:buNone/>
              <a:defRPr sz="3600" b="1">
                <a:solidFill>
                  <a:schemeClr val="dk1"/>
                </a:solidFill>
                <a:latin typeface="Send Flowers"/>
                <a:ea typeface="Send Flowers"/>
                <a:cs typeface="Send Flowers"/>
                <a:sym typeface="Send Flower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end Flowers"/>
              <a:buNone/>
              <a:defRPr sz="3600" b="1">
                <a:solidFill>
                  <a:schemeClr val="dk1"/>
                </a:solidFill>
                <a:latin typeface="Send Flowers"/>
                <a:ea typeface="Send Flowers"/>
                <a:cs typeface="Send Flowers"/>
                <a:sym typeface="Send Flower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end Flowers"/>
              <a:buNone/>
              <a:defRPr sz="3600" b="1">
                <a:solidFill>
                  <a:schemeClr val="dk1"/>
                </a:solidFill>
                <a:latin typeface="Send Flowers"/>
                <a:ea typeface="Send Flowers"/>
                <a:cs typeface="Send Flowers"/>
                <a:sym typeface="Send Flower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end Flowers"/>
              <a:buNone/>
              <a:defRPr sz="3600" b="1">
                <a:solidFill>
                  <a:schemeClr val="dk1"/>
                </a:solidFill>
                <a:latin typeface="Send Flowers"/>
                <a:ea typeface="Send Flowers"/>
                <a:cs typeface="Send Flowers"/>
                <a:sym typeface="Send Flower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5" r:id="rId4"/>
    <p:sldLayoutId id="2147483668" r:id="rId5"/>
    <p:sldLayoutId id="2147483669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storyset.com/?utm_source=slidesgo_template&amp;utm_medium=referral-link&amp;utm_campaign=promo-slide&amp;utm_term=slidesgo&amp;utm_content=storyset" TargetMode="External"/><Relationship Id="rId3" Type="http://schemas.openxmlformats.org/officeDocument/2006/relationships/hyperlink" Target="https://bit.ly/3A1uf1Q" TargetMode="External"/><Relationship Id="rId7" Type="http://schemas.openxmlformats.org/officeDocument/2006/relationships/hyperlink" Target="https://www.flaticon.com/?utm_source=slidesgo_template&amp;utm_medium=referral-link&amp;utm_campaign=promo-slide&amp;utm_term=slidesgo&amp;utm_content=flaticon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freepik.com/?utm_source=slidesgo_template&amp;utm_medium=referral-link&amp;utm_campaign=promo-slide&amp;utm_term=slidesgo&amp;utm_content=freepik" TargetMode="External"/><Relationship Id="rId5" Type="http://schemas.openxmlformats.org/officeDocument/2006/relationships/hyperlink" Target="http://bit.ly/33VAFh3" TargetMode="External"/><Relationship Id="rId10" Type="http://schemas.openxmlformats.org/officeDocument/2006/relationships/hyperlink" Target="https://www.videvo.net/?utm_source=slidesgo_template&amp;utm_medium=referral-link&amp;utm_campaign=sg_resources&amp;utm_content=videvo" TargetMode="External"/><Relationship Id="rId4" Type="http://schemas.openxmlformats.org/officeDocument/2006/relationships/hyperlink" Target="http://bit.ly/30B07Gq" TargetMode="External"/><Relationship Id="rId9" Type="http://schemas.openxmlformats.org/officeDocument/2006/relationships/hyperlink" Target="https://wepik.com/?utm_source=slidesgo_template&amp;utm_medium=referral-link&amp;utm_campaign=promo-slide&amp;utm_term=slidesgo&amp;utm_content=wepik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4" name="Google Shape;4194;p27"/>
          <p:cNvSpPr txBox="1">
            <a:spLocks noGrp="1"/>
          </p:cNvSpPr>
          <p:nvPr>
            <p:ph type="ctrTitle"/>
          </p:nvPr>
        </p:nvSpPr>
        <p:spPr>
          <a:xfrm>
            <a:off x="1325256" y="2193093"/>
            <a:ext cx="6403436" cy="195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Программа «Путешествие в страну эмоций»</a:t>
            </a:r>
            <a:endParaRPr dirty="0">
              <a:solidFill>
                <a:schemeClr val="dk2"/>
              </a:solidFill>
            </a:endParaRPr>
          </a:p>
        </p:txBody>
      </p:sp>
      <p:sp>
        <p:nvSpPr>
          <p:cNvPr id="4195" name="Google Shape;4195;p27"/>
          <p:cNvSpPr txBox="1">
            <a:spLocks noGrp="1"/>
          </p:cNvSpPr>
          <p:nvPr>
            <p:ph type="subTitle" idx="1"/>
          </p:nvPr>
        </p:nvSpPr>
        <p:spPr>
          <a:xfrm>
            <a:off x="2428303" y="4054806"/>
            <a:ext cx="3974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для детей 4-5 лет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 </a:t>
            </a:r>
            <a:r>
              <a:rPr lang="ru-RU" dirty="0" smtClean="0"/>
              <a:t>           Составила: Давыдова А.Н.</a:t>
            </a:r>
            <a:endParaRPr dirty="0"/>
          </a:p>
        </p:txBody>
      </p:sp>
      <p:grpSp>
        <p:nvGrpSpPr>
          <p:cNvPr id="4196" name="Google Shape;4196;p27"/>
          <p:cNvGrpSpPr/>
          <p:nvPr/>
        </p:nvGrpSpPr>
        <p:grpSpPr>
          <a:xfrm>
            <a:off x="361792" y="2919950"/>
            <a:ext cx="1484486" cy="1852552"/>
            <a:chOff x="361792" y="2919950"/>
            <a:chExt cx="1484486" cy="1852552"/>
          </a:xfrm>
        </p:grpSpPr>
        <p:grpSp>
          <p:nvGrpSpPr>
            <p:cNvPr id="4197" name="Google Shape;4197;p27"/>
            <p:cNvGrpSpPr/>
            <p:nvPr/>
          </p:nvGrpSpPr>
          <p:grpSpPr>
            <a:xfrm>
              <a:off x="361792" y="3836403"/>
              <a:ext cx="998442" cy="936099"/>
              <a:chOff x="7853400" y="3861360"/>
              <a:chExt cx="725033" cy="679761"/>
            </a:xfrm>
          </p:grpSpPr>
          <p:sp>
            <p:nvSpPr>
              <p:cNvPr id="4198" name="Google Shape;4198;p27"/>
              <p:cNvSpPr/>
              <p:nvPr/>
            </p:nvSpPr>
            <p:spPr>
              <a:xfrm>
                <a:off x="7853400" y="3861360"/>
                <a:ext cx="725033" cy="679761"/>
              </a:xfrm>
              <a:custGeom>
                <a:avLst/>
                <a:gdLst/>
                <a:ahLst/>
                <a:cxnLst/>
                <a:rect l="l" t="t" r="r" b="b"/>
                <a:pathLst>
                  <a:path w="728676" h="686627" extrusionOk="0">
                    <a:moveTo>
                      <a:pt x="312190" y="226161"/>
                    </a:moveTo>
                    <a:cubicBezTo>
                      <a:pt x="295973" y="177045"/>
                      <a:pt x="290955" y="124253"/>
                      <a:pt x="297635" y="72963"/>
                    </a:cubicBezTo>
                    <a:cubicBezTo>
                      <a:pt x="301846" y="40621"/>
                      <a:pt x="318017" y="2338"/>
                      <a:pt x="350552" y="96"/>
                    </a:cubicBezTo>
                    <a:cubicBezTo>
                      <a:pt x="373221" y="-1463"/>
                      <a:pt x="392579" y="16142"/>
                      <a:pt x="405905" y="34544"/>
                    </a:cubicBezTo>
                    <a:cubicBezTo>
                      <a:pt x="444427" y="87711"/>
                      <a:pt x="457263" y="158654"/>
                      <a:pt x="439806" y="221950"/>
                    </a:cubicBezTo>
                    <a:cubicBezTo>
                      <a:pt x="469554" y="172049"/>
                      <a:pt x="505048" y="117732"/>
                      <a:pt x="561516" y="104087"/>
                    </a:cubicBezTo>
                    <a:cubicBezTo>
                      <a:pt x="580850" y="99410"/>
                      <a:pt x="604111" y="101402"/>
                      <a:pt x="616516" y="116947"/>
                    </a:cubicBezTo>
                    <a:cubicBezTo>
                      <a:pt x="630945" y="135018"/>
                      <a:pt x="624094" y="161704"/>
                      <a:pt x="614160" y="182587"/>
                    </a:cubicBezTo>
                    <a:cubicBezTo>
                      <a:pt x="587872" y="237871"/>
                      <a:pt x="544184" y="284734"/>
                      <a:pt x="490868" y="314800"/>
                    </a:cubicBezTo>
                    <a:cubicBezTo>
                      <a:pt x="555757" y="304160"/>
                      <a:pt x="623423" y="310863"/>
                      <a:pt x="684955" y="334033"/>
                    </a:cubicBezTo>
                    <a:cubicBezTo>
                      <a:pt x="702845" y="340770"/>
                      <a:pt x="722737" y="352207"/>
                      <a:pt x="724421" y="371245"/>
                    </a:cubicBezTo>
                    <a:cubicBezTo>
                      <a:pt x="726208" y="391297"/>
                      <a:pt x="706498" y="406432"/>
                      <a:pt x="687834" y="413989"/>
                    </a:cubicBezTo>
                    <a:cubicBezTo>
                      <a:pt x="617881" y="442336"/>
                      <a:pt x="538744" y="423082"/>
                      <a:pt x="465843" y="403530"/>
                    </a:cubicBezTo>
                    <a:cubicBezTo>
                      <a:pt x="508166" y="426109"/>
                      <a:pt x="545516" y="457927"/>
                      <a:pt x="574523" y="496130"/>
                    </a:cubicBezTo>
                    <a:cubicBezTo>
                      <a:pt x="591787" y="518856"/>
                      <a:pt x="605545" y="552723"/>
                      <a:pt x="586404" y="573890"/>
                    </a:cubicBezTo>
                    <a:cubicBezTo>
                      <a:pt x="570916" y="591017"/>
                      <a:pt x="543489" y="588229"/>
                      <a:pt x="521321" y="581754"/>
                    </a:cubicBezTo>
                    <a:cubicBezTo>
                      <a:pt x="452085" y="561543"/>
                      <a:pt x="389768" y="518333"/>
                      <a:pt x="346570" y="460579"/>
                    </a:cubicBezTo>
                    <a:cubicBezTo>
                      <a:pt x="343133" y="493865"/>
                      <a:pt x="339684" y="527141"/>
                      <a:pt x="336247" y="560427"/>
                    </a:cubicBezTo>
                    <a:cubicBezTo>
                      <a:pt x="332356" y="598107"/>
                      <a:pt x="326723" y="639382"/>
                      <a:pt x="298682" y="664851"/>
                    </a:cubicBezTo>
                    <a:cubicBezTo>
                      <a:pt x="284241" y="677972"/>
                      <a:pt x="261936" y="685164"/>
                      <a:pt x="245002" y="675457"/>
                    </a:cubicBezTo>
                    <a:cubicBezTo>
                      <a:pt x="226077" y="664612"/>
                      <a:pt x="222538" y="639143"/>
                      <a:pt x="222527" y="617328"/>
                    </a:cubicBezTo>
                    <a:cubicBezTo>
                      <a:pt x="222470" y="549605"/>
                      <a:pt x="236024" y="481882"/>
                      <a:pt x="262141" y="419394"/>
                    </a:cubicBezTo>
                    <a:cubicBezTo>
                      <a:pt x="218885" y="457244"/>
                      <a:pt x="164580" y="482326"/>
                      <a:pt x="107713" y="490702"/>
                    </a:cubicBezTo>
                    <a:cubicBezTo>
                      <a:pt x="85864" y="493922"/>
                      <a:pt x="62967" y="494616"/>
                      <a:pt x="42278" y="486878"/>
                    </a:cubicBezTo>
                    <a:cubicBezTo>
                      <a:pt x="21589" y="479128"/>
                      <a:pt x="3529" y="461478"/>
                      <a:pt x="468" y="439605"/>
                    </a:cubicBezTo>
                    <a:cubicBezTo>
                      <a:pt x="-2468" y="418666"/>
                      <a:pt x="8753" y="397670"/>
                      <a:pt x="24707" y="383798"/>
                    </a:cubicBezTo>
                    <a:cubicBezTo>
                      <a:pt x="40662" y="369925"/>
                      <a:pt x="60828" y="361971"/>
                      <a:pt x="80823" y="355063"/>
                    </a:cubicBezTo>
                    <a:cubicBezTo>
                      <a:pt x="111651" y="344400"/>
                      <a:pt x="184335" y="324564"/>
                      <a:pt x="215619" y="316280"/>
                    </a:cubicBezTo>
                    <a:cubicBezTo>
                      <a:pt x="182606" y="285053"/>
                      <a:pt x="161370" y="257251"/>
                      <a:pt x="128356" y="226024"/>
                    </a:cubicBezTo>
                    <a:cubicBezTo>
                      <a:pt x="101204" y="200340"/>
                      <a:pt x="72174" y="170774"/>
                      <a:pt x="70341" y="133437"/>
                    </a:cubicBezTo>
                    <a:cubicBezTo>
                      <a:pt x="69693" y="120179"/>
                      <a:pt x="73641" y="105407"/>
                      <a:pt x="84908" y="98409"/>
                    </a:cubicBezTo>
                    <a:cubicBezTo>
                      <a:pt x="94296" y="92571"/>
                      <a:pt x="106268" y="93515"/>
                      <a:pt x="117181" y="95302"/>
                    </a:cubicBezTo>
                    <a:cubicBezTo>
                      <a:pt x="198253" y="108514"/>
                      <a:pt x="269151" y="156185"/>
                      <a:pt x="312190" y="22615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9" name="Google Shape;4199;p27"/>
              <p:cNvSpPr/>
              <p:nvPr/>
            </p:nvSpPr>
            <p:spPr>
              <a:xfrm>
                <a:off x="7893720" y="4192920"/>
                <a:ext cx="303654" cy="89008"/>
              </a:xfrm>
              <a:custGeom>
                <a:avLst/>
                <a:gdLst/>
                <a:ahLst/>
                <a:cxnLst/>
                <a:rect l="l" t="t" r="r" b="b"/>
                <a:pathLst>
                  <a:path w="303654" h="89231" extrusionOk="0">
                    <a:moveTo>
                      <a:pt x="53" y="87412"/>
                    </a:moveTo>
                    <a:cubicBezTo>
                      <a:pt x="1886" y="80550"/>
                      <a:pt x="6471" y="74859"/>
                      <a:pt x="11718" y="70569"/>
                    </a:cubicBezTo>
                    <a:cubicBezTo>
                      <a:pt x="16976" y="66199"/>
                      <a:pt x="22870" y="62785"/>
                      <a:pt x="28799" y="59678"/>
                    </a:cubicBezTo>
                    <a:cubicBezTo>
                      <a:pt x="40657" y="53362"/>
                      <a:pt x="53073" y="48150"/>
                      <a:pt x="65739" y="43746"/>
                    </a:cubicBezTo>
                    <a:cubicBezTo>
                      <a:pt x="91060" y="34813"/>
                      <a:pt x="117279" y="28941"/>
                      <a:pt x="143385" y="23217"/>
                    </a:cubicBezTo>
                    <a:cubicBezTo>
                      <a:pt x="156460" y="20394"/>
                      <a:pt x="169582" y="17777"/>
                      <a:pt x="182726" y="15274"/>
                    </a:cubicBezTo>
                    <a:cubicBezTo>
                      <a:pt x="195881" y="12850"/>
                      <a:pt x="209082" y="10653"/>
                      <a:pt x="222294" y="8559"/>
                    </a:cubicBezTo>
                    <a:cubicBezTo>
                      <a:pt x="248741" y="4474"/>
                      <a:pt x="275348" y="1356"/>
                      <a:pt x="302092" y="1"/>
                    </a:cubicBezTo>
                    <a:cubicBezTo>
                      <a:pt x="302819" y="-33"/>
                      <a:pt x="303445" y="525"/>
                      <a:pt x="303479" y="1253"/>
                    </a:cubicBezTo>
                    <a:cubicBezTo>
                      <a:pt x="303514" y="1936"/>
                      <a:pt x="303024" y="2517"/>
                      <a:pt x="302376" y="2619"/>
                    </a:cubicBezTo>
                    <a:cubicBezTo>
                      <a:pt x="275997" y="6921"/>
                      <a:pt x="249607" y="10676"/>
                      <a:pt x="223239" y="14670"/>
                    </a:cubicBezTo>
                    <a:cubicBezTo>
                      <a:pt x="210050" y="16616"/>
                      <a:pt x="196882" y="18756"/>
                      <a:pt x="183739" y="20964"/>
                    </a:cubicBezTo>
                    <a:cubicBezTo>
                      <a:pt x="170572" y="23103"/>
                      <a:pt x="157439" y="25413"/>
                      <a:pt x="144318" y="27837"/>
                    </a:cubicBezTo>
                    <a:cubicBezTo>
                      <a:pt x="118099" y="32685"/>
                      <a:pt x="91879" y="37874"/>
                      <a:pt x="66649" y="46375"/>
                    </a:cubicBezTo>
                    <a:cubicBezTo>
                      <a:pt x="54063" y="50654"/>
                      <a:pt x="41738" y="55741"/>
                      <a:pt x="29983" y="61909"/>
                    </a:cubicBezTo>
                    <a:cubicBezTo>
                      <a:pt x="24088" y="64970"/>
                      <a:pt x="18307" y="68225"/>
                      <a:pt x="13288" y="72435"/>
                    </a:cubicBezTo>
                    <a:cubicBezTo>
                      <a:pt x="8293" y="76589"/>
                      <a:pt x="4184" y="81904"/>
                      <a:pt x="2603" y="88060"/>
                    </a:cubicBezTo>
                    <a:cubicBezTo>
                      <a:pt x="2421" y="88766"/>
                      <a:pt x="1715" y="89198"/>
                      <a:pt x="998" y="89016"/>
                    </a:cubicBezTo>
                    <a:cubicBezTo>
                      <a:pt x="292" y="88846"/>
                      <a:pt x="-140" y="88128"/>
                      <a:pt x="42" y="87412"/>
                    </a:cubicBezTo>
                    <a:lnTo>
                      <a:pt x="42" y="8738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0" name="Google Shape;4200;p27"/>
              <p:cNvSpPr/>
              <p:nvPr/>
            </p:nvSpPr>
            <p:spPr>
              <a:xfrm>
                <a:off x="7912080" y="4218480"/>
                <a:ext cx="290659" cy="94772"/>
              </a:xfrm>
              <a:custGeom>
                <a:avLst/>
                <a:gdLst/>
                <a:ahLst/>
                <a:cxnLst/>
                <a:rect l="l" t="t" r="r" b="b"/>
                <a:pathLst>
                  <a:path w="290659" h="95729" extrusionOk="0">
                    <a:moveTo>
                      <a:pt x="1513" y="91270"/>
                    </a:moveTo>
                    <a:cubicBezTo>
                      <a:pt x="13883" y="93080"/>
                      <a:pt x="26571" y="92169"/>
                      <a:pt x="38896" y="89780"/>
                    </a:cubicBezTo>
                    <a:cubicBezTo>
                      <a:pt x="51255" y="87424"/>
                      <a:pt x="63352" y="83748"/>
                      <a:pt x="75403" y="79925"/>
                    </a:cubicBezTo>
                    <a:cubicBezTo>
                      <a:pt x="99484" y="72140"/>
                      <a:pt x="123405" y="63845"/>
                      <a:pt x="147097" y="54957"/>
                    </a:cubicBezTo>
                    <a:cubicBezTo>
                      <a:pt x="158967" y="50564"/>
                      <a:pt x="170780" y="46046"/>
                      <a:pt x="182569" y="41471"/>
                    </a:cubicBezTo>
                    <a:cubicBezTo>
                      <a:pt x="194359" y="36896"/>
                      <a:pt x="206172" y="32379"/>
                      <a:pt x="217893" y="27633"/>
                    </a:cubicBezTo>
                    <a:cubicBezTo>
                      <a:pt x="241405" y="18324"/>
                      <a:pt x="264847" y="8845"/>
                      <a:pt x="288643" y="82"/>
                    </a:cubicBezTo>
                    <a:cubicBezTo>
                      <a:pt x="289326" y="-168"/>
                      <a:pt x="290088" y="173"/>
                      <a:pt x="290339" y="856"/>
                    </a:cubicBezTo>
                    <a:cubicBezTo>
                      <a:pt x="290578" y="1493"/>
                      <a:pt x="290293" y="2199"/>
                      <a:pt x="289701" y="2494"/>
                    </a:cubicBezTo>
                    <a:cubicBezTo>
                      <a:pt x="267067" y="13988"/>
                      <a:pt x="243783" y="24105"/>
                      <a:pt x="220169" y="33380"/>
                    </a:cubicBezTo>
                    <a:cubicBezTo>
                      <a:pt x="208357" y="38012"/>
                      <a:pt x="196498" y="42496"/>
                      <a:pt x="184595" y="46877"/>
                    </a:cubicBezTo>
                    <a:cubicBezTo>
                      <a:pt x="172646" y="51122"/>
                      <a:pt x="160697" y="55378"/>
                      <a:pt x="148668" y="59395"/>
                    </a:cubicBezTo>
                    <a:cubicBezTo>
                      <a:pt x="124633" y="67475"/>
                      <a:pt x="100462" y="75133"/>
                      <a:pt x="76234" y="82576"/>
                    </a:cubicBezTo>
                    <a:cubicBezTo>
                      <a:pt x="64137" y="86331"/>
                      <a:pt x="51915" y="89950"/>
                      <a:pt x="39363" y="92260"/>
                    </a:cubicBezTo>
                    <a:cubicBezTo>
                      <a:pt x="26833" y="94525"/>
                      <a:pt x="13917" y="95561"/>
                      <a:pt x="1149" y="93876"/>
                    </a:cubicBezTo>
                    <a:cubicBezTo>
                      <a:pt x="431" y="93785"/>
                      <a:pt x="-81" y="93125"/>
                      <a:pt x="10" y="92397"/>
                    </a:cubicBezTo>
                    <a:cubicBezTo>
                      <a:pt x="101" y="91680"/>
                      <a:pt x="762" y="91168"/>
                      <a:pt x="1490" y="91259"/>
                    </a:cubicBezTo>
                    <a:cubicBezTo>
                      <a:pt x="1490" y="91259"/>
                      <a:pt x="1502" y="91259"/>
                      <a:pt x="1513" y="912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1" name="Google Shape;4201;p27"/>
              <p:cNvSpPr/>
              <p:nvPr/>
            </p:nvSpPr>
            <p:spPr>
              <a:xfrm>
                <a:off x="8102520" y="4241160"/>
                <a:ext cx="79194" cy="255516"/>
              </a:xfrm>
              <a:custGeom>
                <a:avLst/>
                <a:gdLst/>
                <a:ahLst/>
                <a:cxnLst/>
                <a:rect l="l" t="t" r="r" b="b"/>
                <a:pathLst>
                  <a:path w="80400" h="255516" extrusionOk="0">
                    <a:moveTo>
                      <a:pt x="79067" y="2165"/>
                    </a:moveTo>
                    <a:cubicBezTo>
                      <a:pt x="64888" y="19520"/>
                      <a:pt x="52927" y="38627"/>
                      <a:pt x="42731" y="58553"/>
                    </a:cubicBezTo>
                    <a:cubicBezTo>
                      <a:pt x="32671" y="78560"/>
                      <a:pt x="24705" y="99601"/>
                      <a:pt x="18924" y="121189"/>
                    </a:cubicBezTo>
                    <a:lnTo>
                      <a:pt x="14930" y="137451"/>
                    </a:lnTo>
                    <a:lnTo>
                      <a:pt x="11698" y="153872"/>
                    </a:lnTo>
                    <a:lnTo>
                      <a:pt x="9126" y="170396"/>
                    </a:lnTo>
                    <a:lnTo>
                      <a:pt x="7328" y="187011"/>
                    </a:lnTo>
                    <a:cubicBezTo>
                      <a:pt x="5393" y="209225"/>
                      <a:pt x="5257" y="231530"/>
                      <a:pt x="6281" y="253937"/>
                    </a:cubicBezTo>
                    <a:cubicBezTo>
                      <a:pt x="6315" y="254665"/>
                      <a:pt x="5746" y="255280"/>
                      <a:pt x="5018" y="255314"/>
                    </a:cubicBezTo>
                    <a:cubicBezTo>
                      <a:pt x="4346" y="255348"/>
                      <a:pt x="3766" y="254870"/>
                      <a:pt x="3652" y="254222"/>
                    </a:cubicBezTo>
                    <a:cubicBezTo>
                      <a:pt x="-342" y="231940"/>
                      <a:pt x="-877" y="209032"/>
                      <a:pt x="1160" y="186454"/>
                    </a:cubicBezTo>
                    <a:lnTo>
                      <a:pt x="3163" y="169554"/>
                    </a:lnTo>
                    <a:lnTo>
                      <a:pt x="6008" y="152791"/>
                    </a:lnTo>
                    <a:lnTo>
                      <a:pt x="9797" y="136222"/>
                    </a:lnTo>
                    <a:lnTo>
                      <a:pt x="14384" y="119869"/>
                    </a:lnTo>
                    <a:cubicBezTo>
                      <a:pt x="21098" y="98247"/>
                      <a:pt x="29758" y="77273"/>
                      <a:pt x="40239" y="57267"/>
                    </a:cubicBezTo>
                    <a:cubicBezTo>
                      <a:pt x="50583" y="37181"/>
                      <a:pt x="63079" y="18279"/>
                      <a:pt x="76996" y="504"/>
                    </a:cubicBezTo>
                    <a:cubicBezTo>
                      <a:pt x="77440" y="-66"/>
                      <a:pt x="78271" y="-168"/>
                      <a:pt x="78851" y="276"/>
                    </a:cubicBezTo>
                    <a:cubicBezTo>
                      <a:pt x="79432" y="720"/>
                      <a:pt x="79523" y="1551"/>
                      <a:pt x="79079" y="2131"/>
                    </a:cubicBezTo>
                    <a:cubicBezTo>
                      <a:pt x="79079" y="2131"/>
                      <a:pt x="79067" y="2142"/>
                      <a:pt x="79067" y="215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2" name="Google Shape;4202;p27"/>
              <p:cNvSpPr/>
              <p:nvPr/>
            </p:nvSpPr>
            <p:spPr>
              <a:xfrm>
                <a:off x="8134560" y="4234320"/>
                <a:ext cx="66614" cy="273053"/>
              </a:xfrm>
              <a:custGeom>
                <a:avLst/>
                <a:gdLst/>
                <a:ahLst/>
                <a:cxnLst/>
                <a:rect l="l" t="t" r="r" b="b"/>
                <a:pathLst>
                  <a:path w="66949" h="273053" extrusionOk="0">
                    <a:moveTo>
                      <a:pt x="49" y="271121"/>
                    </a:moveTo>
                    <a:cubicBezTo>
                      <a:pt x="6240" y="248804"/>
                      <a:pt x="11942" y="226375"/>
                      <a:pt x="17768" y="203967"/>
                    </a:cubicBezTo>
                    <a:cubicBezTo>
                      <a:pt x="23447" y="181526"/>
                      <a:pt x="28864" y="159027"/>
                      <a:pt x="33962" y="136449"/>
                    </a:cubicBezTo>
                    <a:lnTo>
                      <a:pt x="41541" y="102582"/>
                    </a:lnTo>
                    <a:cubicBezTo>
                      <a:pt x="44056" y="91293"/>
                      <a:pt x="46605" y="80015"/>
                      <a:pt x="49006" y="68715"/>
                    </a:cubicBezTo>
                    <a:cubicBezTo>
                      <a:pt x="53899" y="46114"/>
                      <a:pt x="58782" y="23559"/>
                      <a:pt x="64142" y="1015"/>
                    </a:cubicBezTo>
                    <a:cubicBezTo>
                      <a:pt x="64313" y="310"/>
                      <a:pt x="65018" y="-134"/>
                      <a:pt x="65735" y="37"/>
                    </a:cubicBezTo>
                    <a:cubicBezTo>
                      <a:pt x="66395" y="196"/>
                      <a:pt x="66816" y="810"/>
                      <a:pt x="66748" y="1459"/>
                    </a:cubicBezTo>
                    <a:cubicBezTo>
                      <a:pt x="64313" y="24561"/>
                      <a:pt x="60033" y="47400"/>
                      <a:pt x="55049" y="70035"/>
                    </a:cubicBezTo>
                    <a:cubicBezTo>
                      <a:pt x="52500" y="81347"/>
                      <a:pt x="49906" y="92636"/>
                      <a:pt x="47174" y="103902"/>
                    </a:cubicBezTo>
                    <a:cubicBezTo>
                      <a:pt x="44352" y="115146"/>
                      <a:pt x="41496" y="126366"/>
                      <a:pt x="38537" y="137576"/>
                    </a:cubicBezTo>
                    <a:lnTo>
                      <a:pt x="20465" y="204673"/>
                    </a:lnTo>
                    <a:cubicBezTo>
                      <a:pt x="14582" y="227068"/>
                      <a:pt x="8345" y="249362"/>
                      <a:pt x="2598" y="271792"/>
                    </a:cubicBezTo>
                    <a:cubicBezTo>
                      <a:pt x="2416" y="272498"/>
                      <a:pt x="1699" y="272919"/>
                      <a:pt x="994" y="272748"/>
                    </a:cubicBezTo>
                    <a:cubicBezTo>
                      <a:pt x="288" y="272566"/>
                      <a:pt x="-133" y="271849"/>
                      <a:pt x="38" y="271144"/>
                    </a:cubicBezTo>
                    <a:cubicBezTo>
                      <a:pt x="38" y="271144"/>
                      <a:pt x="38" y="271121"/>
                      <a:pt x="38" y="2711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3" name="Google Shape;4203;p27"/>
              <p:cNvSpPr/>
              <p:nvPr/>
            </p:nvSpPr>
            <p:spPr>
              <a:xfrm>
                <a:off x="8225640" y="4236120"/>
                <a:ext cx="197995" cy="161704"/>
              </a:xfrm>
              <a:custGeom>
                <a:avLst/>
                <a:gdLst/>
                <a:ahLst/>
                <a:cxnLst/>
                <a:rect l="l" t="t" r="r" b="b"/>
                <a:pathLst>
                  <a:path w="198491" h="162109" extrusionOk="0">
                    <a:moveTo>
                      <a:pt x="1956" y="147"/>
                    </a:moveTo>
                    <a:cubicBezTo>
                      <a:pt x="20711" y="10047"/>
                      <a:pt x="39192" y="20494"/>
                      <a:pt x="56956" y="32091"/>
                    </a:cubicBezTo>
                    <a:cubicBezTo>
                      <a:pt x="74800" y="43550"/>
                      <a:pt x="92143" y="55829"/>
                      <a:pt x="108895" y="68905"/>
                    </a:cubicBezTo>
                    <a:lnTo>
                      <a:pt x="121299" y="78920"/>
                    </a:lnTo>
                    <a:lnTo>
                      <a:pt x="133430" y="89264"/>
                    </a:lnTo>
                    <a:lnTo>
                      <a:pt x="145197" y="100030"/>
                    </a:lnTo>
                    <a:lnTo>
                      <a:pt x="156668" y="111114"/>
                    </a:lnTo>
                    <a:cubicBezTo>
                      <a:pt x="171701" y="126147"/>
                      <a:pt x="185721" y="142250"/>
                      <a:pt x="197887" y="159695"/>
                    </a:cubicBezTo>
                    <a:cubicBezTo>
                      <a:pt x="198308" y="160298"/>
                      <a:pt x="198160" y="161118"/>
                      <a:pt x="197556" y="161539"/>
                    </a:cubicBezTo>
                    <a:cubicBezTo>
                      <a:pt x="197010" y="161926"/>
                      <a:pt x="196271" y="161835"/>
                      <a:pt x="195827" y="161357"/>
                    </a:cubicBezTo>
                    <a:cubicBezTo>
                      <a:pt x="181420" y="145857"/>
                      <a:pt x="167115" y="130426"/>
                      <a:pt x="152275" y="115484"/>
                    </a:cubicBezTo>
                    <a:lnTo>
                      <a:pt x="141043" y="104377"/>
                    </a:lnTo>
                    <a:lnTo>
                      <a:pt x="129538" y="93543"/>
                    </a:lnTo>
                    <a:lnTo>
                      <a:pt x="117851" y="82903"/>
                    </a:lnTo>
                    <a:lnTo>
                      <a:pt x="105902" y="72558"/>
                    </a:lnTo>
                    <a:cubicBezTo>
                      <a:pt x="89833" y="58902"/>
                      <a:pt x="72968" y="46156"/>
                      <a:pt x="55408" y="34435"/>
                    </a:cubicBezTo>
                    <a:cubicBezTo>
                      <a:pt x="37770" y="22850"/>
                      <a:pt x="19618" y="11959"/>
                      <a:pt x="727" y="2503"/>
                    </a:cubicBezTo>
                    <a:cubicBezTo>
                      <a:pt x="79" y="2173"/>
                      <a:pt x="-183" y="1387"/>
                      <a:pt x="136" y="727"/>
                    </a:cubicBezTo>
                    <a:cubicBezTo>
                      <a:pt x="466" y="79"/>
                      <a:pt x="1250" y="-183"/>
                      <a:pt x="1911" y="135"/>
                    </a:cubicBezTo>
                    <a:cubicBezTo>
                      <a:pt x="1911" y="135"/>
                      <a:pt x="1933" y="135"/>
                      <a:pt x="1933" y="14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4" name="Google Shape;4204;p27"/>
              <p:cNvSpPr/>
              <p:nvPr/>
            </p:nvSpPr>
            <p:spPr>
              <a:xfrm>
                <a:off x="8214480" y="4260960"/>
                <a:ext cx="173963" cy="165189"/>
              </a:xfrm>
              <a:custGeom>
                <a:avLst/>
                <a:gdLst/>
                <a:ahLst/>
                <a:cxnLst/>
                <a:rect l="l" t="t" r="r" b="b"/>
                <a:pathLst>
                  <a:path w="174399" h="165603" extrusionOk="0">
                    <a:moveTo>
                      <a:pt x="2468" y="669"/>
                    </a:moveTo>
                    <a:cubicBezTo>
                      <a:pt x="12448" y="17876"/>
                      <a:pt x="24055" y="34093"/>
                      <a:pt x="36505" y="49581"/>
                    </a:cubicBezTo>
                    <a:cubicBezTo>
                      <a:pt x="49081" y="64978"/>
                      <a:pt x="62827" y="79408"/>
                      <a:pt x="77519" y="92734"/>
                    </a:cubicBezTo>
                    <a:lnTo>
                      <a:pt x="88660" y="102589"/>
                    </a:lnTo>
                    <a:lnTo>
                      <a:pt x="100120" y="112058"/>
                    </a:lnTo>
                    <a:lnTo>
                      <a:pt x="111796" y="121241"/>
                    </a:lnTo>
                    <a:lnTo>
                      <a:pt x="123756" y="130038"/>
                    </a:lnTo>
                    <a:cubicBezTo>
                      <a:pt x="139870" y="141566"/>
                      <a:pt x="156519" y="152252"/>
                      <a:pt x="173407" y="162835"/>
                    </a:cubicBezTo>
                    <a:cubicBezTo>
                      <a:pt x="174022" y="163222"/>
                      <a:pt x="174215" y="164042"/>
                      <a:pt x="173828" y="164656"/>
                    </a:cubicBezTo>
                    <a:cubicBezTo>
                      <a:pt x="173476" y="165214"/>
                      <a:pt x="172770" y="165419"/>
                      <a:pt x="172178" y="165168"/>
                    </a:cubicBezTo>
                    <a:cubicBezTo>
                      <a:pt x="153765" y="157179"/>
                      <a:pt x="136433" y="146801"/>
                      <a:pt x="120149" y="135057"/>
                    </a:cubicBezTo>
                    <a:lnTo>
                      <a:pt x="108120" y="125987"/>
                    </a:lnTo>
                    <a:lnTo>
                      <a:pt x="96432" y="116496"/>
                    </a:lnTo>
                    <a:lnTo>
                      <a:pt x="85166" y="106504"/>
                    </a:lnTo>
                    <a:lnTo>
                      <a:pt x="74264" y="96137"/>
                    </a:lnTo>
                    <a:cubicBezTo>
                      <a:pt x="60017" y="82014"/>
                      <a:pt x="46691" y="67038"/>
                      <a:pt x="34321" y="51311"/>
                    </a:cubicBezTo>
                    <a:cubicBezTo>
                      <a:pt x="21825" y="35675"/>
                      <a:pt x="10616" y="19071"/>
                      <a:pt x="192" y="2001"/>
                    </a:cubicBezTo>
                    <a:cubicBezTo>
                      <a:pt x="-184" y="1375"/>
                      <a:pt x="10" y="567"/>
                      <a:pt x="624" y="192"/>
                    </a:cubicBezTo>
                    <a:cubicBezTo>
                      <a:pt x="1250" y="-184"/>
                      <a:pt x="2058" y="10"/>
                      <a:pt x="2434" y="624"/>
                    </a:cubicBezTo>
                    <a:cubicBezTo>
                      <a:pt x="2434" y="624"/>
                      <a:pt x="2445" y="647"/>
                      <a:pt x="2445" y="64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5" name="Google Shape;4205;p27"/>
              <p:cNvSpPr/>
              <p:nvPr/>
            </p:nvSpPr>
            <p:spPr>
              <a:xfrm>
                <a:off x="8258760" y="4222800"/>
                <a:ext cx="276068" cy="42114"/>
              </a:xfrm>
              <a:custGeom>
                <a:avLst/>
                <a:gdLst/>
                <a:ahLst/>
                <a:cxnLst/>
                <a:rect l="l" t="t" r="r" b="b"/>
                <a:pathLst>
                  <a:path w="276068" h="42755" extrusionOk="0">
                    <a:moveTo>
                      <a:pt x="1745" y="61"/>
                    </a:moveTo>
                    <a:cubicBezTo>
                      <a:pt x="23504" y="7776"/>
                      <a:pt x="45808" y="13910"/>
                      <a:pt x="68284" y="19157"/>
                    </a:cubicBezTo>
                    <a:cubicBezTo>
                      <a:pt x="90794" y="24255"/>
                      <a:pt x="113588" y="28078"/>
                      <a:pt x="136496" y="30673"/>
                    </a:cubicBezTo>
                    <a:lnTo>
                      <a:pt x="153691" y="32460"/>
                    </a:lnTo>
                    <a:lnTo>
                      <a:pt x="170921" y="33837"/>
                    </a:lnTo>
                    <a:lnTo>
                      <a:pt x="188162" y="34929"/>
                    </a:lnTo>
                    <a:lnTo>
                      <a:pt x="205414" y="35612"/>
                    </a:lnTo>
                    <a:cubicBezTo>
                      <a:pt x="228436" y="36318"/>
                      <a:pt x="251446" y="36249"/>
                      <a:pt x="274570" y="36181"/>
                    </a:cubicBezTo>
                    <a:cubicBezTo>
                      <a:pt x="275299" y="36181"/>
                      <a:pt x="275890" y="36773"/>
                      <a:pt x="275901" y="37501"/>
                    </a:cubicBezTo>
                    <a:cubicBezTo>
                      <a:pt x="275901" y="38172"/>
                      <a:pt x="275401" y="38730"/>
                      <a:pt x="274752" y="38821"/>
                    </a:cubicBezTo>
                    <a:cubicBezTo>
                      <a:pt x="251731" y="41871"/>
                      <a:pt x="228424" y="42588"/>
                      <a:pt x="205220" y="41803"/>
                    </a:cubicBezTo>
                    <a:lnTo>
                      <a:pt x="187820" y="40927"/>
                    </a:lnTo>
                    <a:lnTo>
                      <a:pt x="170454" y="39595"/>
                    </a:lnTo>
                    <a:lnTo>
                      <a:pt x="153145" y="37695"/>
                    </a:lnTo>
                    <a:lnTo>
                      <a:pt x="135893" y="35350"/>
                    </a:lnTo>
                    <a:cubicBezTo>
                      <a:pt x="112939" y="31868"/>
                      <a:pt x="90179" y="27361"/>
                      <a:pt x="67658" y="21888"/>
                    </a:cubicBezTo>
                    <a:cubicBezTo>
                      <a:pt x="45103" y="16562"/>
                      <a:pt x="22889" y="9882"/>
                      <a:pt x="903" y="2576"/>
                    </a:cubicBezTo>
                    <a:cubicBezTo>
                      <a:pt x="208" y="2348"/>
                      <a:pt x="-167" y="1597"/>
                      <a:pt x="72" y="903"/>
                    </a:cubicBezTo>
                    <a:cubicBezTo>
                      <a:pt x="300" y="209"/>
                      <a:pt x="1051" y="-167"/>
                      <a:pt x="1745" y="72"/>
                    </a:cubicBezTo>
                    <a:cubicBezTo>
                      <a:pt x="1745" y="72"/>
                      <a:pt x="1768" y="72"/>
                      <a:pt x="1768" y="7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6" name="Google Shape;4206;p27"/>
              <p:cNvSpPr/>
              <p:nvPr/>
            </p:nvSpPr>
            <p:spPr>
              <a:xfrm>
                <a:off x="8268840" y="4003200"/>
                <a:ext cx="281815" cy="231345"/>
              </a:xfrm>
              <a:custGeom>
                <a:avLst/>
                <a:gdLst/>
                <a:ahLst/>
                <a:cxnLst/>
                <a:rect l="l" t="t" r="r" b="b"/>
                <a:pathLst>
                  <a:path w="281815" h="231345" extrusionOk="0">
                    <a:moveTo>
                      <a:pt x="280064" y="231011"/>
                    </a:moveTo>
                    <a:cubicBezTo>
                      <a:pt x="257326" y="225833"/>
                      <a:pt x="234430" y="221372"/>
                      <a:pt x="211408" y="217685"/>
                    </a:cubicBezTo>
                    <a:cubicBezTo>
                      <a:pt x="188397" y="213963"/>
                      <a:pt x="165273" y="210914"/>
                      <a:pt x="142081" y="208524"/>
                    </a:cubicBezTo>
                    <a:cubicBezTo>
                      <a:pt x="118888" y="206168"/>
                      <a:pt x="95616" y="204666"/>
                      <a:pt x="72332" y="203733"/>
                    </a:cubicBezTo>
                    <a:cubicBezTo>
                      <a:pt x="49048" y="202822"/>
                      <a:pt x="25742" y="202595"/>
                      <a:pt x="2447" y="203039"/>
                    </a:cubicBezTo>
                    <a:cubicBezTo>
                      <a:pt x="1127" y="203061"/>
                      <a:pt x="34" y="202015"/>
                      <a:pt x="0" y="200683"/>
                    </a:cubicBezTo>
                    <a:cubicBezTo>
                      <a:pt x="-11" y="199829"/>
                      <a:pt x="410" y="199078"/>
                      <a:pt x="1070" y="198634"/>
                    </a:cubicBezTo>
                    <a:lnTo>
                      <a:pt x="1116" y="198600"/>
                    </a:lnTo>
                    <a:cubicBezTo>
                      <a:pt x="19927" y="186310"/>
                      <a:pt x="37566" y="172255"/>
                      <a:pt x="54181" y="157120"/>
                    </a:cubicBezTo>
                    <a:cubicBezTo>
                      <a:pt x="70864" y="142041"/>
                      <a:pt x="86568" y="125870"/>
                      <a:pt x="101397" y="108937"/>
                    </a:cubicBezTo>
                    <a:cubicBezTo>
                      <a:pt x="116282" y="92049"/>
                      <a:pt x="130370" y="74455"/>
                      <a:pt x="143753" y="56316"/>
                    </a:cubicBezTo>
                    <a:lnTo>
                      <a:pt x="153722" y="42659"/>
                    </a:lnTo>
                    <a:lnTo>
                      <a:pt x="163395" y="28787"/>
                    </a:lnTo>
                    <a:lnTo>
                      <a:pt x="172909" y="14790"/>
                    </a:lnTo>
                    <a:lnTo>
                      <a:pt x="182195" y="622"/>
                    </a:lnTo>
                    <a:lnTo>
                      <a:pt x="182195" y="599"/>
                    </a:lnTo>
                    <a:cubicBezTo>
                      <a:pt x="182605" y="-16"/>
                      <a:pt x="183424" y="-186"/>
                      <a:pt x="184038" y="223"/>
                    </a:cubicBezTo>
                    <a:cubicBezTo>
                      <a:pt x="184619" y="610"/>
                      <a:pt x="184801" y="1373"/>
                      <a:pt x="184460" y="1976"/>
                    </a:cubicBezTo>
                    <a:cubicBezTo>
                      <a:pt x="181672" y="6903"/>
                      <a:pt x="178861" y="11831"/>
                      <a:pt x="175982" y="16713"/>
                    </a:cubicBezTo>
                    <a:lnTo>
                      <a:pt x="167116" y="31234"/>
                    </a:lnTo>
                    <a:lnTo>
                      <a:pt x="157819" y="45482"/>
                    </a:lnTo>
                    <a:lnTo>
                      <a:pt x="148203" y="59525"/>
                    </a:lnTo>
                    <a:cubicBezTo>
                      <a:pt x="135047" y="78017"/>
                      <a:pt x="121050" y="95941"/>
                      <a:pt x="106051" y="113011"/>
                    </a:cubicBezTo>
                    <a:cubicBezTo>
                      <a:pt x="90995" y="130024"/>
                      <a:pt x="75063" y="146297"/>
                      <a:pt x="58084" y="161445"/>
                    </a:cubicBezTo>
                    <a:cubicBezTo>
                      <a:pt x="41037" y="176500"/>
                      <a:pt x="22977" y="190464"/>
                      <a:pt x="3722" y="202640"/>
                    </a:cubicBezTo>
                    <a:lnTo>
                      <a:pt x="2401" y="198213"/>
                    </a:lnTo>
                    <a:cubicBezTo>
                      <a:pt x="25787" y="198122"/>
                      <a:pt x="49174" y="198714"/>
                      <a:pt x="72514" y="199977"/>
                    </a:cubicBezTo>
                    <a:cubicBezTo>
                      <a:pt x="95855" y="201218"/>
                      <a:pt x="119150" y="203232"/>
                      <a:pt x="142377" y="205736"/>
                    </a:cubicBezTo>
                    <a:cubicBezTo>
                      <a:pt x="165615" y="208205"/>
                      <a:pt x="188773" y="211357"/>
                      <a:pt x="211829" y="215170"/>
                    </a:cubicBezTo>
                    <a:cubicBezTo>
                      <a:pt x="234874" y="219016"/>
                      <a:pt x="257827" y="223409"/>
                      <a:pt x="280644" y="228427"/>
                    </a:cubicBezTo>
                    <a:cubicBezTo>
                      <a:pt x="281361" y="228587"/>
                      <a:pt x="281804" y="229292"/>
                      <a:pt x="281645" y="229998"/>
                    </a:cubicBezTo>
                    <a:cubicBezTo>
                      <a:pt x="281486" y="230715"/>
                      <a:pt x="280781" y="231159"/>
                      <a:pt x="280075" y="230999"/>
                    </a:cubicBezTo>
                    <a:lnTo>
                      <a:pt x="280075" y="23099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7" name="Google Shape;4207;p27"/>
              <p:cNvSpPr/>
              <p:nvPr/>
            </p:nvSpPr>
            <p:spPr>
              <a:xfrm>
                <a:off x="8261640" y="3995280"/>
                <a:ext cx="163929" cy="179786"/>
              </a:xfrm>
              <a:custGeom>
                <a:avLst/>
                <a:gdLst/>
                <a:ahLst/>
                <a:cxnLst/>
                <a:rect l="l" t="t" r="r" b="b"/>
                <a:pathLst>
                  <a:path w="163929" h="180237" extrusionOk="0">
                    <a:moveTo>
                      <a:pt x="226" y="178007"/>
                    </a:moveTo>
                    <a:cubicBezTo>
                      <a:pt x="11503" y="161108"/>
                      <a:pt x="22815" y="144231"/>
                      <a:pt x="34821" y="127844"/>
                    </a:cubicBezTo>
                    <a:cubicBezTo>
                      <a:pt x="46725" y="111377"/>
                      <a:pt x="58958" y="95149"/>
                      <a:pt x="71590" y="79205"/>
                    </a:cubicBezTo>
                    <a:cubicBezTo>
                      <a:pt x="77951" y="71273"/>
                      <a:pt x="84393" y="63398"/>
                      <a:pt x="91005" y="55660"/>
                    </a:cubicBezTo>
                    <a:cubicBezTo>
                      <a:pt x="97627" y="47933"/>
                      <a:pt x="104456" y="40399"/>
                      <a:pt x="111329" y="32900"/>
                    </a:cubicBezTo>
                    <a:cubicBezTo>
                      <a:pt x="118271" y="25514"/>
                      <a:pt x="125179" y="17912"/>
                      <a:pt x="133475" y="11483"/>
                    </a:cubicBezTo>
                    <a:cubicBezTo>
                      <a:pt x="137628" y="8308"/>
                      <a:pt x="142101" y="5440"/>
                      <a:pt x="146971" y="3334"/>
                    </a:cubicBezTo>
                    <a:cubicBezTo>
                      <a:pt x="151876" y="1320"/>
                      <a:pt x="157146" y="-11"/>
                      <a:pt x="162426" y="0"/>
                    </a:cubicBezTo>
                    <a:cubicBezTo>
                      <a:pt x="163154" y="0"/>
                      <a:pt x="163745" y="592"/>
                      <a:pt x="163745" y="1320"/>
                    </a:cubicBezTo>
                    <a:cubicBezTo>
                      <a:pt x="163745" y="1980"/>
                      <a:pt x="163256" y="2527"/>
                      <a:pt x="162619" y="2629"/>
                    </a:cubicBezTo>
                    <a:cubicBezTo>
                      <a:pt x="152855" y="4109"/>
                      <a:pt x="144411" y="9423"/>
                      <a:pt x="136969" y="15784"/>
                    </a:cubicBezTo>
                    <a:cubicBezTo>
                      <a:pt x="129480" y="22168"/>
                      <a:pt x="122846" y="29782"/>
                      <a:pt x="115847" y="37099"/>
                    </a:cubicBezTo>
                    <a:cubicBezTo>
                      <a:pt x="108916" y="44462"/>
                      <a:pt x="102089" y="51927"/>
                      <a:pt x="95340" y="59461"/>
                    </a:cubicBezTo>
                    <a:cubicBezTo>
                      <a:pt x="88501" y="66915"/>
                      <a:pt x="81855" y="74551"/>
                      <a:pt x="75220" y="82198"/>
                    </a:cubicBezTo>
                    <a:cubicBezTo>
                      <a:pt x="61963" y="97505"/>
                      <a:pt x="49239" y="113289"/>
                      <a:pt x="37063" y="129483"/>
                    </a:cubicBezTo>
                    <a:cubicBezTo>
                      <a:pt x="25046" y="145801"/>
                      <a:pt x="13301" y="162325"/>
                      <a:pt x="2433" y="179429"/>
                    </a:cubicBezTo>
                    <a:cubicBezTo>
                      <a:pt x="2046" y="180044"/>
                      <a:pt x="1227" y="180226"/>
                      <a:pt x="613" y="179839"/>
                    </a:cubicBezTo>
                    <a:cubicBezTo>
                      <a:pt x="-2" y="179452"/>
                      <a:pt x="-184" y="178633"/>
                      <a:pt x="203" y="178018"/>
                    </a:cubicBezTo>
                    <a:cubicBezTo>
                      <a:pt x="203" y="178018"/>
                      <a:pt x="214" y="177996"/>
                      <a:pt x="226" y="17799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8" name="Google Shape;4208;p27"/>
              <p:cNvSpPr/>
              <p:nvPr/>
            </p:nvSpPr>
            <p:spPr>
              <a:xfrm>
                <a:off x="7965000" y="4000320"/>
                <a:ext cx="220073" cy="195134"/>
              </a:xfrm>
              <a:custGeom>
                <a:avLst/>
                <a:gdLst/>
                <a:ahLst/>
                <a:cxnLst/>
                <a:rect l="l" t="t" r="r" b="b"/>
                <a:pathLst>
                  <a:path w="220625" h="195623" extrusionOk="0">
                    <a:moveTo>
                      <a:pt x="218268" y="195101"/>
                    </a:moveTo>
                    <a:cubicBezTo>
                      <a:pt x="196964" y="183072"/>
                      <a:pt x="176070" y="170281"/>
                      <a:pt x="156075" y="156181"/>
                    </a:cubicBezTo>
                    <a:cubicBezTo>
                      <a:pt x="135990" y="142206"/>
                      <a:pt x="116564" y="127241"/>
                      <a:pt x="97935" y="111332"/>
                    </a:cubicBezTo>
                    <a:lnTo>
                      <a:pt x="84153" y="99167"/>
                    </a:lnTo>
                    <a:lnTo>
                      <a:pt x="70714" y="86614"/>
                    </a:lnTo>
                    <a:lnTo>
                      <a:pt x="57729" y="73584"/>
                    </a:lnTo>
                    <a:lnTo>
                      <a:pt x="45120" y="60190"/>
                    </a:lnTo>
                    <a:cubicBezTo>
                      <a:pt x="28608" y="42050"/>
                      <a:pt x="13347" y="22727"/>
                      <a:pt x="203" y="2027"/>
                    </a:cubicBezTo>
                    <a:cubicBezTo>
                      <a:pt x="-184" y="1412"/>
                      <a:pt x="-2" y="593"/>
                      <a:pt x="612" y="206"/>
                    </a:cubicBezTo>
                    <a:cubicBezTo>
                      <a:pt x="1182" y="-158"/>
                      <a:pt x="1922" y="-22"/>
                      <a:pt x="2343" y="479"/>
                    </a:cubicBezTo>
                    <a:cubicBezTo>
                      <a:pt x="17819" y="19347"/>
                      <a:pt x="33387" y="37999"/>
                      <a:pt x="49695" y="56036"/>
                    </a:cubicBezTo>
                    <a:lnTo>
                      <a:pt x="62065" y="69431"/>
                    </a:lnTo>
                    <a:lnTo>
                      <a:pt x="74777" y="82495"/>
                    </a:lnTo>
                    <a:lnTo>
                      <a:pt x="87750" y="95320"/>
                    </a:lnTo>
                    <a:lnTo>
                      <a:pt x="101065" y="107804"/>
                    </a:lnTo>
                    <a:cubicBezTo>
                      <a:pt x="118988" y="124260"/>
                      <a:pt x="137902" y="139680"/>
                      <a:pt x="157703" y="153905"/>
                    </a:cubicBezTo>
                    <a:cubicBezTo>
                      <a:pt x="177584" y="167993"/>
                      <a:pt x="198114" y="181206"/>
                      <a:pt x="219565" y="192802"/>
                    </a:cubicBezTo>
                    <a:cubicBezTo>
                      <a:pt x="220202" y="193143"/>
                      <a:pt x="220441" y="193951"/>
                      <a:pt x="220100" y="194588"/>
                    </a:cubicBezTo>
                    <a:cubicBezTo>
                      <a:pt x="219758" y="195226"/>
                      <a:pt x="218951" y="195465"/>
                      <a:pt x="218313" y="195123"/>
                    </a:cubicBezTo>
                    <a:cubicBezTo>
                      <a:pt x="218313" y="195123"/>
                      <a:pt x="218302" y="195123"/>
                      <a:pt x="218291" y="19511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9" name="Google Shape;4209;p27"/>
              <p:cNvSpPr/>
              <p:nvPr/>
            </p:nvSpPr>
            <p:spPr>
              <a:xfrm>
                <a:off x="7980120" y="3977640"/>
                <a:ext cx="230358" cy="215748"/>
              </a:xfrm>
              <a:custGeom>
                <a:avLst/>
                <a:gdLst/>
                <a:ahLst/>
                <a:cxnLst/>
                <a:rect l="l" t="t" r="r" b="b"/>
                <a:pathLst>
                  <a:path w="230935" h="216289" extrusionOk="0">
                    <a:moveTo>
                      <a:pt x="820" y="1486"/>
                    </a:moveTo>
                    <a:cubicBezTo>
                      <a:pt x="4086" y="109"/>
                      <a:pt x="7740" y="-278"/>
                      <a:pt x="11188" y="189"/>
                    </a:cubicBezTo>
                    <a:cubicBezTo>
                      <a:pt x="14658" y="633"/>
                      <a:pt x="17924" y="1816"/>
                      <a:pt x="20963" y="3330"/>
                    </a:cubicBezTo>
                    <a:cubicBezTo>
                      <a:pt x="27051" y="6368"/>
                      <a:pt x="32354" y="10567"/>
                      <a:pt x="37328" y="14926"/>
                    </a:cubicBezTo>
                    <a:cubicBezTo>
                      <a:pt x="47297" y="23586"/>
                      <a:pt x="57220" y="32326"/>
                      <a:pt x="66984" y="41225"/>
                    </a:cubicBezTo>
                    <a:cubicBezTo>
                      <a:pt x="86615" y="58910"/>
                      <a:pt x="105927" y="76959"/>
                      <a:pt x="124886" y="95394"/>
                    </a:cubicBezTo>
                    <a:cubicBezTo>
                      <a:pt x="134343" y="104635"/>
                      <a:pt x="143663" y="114012"/>
                      <a:pt x="152881" y="123491"/>
                    </a:cubicBezTo>
                    <a:cubicBezTo>
                      <a:pt x="162030" y="133039"/>
                      <a:pt x="171066" y="142701"/>
                      <a:pt x="179954" y="152488"/>
                    </a:cubicBezTo>
                    <a:cubicBezTo>
                      <a:pt x="197695" y="172096"/>
                      <a:pt x="214720" y="192386"/>
                      <a:pt x="230322" y="213770"/>
                    </a:cubicBezTo>
                    <a:cubicBezTo>
                      <a:pt x="230754" y="214361"/>
                      <a:pt x="230618" y="215181"/>
                      <a:pt x="230038" y="215613"/>
                    </a:cubicBezTo>
                    <a:cubicBezTo>
                      <a:pt x="229491" y="216011"/>
                      <a:pt x="228729" y="215932"/>
                      <a:pt x="228285" y="215442"/>
                    </a:cubicBezTo>
                    <a:cubicBezTo>
                      <a:pt x="210418" y="195982"/>
                      <a:pt x="193007" y="176227"/>
                      <a:pt x="175379" y="156630"/>
                    </a:cubicBezTo>
                    <a:cubicBezTo>
                      <a:pt x="166628" y="146786"/>
                      <a:pt x="157672" y="137113"/>
                      <a:pt x="148704" y="127463"/>
                    </a:cubicBezTo>
                    <a:cubicBezTo>
                      <a:pt x="139771" y="117767"/>
                      <a:pt x="130701" y="108208"/>
                      <a:pt x="121563" y="98706"/>
                    </a:cubicBezTo>
                    <a:cubicBezTo>
                      <a:pt x="103287" y="79701"/>
                      <a:pt x="84464" y="61209"/>
                      <a:pt x="65118" y="43273"/>
                    </a:cubicBezTo>
                    <a:cubicBezTo>
                      <a:pt x="55422" y="34329"/>
                      <a:pt x="45579" y="25555"/>
                      <a:pt x="35677" y="16838"/>
                    </a:cubicBezTo>
                    <a:cubicBezTo>
                      <a:pt x="30762" y="12502"/>
                      <a:pt x="25663" y="8371"/>
                      <a:pt x="19894" y="5526"/>
                    </a:cubicBezTo>
                    <a:cubicBezTo>
                      <a:pt x="14215" y="2692"/>
                      <a:pt x="7558" y="1406"/>
                      <a:pt x="1856" y="3921"/>
                    </a:cubicBezTo>
                    <a:cubicBezTo>
                      <a:pt x="1185" y="4217"/>
                      <a:pt x="410" y="3921"/>
                      <a:pt x="115" y="3250"/>
                    </a:cubicBezTo>
                    <a:cubicBezTo>
                      <a:pt x="-181" y="2578"/>
                      <a:pt x="115" y="1805"/>
                      <a:pt x="786" y="1509"/>
                    </a:cubicBezTo>
                    <a:cubicBezTo>
                      <a:pt x="786" y="1509"/>
                      <a:pt x="786" y="1509"/>
                      <a:pt x="798" y="1509"/>
                    </a:cubicBezTo>
                    <a:lnTo>
                      <a:pt x="820" y="150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0" name="Google Shape;4210;p27"/>
              <p:cNvSpPr/>
              <p:nvPr/>
            </p:nvSpPr>
            <p:spPr>
              <a:xfrm>
                <a:off x="8182800" y="3908520"/>
                <a:ext cx="35295" cy="266328"/>
              </a:xfrm>
              <a:custGeom>
                <a:avLst/>
                <a:gdLst/>
                <a:ahLst/>
                <a:cxnLst/>
                <a:rect l="l" t="t" r="r" b="b"/>
                <a:pathLst>
                  <a:path w="35472" h="266328" extrusionOk="0">
                    <a:moveTo>
                      <a:pt x="32652" y="265056"/>
                    </a:moveTo>
                    <a:cubicBezTo>
                      <a:pt x="25949" y="243604"/>
                      <a:pt x="19781" y="221971"/>
                      <a:pt x="15138" y="199962"/>
                    </a:cubicBezTo>
                    <a:cubicBezTo>
                      <a:pt x="10359" y="177998"/>
                      <a:pt x="6478" y="155807"/>
                      <a:pt x="3850" y="133446"/>
                    </a:cubicBezTo>
                    <a:cubicBezTo>
                      <a:pt x="2449" y="122270"/>
                      <a:pt x="1608" y="111038"/>
                      <a:pt x="822" y="99795"/>
                    </a:cubicBezTo>
                    <a:cubicBezTo>
                      <a:pt x="276" y="88540"/>
                      <a:pt x="-77" y="77274"/>
                      <a:pt x="14" y="65996"/>
                    </a:cubicBezTo>
                    <a:cubicBezTo>
                      <a:pt x="14" y="54752"/>
                      <a:pt x="424" y="43327"/>
                      <a:pt x="2563" y="32026"/>
                    </a:cubicBezTo>
                    <a:cubicBezTo>
                      <a:pt x="3679" y="26393"/>
                      <a:pt x="5204" y="20806"/>
                      <a:pt x="7332" y="15434"/>
                    </a:cubicBezTo>
                    <a:cubicBezTo>
                      <a:pt x="9562" y="10108"/>
                      <a:pt x="12339" y="4965"/>
                      <a:pt x="15947" y="492"/>
                    </a:cubicBezTo>
                    <a:cubicBezTo>
                      <a:pt x="16402" y="-77"/>
                      <a:pt x="17232" y="-168"/>
                      <a:pt x="17801" y="299"/>
                    </a:cubicBezTo>
                    <a:cubicBezTo>
                      <a:pt x="18314" y="720"/>
                      <a:pt x="18439" y="1448"/>
                      <a:pt x="18109" y="2006"/>
                    </a:cubicBezTo>
                    <a:cubicBezTo>
                      <a:pt x="15332" y="6751"/>
                      <a:pt x="13102" y="11747"/>
                      <a:pt x="11519" y="16971"/>
                    </a:cubicBezTo>
                    <a:cubicBezTo>
                      <a:pt x="9836" y="22149"/>
                      <a:pt x="8731" y="27508"/>
                      <a:pt x="8003" y="32937"/>
                    </a:cubicBezTo>
                    <a:cubicBezTo>
                      <a:pt x="6478" y="43793"/>
                      <a:pt x="6273" y="54877"/>
                      <a:pt x="6182" y="66053"/>
                    </a:cubicBezTo>
                    <a:cubicBezTo>
                      <a:pt x="5920" y="88369"/>
                      <a:pt x="6706" y="110708"/>
                      <a:pt x="8526" y="132979"/>
                    </a:cubicBezTo>
                    <a:cubicBezTo>
                      <a:pt x="10268" y="155261"/>
                      <a:pt x="13466" y="177452"/>
                      <a:pt x="17858" y="199393"/>
                    </a:cubicBezTo>
                    <a:cubicBezTo>
                      <a:pt x="22422" y="221300"/>
                      <a:pt x="28043" y="243013"/>
                      <a:pt x="35156" y="264248"/>
                    </a:cubicBezTo>
                    <a:cubicBezTo>
                      <a:pt x="35395" y="264942"/>
                      <a:pt x="35019" y="265693"/>
                      <a:pt x="34336" y="265921"/>
                    </a:cubicBezTo>
                    <a:cubicBezTo>
                      <a:pt x="33643" y="266160"/>
                      <a:pt x="32892" y="265784"/>
                      <a:pt x="32664" y="265101"/>
                    </a:cubicBezTo>
                    <a:cubicBezTo>
                      <a:pt x="32664" y="265101"/>
                      <a:pt x="32664" y="265078"/>
                      <a:pt x="32664" y="26506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1" name="Google Shape;4211;p27"/>
              <p:cNvSpPr/>
              <p:nvPr/>
            </p:nvSpPr>
            <p:spPr>
              <a:xfrm>
                <a:off x="8233920" y="3909960"/>
                <a:ext cx="21940" cy="265128"/>
              </a:xfrm>
              <a:custGeom>
                <a:avLst/>
                <a:gdLst/>
                <a:ahLst/>
                <a:cxnLst/>
                <a:rect l="l" t="t" r="r" b="b"/>
                <a:pathLst>
                  <a:path w="23034" h="265792" extrusionOk="0">
                    <a:moveTo>
                      <a:pt x="2525" y="784"/>
                    </a:moveTo>
                    <a:cubicBezTo>
                      <a:pt x="11538" y="21222"/>
                      <a:pt x="17786" y="42936"/>
                      <a:pt x="20244" y="65172"/>
                    </a:cubicBezTo>
                    <a:cubicBezTo>
                      <a:pt x="22850" y="87397"/>
                      <a:pt x="22246" y="109816"/>
                      <a:pt x="21154" y="132030"/>
                    </a:cubicBezTo>
                    <a:cubicBezTo>
                      <a:pt x="20585" y="143137"/>
                      <a:pt x="19857" y="154244"/>
                      <a:pt x="19026" y="165339"/>
                    </a:cubicBezTo>
                    <a:cubicBezTo>
                      <a:pt x="18127" y="176435"/>
                      <a:pt x="17023" y="187508"/>
                      <a:pt x="15840" y="198569"/>
                    </a:cubicBezTo>
                    <a:cubicBezTo>
                      <a:pt x="13370" y="220680"/>
                      <a:pt x="10070" y="242724"/>
                      <a:pt x="5131" y="264448"/>
                    </a:cubicBezTo>
                    <a:cubicBezTo>
                      <a:pt x="4971" y="265165"/>
                      <a:pt x="4266" y="265609"/>
                      <a:pt x="3549" y="265449"/>
                    </a:cubicBezTo>
                    <a:cubicBezTo>
                      <a:pt x="2900" y="265302"/>
                      <a:pt x="2468" y="264687"/>
                      <a:pt x="2525" y="264038"/>
                    </a:cubicBezTo>
                    <a:cubicBezTo>
                      <a:pt x="4517" y="241893"/>
                      <a:pt x="7168" y="219895"/>
                      <a:pt x="9695" y="197875"/>
                    </a:cubicBezTo>
                    <a:cubicBezTo>
                      <a:pt x="11014" y="186870"/>
                      <a:pt x="12153" y="175843"/>
                      <a:pt x="13268" y="164816"/>
                    </a:cubicBezTo>
                    <a:cubicBezTo>
                      <a:pt x="14451" y="153789"/>
                      <a:pt x="15487" y="142750"/>
                      <a:pt x="16454" y="131711"/>
                    </a:cubicBezTo>
                    <a:cubicBezTo>
                      <a:pt x="18412" y="109645"/>
                      <a:pt x="19663" y="87477"/>
                      <a:pt x="17467" y="65479"/>
                    </a:cubicBezTo>
                    <a:cubicBezTo>
                      <a:pt x="15111" y="43561"/>
                      <a:pt x="9456" y="21894"/>
                      <a:pt x="124" y="1876"/>
                    </a:cubicBezTo>
                    <a:cubicBezTo>
                      <a:pt x="-184" y="1216"/>
                      <a:pt x="101" y="431"/>
                      <a:pt x="761" y="124"/>
                    </a:cubicBezTo>
                    <a:cubicBezTo>
                      <a:pt x="1421" y="-183"/>
                      <a:pt x="2206" y="101"/>
                      <a:pt x="2513" y="761"/>
                    </a:cubicBezTo>
                    <a:cubicBezTo>
                      <a:pt x="2513" y="761"/>
                      <a:pt x="2513" y="784"/>
                      <a:pt x="2525" y="78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2" name="Google Shape;4212;p27"/>
              <p:cNvSpPr/>
              <p:nvPr/>
            </p:nvSpPr>
            <p:spPr>
              <a:xfrm rot="-2219059">
                <a:off x="8159430" y="4145314"/>
                <a:ext cx="121084" cy="121084"/>
              </a:xfrm>
              <a:custGeom>
                <a:avLst/>
                <a:gdLst/>
                <a:ahLst/>
                <a:cxnLst/>
                <a:rect l="l" t="t" r="r" b="b"/>
                <a:pathLst>
                  <a:path w="120902" h="120902" extrusionOk="0">
                    <a:moveTo>
                      <a:pt x="120901" y="60451"/>
                    </a:moveTo>
                    <a:cubicBezTo>
                      <a:pt x="120901" y="93837"/>
                      <a:pt x="93837" y="120902"/>
                      <a:pt x="60450" y="120902"/>
                    </a:cubicBezTo>
                    <a:cubicBezTo>
                      <a:pt x="27065" y="120902"/>
                      <a:pt x="-1" y="93837"/>
                      <a:pt x="-1" y="60451"/>
                    </a:cubicBezTo>
                    <a:cubicBezTo>
                      <a:pt x="-1" y="27065"/>
                      <a:pt x="27064" y="0"/>
                      <a:pt x="60450" y="0"/>
                    </a:cubicBezTo>
                    <a:cubicBezTo>
                      <a:pt x="93836" y="0"/>
                      <a:pt x="120901" y="27065"/>
                      <a:pt x="120901" y="6045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213" name="Google Shape;4213;p27"/>
              <p:cNvGrpSpPr/>
              <p:nvPr/>
            </p:nvGrpSpPr>
            <p:grpSpPr>
              <a:xfrm>
                <a:off x="8168760" y="4152600"/>
                <a:ext cx="97197" cy="101167"/>
                <a:chOff x="8168760" y="4152600"/>
                <a:chExt cx="97197" cy="101167"/>
              </a:xfrm>
            </p:grpSpPr>
            <p:sp>
              <p:nvSpPr>
                <p:cNvPr id="4214" name="Google Shape;4214;p27"/>
                <p:cNvSpPr/>
                <p:nvPr/>
              </p:nvSpPr>
              <p:spPr>
                <a:xfrm>
                  <a:off x="8185680" y="4165560"/>
                  <a:ext cx="13316" cy="93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49" h="9844" extrusionOk="0">
                      <a:moveTo>
                        <a:pt x="117" y="7149"/>
                      </a:moveTo>
                      <a:cubicBezTo>
                        <a:pt x="1062" y="4907"/>
                        <a:pt x="2825" y="3189"/>
                        <a:pt x="4805" y="1914"/>
                      </a:cubicBezTo>
                      <a:cubicBezTo>
                        <a:pt x="6809" y="673"/>
                        <a:pt x="9130" y="-157"/>
                        <a:pt x="11565" y="25"/>
                      </a:cubicBezTo>
                      <a:cubicBezTo>
                        <a:pt x="12556" y="93"/>
                        <a:pt x="13295" y="958"/>
                        <a:pt x="13226" y="1948"/>
                      </a:cubicBezTo>
                      <a:cubicBezTo>
                        <a:pt x="13192" y="2449"/>
                        <a:pt x="12954" y="2893"/>
                        <a:pt x="12590" y="3200"/>
                      </a:cubicBezTo>
                      <a:lnTo>
                        <a:pt x="12510" y="3268"/>
                      </a:lnTo>
                      <a:cubicBezTo>
                        <a:pt x="10859" y="4645"/>
                        <a:pt x="9244" y="5556"/>
                        <a:pt x="7605" y="6534"/>
                      </a:cubicBezTo>
                      <a:cubicBezTo>
                        <a:pt x="5944" y="7479"/>
                        <a:pt x="4339" y="8458"/>
                        <a:pt x="2347" y="9300"/>
                      </a:cubicBezTo>
                      <a:lnTo>
                        <a:pt x="2279" y="9334"/>
                      </a:lnTo>
                      <a:cubicBezTo>
                        <a:pt x="1437" y="9687"/>
                        <a:pt x="481" y="9300"/>
                        <a:pt x="128" y="8458"/>
                      </a:cubicBezTo>
                      <a:cubicBezTo>
                        <a:pt x="-54" y="8036"/>
                        <a:pt x="-31" y="7570"/>
                        <a:pt x="128" y="7183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15" name="Google Shape;4215;p27"/>
                <p:cNvSpPr/>
                <p:nvPr/>
              </p:nvSpPr>
              <p:spPr>
                <a:xfrm>
                  <a:off x="8206920" y="4179960"/>
                  <a:ext cx="14395" cy="68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26" h="7249" extrusionOk="0">
                      <a:moveTo>
                        <a:pt x="211" y="4329"/>
                      </a:moveTo>
                      <a:cubicBezTo>
                        <a:pt x="1520" y="2098"/>
                        <a:pt x="3933" y="721"/>
                        <a:pt x="6425" y="209"/>
                      </a:cubicBezTo>
                      <a:cubicBezTo>
                        <a:pt x="8917" y="-292"/>
                        <a:pt x="11694" y="73"/>
                        <a:pt x="13753" y="1677"/>
                      </a:cubicBezTo>
                      <a:cubicBezTo>
                        <a:pt x="14527" y="2280"/>
                        <a:pt x="14664" y="3395"/>
                        <a:pt x="14061" y="4169"/>
                      </a:cubicBezTo>
                      <a:cubicBezTo>
                        <a:pt x="13765" y="4556"/>
                        <a:pt x="13333" y="4784"/>
                        <a:pt x="12878" y="4841"/>
                      </a:cubicBezTo>
                      <a:lnTo>
                        <a:pt x="12673" y="4863"/>
                      </a:lnTo>
                      <a:cubicBezTo>
                        <a:pt x="10692" y="5102"/>
                        <a:pt x="9099" y="5216"/>
                        <a:pt x="7415" y="5501"/>
                      </a:cubicBezTo>
                      <a:cubicBezTo>
                        <a:pt x="5731" y="5763"/>
                        <a:pt x="4149" y="6184"/>
                        <a:pt x="2191" y="6684"/>
                      </a:cubicBezTo>
                      <a:lnTo>
                        <a:pt x="2032" y="6730"/>
                      </a:lnTo>
                      <a:cubicBezTo>
                        <a:pt x="1156" y="6957"/>
                        <a:pt x="268" y="6422"/>
                        <a:pt x="52" y="5558"/>
                      </a:cubicBezTo>
                      <a:cubicBezTo>
                        <a:pt x="-62" y="5125"/>
                        <a:pt x="18" y="4682"/>
                        <a:pt x="223" y="4329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16" name="Google Shape;4216;p27"/>
                <p:cNvSpPr/>
                <p:nvPr/>
              </p:nvSpPr>
              <p:spPr>
                <a:xfrm>
                  <a:off x="8228880" y="4161960"/>
                  <a:ext cx="17271" cy="104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45" h="10981" extrusionOk="0">
                      <a:moveTo>
                        <a:pt x="930" y="868"/>
                      </a:moveTo>
                      <a:cubicBezTo>
                        <a:pt x="3923" y="-475"/>
                        <a:pt x="7507" y="-168"/>
                        <a:pt x="10488" y="1164"/>
                      </a:cubicBezTo>
                      <a:cubicBezTo>
                        <a:pt x="13470" y="2506"/>
                        <a:pt x="16087" y="4999"/>
                        <a:pt x="17032" y="8174"/>
                      </a:cubicBezTo>
                      <a:cubicBezTo>
                        <a:pt x="17305" y="9095"/>
                        <a:pt x="16782" y="10063"/>
                        <a:pt x="15860" y="10336"/>
                      </a:cubicBezTo>
                      <a:cubicBezTo>
                        <a:pt x="15303" y="10506"/>
                        <a:pt x="14711" y="10370"/>
                        <a:pt x="14290" y="10028"/>
                      </a:cubicBezTo>
                      <a:lnTo>
                        <a:pt x="14176" y="9938"/>
                      </a:lnTo>
                      <a:cubicBezTo>
                        <a:pt x="12173" y="8333"/>
                        <a:pt x="10340" y="7058"/>
                        <a:pt x="8235" y="6045"/>
                      </a:cubicBezTo>
                      <a:cubicBezTo>
                        <a:pt x="6142" y="5033"/>
                        <a:pt x="3957" y="4395"/>
                        <a:pt x="1407" y="3906"/>
                      </a:cubicBezTo>
                      <a:lnTo>
                        <a:pt x="1294" y="3883"/>
                      </a:lnTo>
                      <a:cubicBezTo>
                        <a:pt x="429" y="3713"/>
                        <a:pt x="-140" y="2882"/>
                        <a:pt x="30" y="2017"/>
                      </a:cubicBezTo>
                      <a:cubicBezTo>
                        <a:pt x="133" y="1493"/>
                        <a:pt x="486" y="1073"/>
                        <a:pt x="941" y="85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17" name="Google Shape;4217;p27"/>
                <p:cNvSpPr/>
                <p:nvPr/>
              </p:nvSpPr>
              <p:spPr>
                <a:xfrm>
                  <a:off x="8259480" y="4185360"/>
                  <a:ext cx="6477" cy="122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21" h="12473" extrusionOk="0">
                      <a:moveTo>
                        <a:pt x="2271" y="97"/>
                      </a:moveTo>
                      <a:cubicBezTo>
                        <a:pt x="4423" y="962"/>
                        <a:pt x="5833" y="3067"/>
                        <a:pt x="6346" y="5264"/>
                      </a:cubicBezTo>
                      <a:cubicBezTo>
                        <a:pt x="6846" y="7460"/>
                        <a:pt x="6471" y="9998"/>
                        <a:pt x="4844" y="11693"/>
                      </a:cubicBezTo>
                      <a:cubicBezTo>
                        <a:pt x="4161" y="12410"/>
                        <a:pt x="3022" y="12433"/>
                        <a:pt x="2305" y="11750"/>
                      </a:cubicBezTo>
                      <a:cubicBezTo>
                        <a:pt x="2021" y="11477"/>
                        <a:pt x="1839" y="11124"/>
                        <a:pt x="1782" y="10760"/>
                      </a:cubicBezTo>
                      <a:lnTo>
                        <a:pt x="1726" y="10430"/>
                      </a:lnTo>
                      <a:cubicBezTo>
                        <a:pt x="1441" y="8825"/>
                        <a:pt x="1304" y="7665"/>
                        <a:pt x="1065" y="6390"/>
                      </a:cubicBezTo>
                      <a:cubicBezTo>
                        <a:pt x="838" y="5116"/>
                        <a:pt x="530" y="3932"/>
                        <a:pt x="121" y="2328"/>
                      </a:cubicBezTo>
                      <a:lnTo>
                        <a:pt x="52" y="2054"/>
                      </a:lnTo>
                      <a:cubicBezTo>
                        <a:pt x="-175" y="1178"/>
                        <a:pt x="360" y="279"/>
                        <a:pt x="1236" y="51"/>
                      </a:cubicBezTo>
                      <a:cubicBezTo>
                        <a:pt x="1589" y="-40"/>
                        <a:pt x="1942" y="-6"/>
                        <a:pt x="2260" y="12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18" name="Google Shape;4218;p27"/>
                <p:cNvSpPr/>
                <p:nvPr/>
              </p:nvSpPr>
              <p:spPr>
                <a:xfrm>
                  <a:off x="8243640" y="4203000"/>
                  <a:ext cx="6114" cy="129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13109" extrusionOk="0">
                      <a:moveTo>
                        <a:pt x="2356" y="145"/>
                      </a:moveTo>
                      <a:cubicBezTo>
                        <a:pt x="4586" y="1249"/>
                        <a:pt x="5838" y="3752"/>
                        <a:pt x="5975" y="6164"/>
                      </a:cubicBezTo>
                      <a:cubicBezTo>
                        <a:pt x="6123" y="8577"/>
                        <a:pt x="5144" y="11240"/>
                        <a:pt x="2993" y="12560"/>
                      </a:cubicBezTo>
                      <a:cubicBezTo>
                        <a:pt x="2162" y="13072"/>
                        <a:pt x="1069" y="12811"/>
                        <a:pt x="558" y="11980"/>
                      </a:cubicBezTo>
                      <a:cubicBezTo>
                        <a:pt x="342" y="11638"/>
                        <a:pt x="262" y="11240"/>
                        <a:pt x="308" y="10876"/>
                      </a:cubicBezTo>
                      <a:lnTo>
                        <a:pt x="353" y="10489"/>
                      </a:lnTo>
                      <a:cubicBezTo>
                        <a:pt x="524" y="8873"/>
                        <a:pt x="603" y="7712"/>
                        <a:pt x="592" y="6404"/>
                      </a:cubicBezTo>
                      <a:cubicBezTo>
                        <a:pt x="581" y="5095"/>
                        <a:pt x="433" y="3889"/>
                        <a:pt x="103" y="2261"/>
                      </a:cubicBezTo>
                      <a:lnTo>
                        <a:pt x="34" y="1942"/>
                      </a:lnTo>
                      <a:cubicBezTo>
                        <a:pt x="-148" y="1066"/>
                        <a:pt x="421" y="201"/>
                        <a:pt x="1308" y="31"/>
                      </a:cubicBezTo>
                      <a:cubicBezTo>
                        <a:pt x="1673" y="-37"/>
                        <a:pt x="2037" y="8"/>
                        <a:pt x="2344" y="16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19" name="Google Shape;4219;p27"/>
                <p:cNvSpPr/>
                <p:nvPr/>
              </p:nvSpPr>
              <p:spPr>
                <a:xfrm>
                  <a:off x="8236440" y="4238280"/>
                  <a:ext cx="16188" cy="136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29" h="13860" extrusionOk="0">
                      <a:moveTo>
                        <a:pt x="730" y="10689"/>
                      </a:moveTo>
                      <a:cubicBezTo>
                        <a:pt x="3062" y="9038"/>
                        <a:pt x="5202" y="7593"/>
                        <a:pt x="7216" y="5898"/>
                      </a:cubicBezTo>
                      <a:cubicBezTo>
                        <a:pt x="9242" y="4225"/>
                        <a:pt x="11063" y="2427"/>
                        <a:pt x="13146" y="503"/>
                      </a:cubicBezTo>
                      <a:lnTo>
                        <a:pt x="13202" y="458"/>
                      </a:lnTo>
                      <a:cubicBezTo>
                        <a:pt x="13908" y="-190"/>
                        <a:pt x="15012" y="-145"/>
                        <a:pt x="15660" y="560"/>
                      </a:cubicBezTo>
                      <a:cubicBezTo>
                        <a:pt x="16070" y="1004"/>
                        <a:pt x="16207" y="1630"/>
                        <a:pt x="16059" y="2176"/>
                      </a:cubicBezTo>
                      <a:cubicBezTo>
                        <a:pt x="15228" y="5352"/>
                        <a:pt x="13134" y="8071"/>
                        <a:pt x="10597" y="10097"/>
                      </a:cubicBezTo>
                      <a:cubicBezTo>
                        <a:pt x="8036" y="12088"/>
                        <a:pt x="4929" y="13511"/>
                        <a:pt x="1663" y="13636"/>
                      </a:cubicBezTo>
                      <a:cubicBezTo>
                        <a:pt x="787" y="13670"/>
                        <a:pt x="35" y="12988"/>
                        <a:pt x="1" y="12100"/>
                      </a:cubicBezTo>
                      <a:cubicBezTo>
                        <a:pt x="-22" y="11542"/>
                        <a:pt x="240" y="11042"/>
                        <a:pt x="661" y="10734"/>
                      </a:cubicBezTo>
                      <a:lnTo>
                        <a:pt x="718" y="1068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0" name="Google Shape;4220;p27"/>
                <p:cNvSpPr/>
                <p:nvPr/>
              </p:nvSpPr>
              <p:spPr>
                <a:xfrm>
                  <a:off x="8202240" y="4248360"/>
                  <a:ext cx="12957" cy="54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62" h="5531" extrusionOk="0">
                      <a:moveTo>
                        <a:pt x="1064" y="858"/>
                      </a:moveTo>
                      <a:cubicBezTo>
                        <a:pt x="2931" y="96"/>
                        <a:pt x="4763" y="-29"/>
                        <a:pt x="6583" y="5"/>
                      </a:cubicBezTo>
                      <a:cubicBezTo>
                        <a:pt x="8404" y="85"/>
                        <a:pt x="10214" y="369"/>
                        <a:pt x="11977" y="1314"/>
                      </a:cubicBezTo>
                      <a:cubicBezTo>
                        <a:pt x="12876" y="1803"/>
                        <a:pt x="13218" y="2930"/>
                        <a:pt x="12740" y="3829"/>
                      </a:cubicBezTo>
                      <a:cubicBezTo>
                        <a:pt x="12524" y="4227"/>
                        <a:pt x="12182" y="4512"/>
                        <a:pt x="11796" y="4671"/>
                      </a:cubicBezTo>
                      <a:cubicBezTo>
                        <a:pt x="9929" y="5422"/>
                        <a:pt x="8109" y="5502"/>
                        <a:pt x="6287" y="5376"/>
                      </a:cubicBezTo>
                      <a:cubicBezTo>
                        <a:pt x="4478" y="5217"/>
                        <a:pt x="2669" y="4887"/>
                        <a:pt x="893" y="3920"/>
                      </a:cubicBezTo>
                      <a:cubicBezTo>
                        <a:pt x="63" y="3476"/>
                        <a:pt x="-244" y="2440"/>
                        <a:pt x="211" y="1610"/>
                      </a:cubicBezTo>
                      <a:cubicBezTo>
                        <a:pt x="404" y="1245"/>
                        <a:pt x="711" y="984"/>
                        <a:pt x="1064" y="84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1" name="Google Shape;4221;p27"/>
                <p:cNvSpPr/>
                <p:nvPr/>
              </p:nvSpPr>
              <p:spPr>
                <a:xfrm>
                  <a:off x="8175240" y="4226760"/>
                  <a:ext cx="9716" cy="11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74" h="12051" extrusionOk="0">
                      <a:moveTo>
                        <a:pt x="7313" y="11705"/>
                      </a:moveTo>
                      <a:cubicBezTo>
                        <a:pt x="5435" y="10635"/>
                        <a:pt x="4058" y="9178"/>
                        <a:pt x="2817" y="7631"/>
                      </a:cubicBezTo>
                      <a:cubicBezTo>
                        <a:pt x="1612" y="6049"/>
                        <a:pt x="564" y="4353"/>
                        <a:pt x="52" y="2259"/>
                      </a:cubicBezTo>
                      <a:cubicBezTo>
                        <a:pt x="-187" y="1281"/>
                        <a:pt x="416" y="290"/>
                        <a:pt x="1395" y="51"/>
                      </a:cubicBezTo>
                      <a:cubicBezTo>
                        <a:pt x="1873" y="-62"/>
                        <a:pt x="2351" y="17"/>
                        <a:pt x="2738" y="245"/>
                      </a:cubicBezTo>
                      <a:cubicBezTo>
                        <a:pt x="4616" y="1326"/>
                        <a:pt x="5947" y="2805"/>
                        <a:pt x="7120" y="4399"/>
                      </a:cubicBezTo>
                      <a:cubicBezTo>
                        <a:pt x="8257" y="6026"/>
                        <a:pt x="9270" y="7756"/>
                        <a:pt x="9771" y="9861"/>
                      </a:cubicBezTo>
                      <a:cubicBezTo>
                        <a:pt x="9987" y="10760"/>
                        <a:pt x="9430" y="11670"/>
                        <a:pt x="8530" y="11887"/>
                      </a:cubicBezTo>
                      <a:cubicBezTo>
                        <a:pt x="8098" y="11989"/>
                        <a:pt x="7666" y="11909"/>
                        <a:pt x="7313" y="1171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2" name="Google Shape;4222;p27"/>
                <p:cNvSpPr/>
                <p:nvPr/>
              </p:nvSpPr>
              <p:spPr>
                <a:xfrm>
                  <a:off x="8168760" y="4194360"/>
                  <a:ext cx="5760" cy="129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11" h="13406" extrusionOk="0">
                      <a:moveTo>
                        <a:pt x="394" y="11676"/>
                      </a:moveTo>
                      <a:cubicBezTo>
                        <a:pt x="-141" y="9718"/>
                        <a:pt x="-50" y="7874"/>
                        <a:pt x="189" y="6054"/>
                      </a:cubicBezTo>
                      <a:cubicBezTo>
                        <a:pt x="485" y="4244"/>
                        <a:pt x="975" y="2458"/>
                        <a:pt x="2124" y="796"/>
                      </a:cubicBezTo>
                      <a:cubicBezTo>
                        <a:pt x="2704" y="-46"/>
                        <a:pt x="3865" y="-251"/>
                        <a:pt x="4708" y="330"/>
                      </a:cubicBezTo>
                      <a:cubicBezTo>
                        <a:pt x="5083" y="591"/>
                        <a:pt x="5333" y="967"/>
                        <a:pt x="5447" y="1365"/>
                      </a:cubicBezTo>
                      <a:cubicBezTo>
                        <a:pt x="5970" y="3323"/>
                        <a:pt x="5834" y="5155"/>
                        <a:pt x="5504" y="6964"/>
                      </a:cubicBezTo>
                      <a:cubicBezTo>
                        <a:pt x="5128" y="8762"/>
                        <a:pt x="4594" y="10537"/>
                        <a:pt x="3433" y="12199"/>
                      </a:cubicBezTo>
                      <a:cubicBezTo>
                        <a:pt x="2898" y="12973"/>
                        <a:pt x="1840" y="13155"/>
                        <a:pt x="1066" y="12620"/>
                      </a:cubicBezTo>
                      <a:cubicBezTo>
                        <a:pt x="724" y="12381"/>
                        <a:pt x="496" y="12040"/>
                        <a:pt x="394" y="1167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3" name="Google Shape;4223;p27"/>
                <p:cNvSpPr/>
                <p:nvPr/>
              </p:nvSpPr>
              <p:spPr>
                <a:xfrm>
                  <a:off x="8201520" y="4222440"/>
                  <a:ext cx="14387" cy="89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94" h="9344" extrusionOk="0">
                      <a:moveTo>
                        <a:pt x="2494" y="255"/>
                      </a:moveTo>
                      <a:cubicBezTo>
                        <a:pt x="4406" y="1268"/>
                        <a:pt x="5988" y="2144"/>
                        <a:pt x="7706" y="2872"/>
                      </a:cubicBezTo>
                      <a:cubicBezTo>
                        <a:pt x="9413" y="3624"/>
                        <a:pt x="11097" y="4193"/>
                        <a:pt x="13089" y="4967"/>
                      </a:cubicBezTo>
                      <a:lnTo>
                        <a:pt x="13237" y="5024"/>
                      </a:lnTo>
                      <a:cubicBezTo>
                        <a:pt x="14147" y="5376"/>
                        <a:pt x="14591" y="6412"/>
                        <a:pt x="14238" y="7322"/>
                      </a:cubicBezTo>
                      <a:cubicBezTo>
                        <a:pt x="14045" y="7800"/>
                        <a:pt x="13669" y="8153"/>
                        <a:pt x="13225" y="8324"/>
                      </a:cubicBezTo>
                      <a:cubicBezTo>
                        <a:pt x="10699" y="9280"/>
                        <a:pt x="7854" y="8893"/>
                        <a:pt x="5464" y="7766"/>
                      </a:cubicBezTo>
                      <a:cubicBezTo>
                        <a:pt x="3086" y="6617"/>
                        <a:pt x="981" y="4693"/>
                        <a:pt x="93" y="2167"/>
                      </a:cubicBezTo>
                      <a:cubicBezTo>
                        <a:pt x="-203" y="1325"/>
                        <a:pt x="229" y="392"/>
                        <a:pt x="1083" y="96"/>
                      </a:cubicBezTo>
                      <a:cubicBezTo>
                        <a:pt x="1527" y="-64"/>
                        <a:pt x="1993" y="-18"/>
                        <a:pt x="2380" y="187"/>
                      </a:cubicBezTo>
                      <a:lnTo>
                        <a:pt x="2505" y="25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4" name="Google Shape;4224;p27"/>
                <p:cNvSpPr/>
                <p:nvPr/>
              </p:nvSpPr>
              <p:spPr>
                <a:xfrm>
                  <a:off x="8186400" y="4194720"/>
                  <a:ext cx="7201" cy="140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43" h="14430" extrusionOk="0">
                      <a:moveTo>
                        <a:pt x="1786" y="13512"/>
                      </a:moveTo>
                      <a:cubicBezTo>
                        <a:pt x="113" y="11532"/>
                        <a:pt x="-297" y="8733"/>
                        <a:pt x="193" y="6240"/>
                      </a:cubicBezTo>
                      <a:cubicBezTo>
                        <a:pt x="694" y="3748"/>
                        <a:pt x="2196" y="1313"/>
                        <a:pt x="4552" y="175"/>
                      </a:cubicBezTo>
                      <a:cubicBezTo>
                        <a:pt x="5439" y="-246"/>
                        <a:pt x="6497" y="118"/>
                        <a:pt x="6919" y="1005"/>
                      </a:cubicBezTo>
                      <a:cubicBezTo>
                        <a:pt x="7124" y="1438"/>
                        <a:pt x="7146" y="1905"/>
                        <a:pt x="7010" y="2325"/>
                      </a:cubicBezTo>
                      <a:lnTo>
                        <a:pt x="6930" y="2553"/>
                      </a:lnTo>
                      <a:cubicBezTo>
                        <a:pt x="6327" y="4374"/>
                        <a:pt x="5826" y="5797"/>
                        <a:pt x="5450" y="7378"/>
                      </a:cubicBezTo>
                      <a:cubicBezTo>
                        <a:pt x="5064" y="8949"/>
                        <a:pt x="4870" y="10497"/>
                        <a:pt x="4666" y="12431"/>
                      </a:cubicBezTo>
                      <a:lnTo>
                        <a:pt x="4643" y="12636"/>
                      </a:lnTo>
                      <a:cubicBezTo>
                        <a:pt x="4552" y="13535"/>
                        <a:pt x="3744" y="14184"/>
                        <a:pt x="2856" y="14081"/>
                      </a:cubicBezTo>
                      <a:cubicBezTo>
                        <a:pt x="2423" y="14036"/>
                        <a:pt x="2048" y="13819"/>
                        <a:pt x="1786" y="1351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5" name="Google Shape;4225;p27"/>
                <p:cNvSpPr/>
                <p:nvPr/>
              </p:nvSpPr>
              <p:spPr>
                <a:xfrm>
                  <a:off x="8217720" y="4201200"/>
                  <a:ext cx="6847" cy="126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6" h="12711" extrusionOk="0">
                      <a:moveTo>
                        <a:pt x="1951" y="37"/>
                      </a:moveTo>
                      <a:cubicBezTo>
                        <a:pt x="4466" y="560"/>
                        <a:pt x="6252" y="2916"/>
                        <a:pt x="6753" y="5317"/>
                      </a:cubicBezTo>
                      <a:cubicBezTo>
                        <a:pt x="7003" y="6546"/>
                        <a:pt x="6992" y="7832"/>
                        <a:pt x="6605" y="9050"/>
                      </a:cubicBezTo>
                      <a:cubicBezTo>
                        <a:pt x="6263" y="10268"/>
                        <a:pt x="5490" y="11394"/>
                        <a:pt x="4454" y="12122"/>
                      </a:cubicBezTo>
                      <a:cubicBezTo>
                        <a:pt x="3669" y="12680"/>
                        <a:pt x="2576" y="12487"/>
                        <a:pt x="2019" y="11690"/>
                      </a:cubicBezTo>
                      <a:cubicBezTo>
                        <a:pt x="1803" y="11371"/>
                        <a:pt x="1700" y="11018"/>
                        <a:pt x="1700" y="10654"/>
                      </a:cubicBezTo>
                      <a:lnTo>
                        <a:pt x="1700" y="10165"/>
                      </a:lnTo>
                      <a:cubicBezTo>
                        <a:pt x="1735" y="8629"/>
                        <a:pt x="1644" y="7582"/>
                        <a:pt x="1461" y="6364"/>
                      </a:cubicBezTo>
                      <a:cubicBezTo>
                        <a:pt x="1245" y="5158"/>
                        <a:pt x="961" y="4088"/>
                        <a:pt x="312" y="2643"/>
                      </a:cubicBezTo>
                      <a:lnTo>
                        <a:pt x="141" y="2267"/>
                      </a:lnTo>
                      <a:cubicBezTo>
                        <a:pt x="-223" y="1459"/>
                        <a:pt x="141" y="503"/>
                        <a:pt x="949" y="139"/>
                      </a:cubicBezTo>
                      <a:cubicBezTo>
                        <a:pt x="1268" y="-9"/>
                        <a:pt x="1621" y="-31"/>
                        <a:pt x="1940" y="3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6" name="Google Shape;4226;p27"/>
                <p:cNvSpPr/>
                <p:nvPr/>
              </p:nvSpPr>
              <p:spPr>
                <a:xfrm>
                  <a:off x="8257680" y="4218120"/>
                  <a:ext cx="7567" cy="115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41" h="11813" extrusionOk="0">
                      <a:moveTo>
                        <a:pt x="181" y="8913"/>
                      </a:moveTo>
                      <a:cubicBezTo>
                        <a:pt x="750" y="7343"/>
                        <a:pt x="1274" y="6216"/>
                        <a:pt x="1763" y="4999"/>
                      </a:cubicBezTo>
                      <a:cubicBezTo>
                        <a:pt x="2276" y="3792"/>
                        <a:pt x="2696" y="2654"/>
                        <a:pt x="3470" y="1209"/>
                      </a:cubicBezTo>
                      <a:lnTo>
                        <a:pt x="3607" y="959"/>
                      </a:lnTo>
                      <a:cubicBezTo>
                        <a:pt x="4085" y="71"/>
                        <a:pt x="5177" y="-259"/>
                        <a:pt x="6065" y="219"/>
                      </a:cubicBezTo>
                      <a:cubicBezTo>
                        <a:pt x="6406" y="401"/>
                        <a:pt x="6668" y="686"/>
                        <a:pt x="6827" y="1004"/>
                      </a:cubicBezTo>
                      <a:cubicBezTo>
                        <a:pt x="7806" y="2962"/>
                        <a:pt x="7567" y="5272"/>
                        <a:pt x="6679" y="7184"/>
                      </a:cubicBezTo>
                      <a:cubicBezTo>
                        <a:pt x="5780" y="9084"/>
                        <a:pt x="4199" y="10757"/>
                        <a:pt x="2105" y="11314"/>
                      </a:cubicBezTo>
                      <a:cubicBezTo>
                        <a:pt x="1217" y="11554"/>
                        <a:pt x="295" y="11030"/>
                        <a:pt x="56" y="10131"/>
                      </a:cubicBezTo>
                      <a:cubicBezTo>
                        <a:pt x="-35" y="9789"/>
                        <a:pt x="-12" y="9437"/>
                        <a:pt x="101" y="9130"/>
                      </a:cubicBezTo>
                      <a:lnTo>
                        <a:pt x="181" y="891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7" name="Google Shape;4227;p27"/>
                <p:cNvSpPr/>
                <p:nvPr/>
              </p:nvSpPr>
              <p:spPr>
                <a:xfrm>
                  <a:off x="8205120" y="4152600"/>
                  <a:ext cx="12957" cy="53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32" h="5463" extrusionOk="0">
                      <a:moveTo>
                        <a:pt x="788" y="1491"/>
                      </a:moveTo>
                      <a:cubicBezTo>
                        <a:pt x="2574" y="353"/>
                        <a:pt x="4589" y="0"/>
                        <a:pt x="6580" y="0"/>
                      </a:cubicBezTo>
                      <a:cubicBezTo>
                        <a:pt x="8560" y="34"/>
                        <a:pt x="10575" y="444"/>
                        <a:pt x="12304" y="1673"/>
                      </a:cubicBezTo>
                      <a:cubicBezTo>
                        <a:pt x="13135" y="2254"/>
                        <a:pt x="13329" y="3403"/>
                        <a:pt x="12748" y="4233"/>
                      </a:cubicBezTo>
                      <a:cubicBezTo>
                        <a:pt x="12487" y="4598"/>
                        <a:pt x="12122" y="4848"/>
                        <a:pt x="11712" y="4951"/>
                      </a:cubicBezTo>
                      <a:lnTo>
                        <a:pt x="11633" y="4973"/>
                      </a:lnTo>
                      <a:cubicBezTo>
                        <a:pt x="9767" y="5463"/>
                        <a:pt x="8116" y="5451"/>
                        <a:pt x="6432" y="5394"/>
                      </a:cubicBezTo>
                      <a:cubicBezTo>
                        <a:pt x="4748" y="5281"/>
                        <a:pt x="3086" y="5155"/>
                        <a:pt x="1232" y="4552"/>
                      </a:cubicBezTo>
                      <a:lnTo>
                        <a:pt x="1163" y="4529"/>
                      </a:lnTo>
                      <a:cubicBezTo>
                        <a:pt x="276" y="4245"/>
                        <a:pt x="-203" y="3289"/>
                        <a:pt x="82" y="2402"/>
                      </a:cubicBezTo>
                      <a:cubicBezTo>
                        <a:pt x="207" y="2014"/>
                        <a:pt x="458" y="1696"/>
                        <a:pt x="776" y="150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4228" name="Google Shape;4228;p27"/>
            <p:cNvGrpSpPr/>
            <p:nvPr/>
          </p:nvGrpSpPr>
          <p:grpSpPr>
            <a:xfrm rot="10800000">
              <a:off x="713229" y="2929780"/>
              <a:ext cx="1133049" cy="830360"/>
              <a:chOff x="8589600" y="3435480"/>
              <a:chExt cx="822779" cy="602978"/>
            </a:xfrm>
          </p:grpSpPr>
          <p:sp>
            <p:nvSpPr>
              <p:cNvPr id="4229" name="Google Shape;4229;p27"/>
              <p:cNvSpPr/>
              <p:nvPr/>
            </p:nvSpPr>
            <p:spPr>
              <a:xfrm>
                <a:off x="8589600" y="3834360"/>
                <a:ext cx="249894" cy="134113"/>
              </a:xfrm>
              <a:custGeom>
                <a:avLst/>
                <a:gdLst/>
                <a:ahLst/>
                <a:cxnLst/>
                <a:rect l="l" t="t" r="r" b="b"/>
                <a:pathLst>
                  <a:path w="250520" h="135468" extrusionOk="0">
                    <a:moveTo>
                      <a:pt x="173059" y="74209"/>
                    </a:moveTo>
                    <a:cubicBezTo>
                      <a:pt x="165367" y="78294"/>
                      <a:pt x="157321" y="81766"/>
                      <a:pt x="150106" y="86659"/>
                    </a:cubicBezTo>
                    <a:cubicBezTo>
                      <a:pt x="143574" y="91097"/>
                      <a:pt x="137850" y="96628"/>
                      <a:pt x="131625" y="101498"/>
                    </a:cubicBezTo>
                    <a:cubicBezTo>
                      <a:pt x="121508" y="109419"/>
                      <a:pt x="110094" y="115541"/>
                      <a:pt x="98429" y="120902"/>
                    </a:cubicBezTo>
                    <a:cubicBezTo>
                      <a:pt x="84967" y="127092"/>
                      <a:pt x="70878" y="132373"/>
                      <a:pt x="56141" y="133920"/>
                    </a:cubicBezTo>
                    <a:cubicBezTo>
                      <a:pt x="41404" y="135468"/>
                      <a:pt x="25870" y="133021"/>
                      <a:pt x="13557" y="124771"/>
                    </a:cubicBezTo>
                    <a:cubicBezTo>
                      <a:pt x="5978" y="119695"/>
                      <a:pt x="-554" y="111513"/>
                      <a:pt x="37" y="102398"/>
                    </a:cubicBezTo>
                    <a:cubicBezTo>
                      <a:pt x="424" y="96389"/>
                      <a:pt x="3827" y="91006"/>
                      <a:pt x="7651" y="86352"/>
                    </a:cubicBezTo>
                    <a:cubicBezTo>
                      <a:pt x="24277" y="66095"/>
                      <a:pt x="49563" y="55250"/>
                      <a:pt x="74304" y="46612"/>
                    </a:cubicBezTo>
                    <a:cubicBezTo>
                      <a:pt x="125730" y="28655"/>
                      <a:pt x="195069" y="45"/>
                      <a:pt x="249966" y="0"/>
                    </a:cubicBezTo>
                    <a:cubicBezTo>
                      <a:pt x="229482" y="23431"/>
                      <a:pt x="201714" y="58983"/>
                      <a:pt x="173059" y="7419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0" name="Google Shape;4230;p27"/>
              <p:cNvSpPr/>
              <p:nvPr/>
            </p:nvSpPr>
            <p:spPr>
              <a:xfrm>
                <a:off x="8602200" y="3654720"/>
                <a:ext cx="326356" cy="158230"/>
              </a:xfrm>
              <a:custGeom>
                <a:avLst/>
                <a:gdLst/>
                <a:ahLst/>
                <a:cxnLst/>
                <a:rect l="l" t="t" r="r" b="b"/>
                <a:pathLst>
                  <a:path w="327996" h="170598" extrusionOk="0">
                    <a:moveTo>
                      <a:pt x="148842" y="143227"/>
                    </a:moveTo>
                    <a:cubicBezTo>
                      <a:pt x="133012" y="136456"/>
                      <a:pt x="118196" y="127557"/>
                      <a:pt x="103436" y="118680"/>
                    </a:cubicBezTo>
                    <a:cubicBezTo>
                      <a:pt x="81734" y="105628"/>
                      <a:pt x="60021" y="92575"/>
                      <a:pt x="38319" y="79522"/>
                    </a:cubicBezTo>
                    <a:cubicBezTo>
                      <a:pt x="26267" y="72273"/>
                      <a:pt x="13818" y="64648"/>
                      <a:pt x="6056" y="52927"/>
                    </a:cubicBezTo>
                    <a:cubicBezTo>
                      <a:pt x="1425" y="45928"/>
                      <a:pt x="-1318" y="37222"/>
                      <a:pt x="639" y="29062"/>
                    </a:cubicBezTo>
                    <a:cubicBezTo>
                      <a:pt x="2199" y="22587"/>
                      <a:pt x="6557" y="17091"/>
                      <a:pt x="11667" y="12835"/>
                    </a:cubicBezTo>
                    <a:cubicBezTo>
                      <a:pt x="32026" y="-4144"/>
                      <a:pt x="62502" y="-2369"/>
                      <a:pt x="87242" y="7145"/>
                    </a:cubicBezTo>
                    <a:cubicBezTo>
                      <a:pt x="111982" y="16658"/>
                      <a:pt x="133775" y="32693"/>
                      <a:pt x="158356" y="42628"/>
                    </a:cubicBezTo>
                    <a:cubicBezTo>
                      <a:pt x="194078" y="57080"/>
                      <a:pt x="235991" y="58970"/>
                      <a:pt x="265499" y="83755"/>
                    </a:cubicBezTo>
                    <a:cubicBezTo>
                      <a:pt x="275070" y="91790"/>
                      <a:pt x="282785" y="101872"/>
                      <a:pt x="292435" y="109804"/>
                    </a:cubicBezTo>
                    <a:cubicBezTo>
                      <a:pt x="301847" y="117531"/>
                      <a:pt x="314274" y="123494"/>
                      <a:pt x="326678" y="120706"/>
                    </a:cubicBezTo>
                    <a:cubicBezTo>
                      <a:pt x="282774" y="164679"/>
                      <a:pt x="203125" y="166454"/>
                      <a:pt x="148831" y="14322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1" name="Google Shape;4231;p27"/>
              <p:cNvSpPr/>
              <p:nvPr/>
            </p:nvSpPr>
            <p:spPr>
              <a:xfrm>
                <a:off x="8849520" y="3705840"/>
                <a:ext cx="188514" cy="332618"/>
              </a:xfrm>
              <a:custGeom>
                <a:avLst/>
                <a:gdLst/>
                <a:ahLst/>
                <a:cxnLst/>
                <a:rect l="l" t="t" r="r" b="b"/>
                <a:pathLst>
                  <a:path w="190900" h="334289" extrusionOk="0">
                    <a:moveTo>
                      <a:pt x="26284" y="167867"/>
                    </a:moveTo>
                    <a:cubicBezTo>
                      <a:pt x="21368" y="183469"/>
                      <a:pt x="18272" y="199572"/>
                      <a:pt x="15177" y="215641"/>
                    </a:cubicBezTo>
                    <a:lnTo>
                      <a:pt x="2045" y="284012"/>
                    </a:lnTo>
                    <a:cubicBezTo>
                      <a:pt x="-1040" y="300081"/>
                      <a:pt x="-2439" y="320360"/>
                      <a:pt x="11411" y="329054"/>
                    </a:cubicBezTo>
                    <a:cubicBezTo>
                      <a:pt x="19752" y="334289"/>
                      <a:pt x="30722" y="332844"/>
                      <a:pt x="39826" y="329100"/>
                    </a:cubicBezTo>
                    <a:cubicBezTo>
                      <a:pt x="66990" y="317948"/>
                      <a:pt x="83150" y="290203"/>
                      <a:pt x="95270" y="263460"/>
                    </a:cubicBezTo>
                    <a:cubicBezTo>
                      <a:pt x="115208" y="219487"/>
                      <a:pt x="129729" y="173068"/>
                      <a:pt x="138378" y="125567"/>
                    </a:cubicBezTo>
                    <a:cubicBezTo>
                      <a:pt x="142508" y="102853"/>
                      <a:pt x="145342" y="79808"/>
                      <a:pt x="152193" y="57765"/>
                    </a:cubicBezTo>
                    <a:cubicBezTo>
                      <a:pt x="159044" y="35722"/>
                      <a:pt x="170378" y="14350"/>
                      <a:pt x="188461" y="0"/>
                    </a:cubicBezTo>
                    <a:cubicBezTo>
                      <a:pt x="181281" y="5701"/>
                      <a:pt x="168546" y="8023"/>
                      <a:pt x="160364" y="13110"/>
                    </a:cubicBezTo>
                    <a:cubicBezTo>
                      <a:pt x="152341" y="18106"/>
                      <a:pt x="146697" y="24501"/>
                      <a:pt x="139652" y="30339"/>
                    </a:cubicBezTo>
                    <a:cubicBezTo>
                      <a:pt x="124323" y="43074"/>
                      <a:pt x="106969" y="52758"/>
                      <a:pt x="92186" y="66459"/>
                    </a:cubicBezTo>
                    <a:cubicBezTo>
                      <a:pt x="62313" y="94147"/>
                      <a:pt x="38563" y="128868"/>
                      <a:pt x="26273" y="16786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2" name="Google Shape;4232;p27"/>
              <p:cNvSpPr/>
              <p:nvPr/>
            </p:nvSpPr>
            <p:spPr>
              <a:xfrm>
                <a:off x="8807760" y="3517560"/>
                <a:ext cx="316381" cy="163259"/>
              </a:xfrm>
              <a:custGeom>
                <a:avLst/>
                <a:gdLst/>
                <a:ahLst/>
                <a:cxnLst/>
                <a:rect l="l" t="t" r="r" b="b"/>
                <a:pathLst>
                  <a:path w="317174" h="164908" extrusionOk="0">
                    <a:moveTo>
                      <a:pt x="230222" y="162983"/>
                    </a:moveTo>
                    <a:cubicBezTo>
                      <a:pt x="206143" y="162368"/>
                      <a:pt x="182859" y="154653"/>
                      <a:pt x="160270" y="146277"/>
                    </a:cubicBezTo>
                    <a:cubicBezTo>
                      <a:pt x="108468" y="127079"/>
                      <a:pt x="56745" y="103078"/>
                      <a:pt x="18531" y="63168"/>
                    </a:cubicBezTo>
                    <a:cubicBezTo>
                      <a:pt x="11862" y="56204"/>
                      <a:pt x="5535" y="48602"/>
                      <a:pt x="2212" y="39555"/>
                    </a:cubicBezTo>
                    <a:cubicBezTo>
                      <a:pt x="-1111" y="30508"/>
                      <a:pt x="-986" y="19719"/>
                      <a:pt x="4625" y="11878"/>
                    </a:cubicBezTo>
                    <a:cubicBezTo>
                      <a:pt x="12545" y="794"/>
                      <a:pt x="28295" y="-1095"/>
                      <a:pt x="41826" y="487"/>
                    </a:cubicBezTo>
                    <a:cubicBezTo>
                      <a:pt x="112234" y="8715"/>
                      <a:pt x="159484" y="78861"/>
                      <a:pt x="226661" y="101519"/>
                    </a:cubicBezTo>
                    <a:cubicBezTo>
                      <a:pt x="240078" y="106048"/>
                      <a:pt x="254087" y="108586"/>
                      <a:pt x="267686" y="112558"/>
                    </a:cubicBezTo>
                    <a:cubicBezTo>
                      <a:pt x="284199" y="117394"/>
                      <a:pt x="302133" y="124086"/>
                      <a:pt x="316063" y="134282"/>
                    </a:cubicBezTo>
                    <a:cubicBezTo>
                      <a:pt x="287169" y="147347"/>
                      <a:pt x="263965" y="163813"/>
                      <a:pt x="230234" y="16297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3" name="Google Shape;4233;p27"/>
              <p:cNvSpPr/>
              <p:nvPr/>
            </p:nvSpPr>
            <p:spPr>
              <a:xfrm>
                <a:off x="9065520" y="3594960"/>
                <a:ext cx="178697" cy="323558"/>
              </a:xfrm>
              <a:custGeom>
                <a:avLst/>
                <a:gdLst/>
                <a:ahLst/>
                <a:cxnLst/>
                <a:rect l="l" t="t" r="r" b="b"/>
                <a:pathLst>
                  <a:path w="179145" h="328485" extrusionOk="0">
                    <a:moveTo>
                      <a:pt x="29570" y="122620"/>
                    </a:moveTo>
                    <a:cubicBezTo>
                      <a:pt x="8449" y="169836"/>
                      <a:pt x="2178" y="222309"/>
                      <a:pt x="130" y="273986"/>
                    </a:cubicBezTo>
                    <a:cubicBezTo>
                      <a:pt x="-553" y="291193"/>
                      <a:pt x="1006" y="311790"/>
                      <a:pt x="15925" y="320371"/>
                    </a:cubicBezTo>
                    <a:cubicBezTo>
                      <a:pt x="30036" y="328485"/>
                      <a:pt x="48279" y="320599"/>
                      <a:pt x="60034" y="309344"/>
                    </a:cubicBezTo>
                    <a:cubicBezTo>
                      <a:pt x="89145" y="281485"/>
                      <a:pt x="95279" y="238105"/>
                      <a:pt x="102163" y="198400"/>
                    </a:cubicBezTo>
                    <a:cubicBezTo>
                      <a:pt x="108866" y="159753"/>
                      <a:pt x="117788" y="121493"/>
                      <a:pt x="128884" y="83882"/>
                    </a:cubicBezTo>
                    <a:cubicBezTo>
                      <a:pt x="138272" y="52029"/>
                      <a:pt x="150927" y="18356"/>
                      <a:pt x="178592" y="0"/>
                    </a:cubicBezTo>
                    <a:cubicBezTo>
                      <a:pt x="166757" y="7954"/>
                      <a:pt x="148207" y="6885"/>
                      <a:pt x="135211" y="14703"/>
                    </a:cubicBezTo>
                    <a:cubicBezTo>
                      <a:pt x="122522" y="22327"/>
                      <a:pt x="109128" y="29747"/>
                      <a:pt x="96997" y="38248"/>
                    </a:cubicBezTo>
                    <a:cubicBezTo>
                      <a:pt x="67147" y="59165"/>
                      <a:pt x="44364" y="89527"/>
                      <a:pt x="29559" y="12260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4" name="Google Shape;4234;p27"/>
              <p:cNvSpPr/>
              <p:nvPr/>
            </p:nvSpPr>
            <p:spPr>
              <a:xfrm>
                <a:off x="8972640" y="3435480"/>
                <a:ext cx="301410" cy="156081"/>
              </a:xfrm>
              <a:custGeom>
                <a:avLst/>
                <a:gdLst/>
                <a:ahLst/>
                <a:cxnLst/>
                <a:rect l="l" t="t" r="r" b="b"/>
                <a:pathLst>
                  <a:path w="302925" h="161324" extrusionOk="0">
                    <a:moveTo>
                      <a:pt x="15215" y="58583"/>
                    </a:moveTo>
                    <a:cubicBezTo>
                      <a:pt x="6999" y="49831"/>
                      <a:pt x="-1206" y="39100"/>
                      <a:pt x="147" y="27174"/>
                    </a:cubicBezTo>
                    <a:cubicBezTo>
                      <a:pt x="1559" y="14701"/>
                      <a:pt x="13292" y="5631"/>
                      <a:pt x="25377" y="2229"/>
                    </a:cubicBezTo>
                    <a:cubicBezTo>
                      <a:pt x="49651" y="-4622"/>
                      <a:pt x="75279" y="5472"/>
                      <a:pt x="97765" y="16886"/>
                    </a:cubicBezTo>
                    <a:cubicBezTo>
                      <a:pt x="115701" y="25990"/>
                      <a:pt x="133260" y="36141"/>
                      <a:pt x="148589" y="49171"/>
                    </a:cubicBezTo>
                    <a:cubicBezTo>
                      <a:pt x="162006" y="60574"/>
                      <a:pt x="173546" y="74048"/>
                      <a:pt x="186871" y="85542"/>
                    </a:cubicBezTo>
                    <a:cubicBezTo>
                      <a:pt x="205034" y="101212"/>
                      <a:pt x="226156" y="112854"/>
                      <a:pt x="247709" y="123142"/>
                    </a:cubicBezTo>
                    <a:cubicBezTo>
                      <a:pt x="263300" y="130573"/>
                      <a:pt x="289668" y="136297"/>
                      <a:pt x="301719" y="147666"/>
                    </a:cubicBezTo>
                    <a:cubicBezTo>
                      <a:pt x="291522" y="156053"/>
                      <a:pt x="270162" y="155143"/>
                      <a:pt x="257439" y="155711"/>
                    </a:cubicBezTo>
                    <a:cubicBezTo>
                      <a:pt x="235465" y="156702"/>
                      <a:pt x="213376" y="155291"/>
                      <a:pt x="191686" y="151637"/>
                    </a:cubicBezTo>
                    <a:cubicBezTo>
                      <a:pt x="148669" y="144411"/>
                      <a:pt x="107097" y="128376"/>
                      <a:pt x="70499" y="104626"/>
                    </a:cubicBezTo>
                    <a:cubicBezTo>
                      <a:pt x="50334" y="91539"/>
                      <a:pt x="31682" y="76108"/>
                      <a:pt x="15226" y="5858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5" name="Google Shape;4235;p27"/>
              <p:cNvSpPr/>
              <p:nvPr/>
            </p:nvSpPr>
            <p:spPr>
              <a:xfrm>
                <a:off x="8649000" y="3689280"/>
                <a:ext cx="268965" cy="100847"/>
              </a:xfrm>
              <a:custGeom>
                <a:avLst/>
                <a:gdLst/>
                <a:ahLst/>
                <a:cxnLst/>
                <a:rect l="l" t="t" r="r" b="b"/>
                <a:pathLst>
                  <a:path w="269639" h="101100" extrusionOk="0">
                    <a:moveTo>
                      <a:pt x="3173" y="397"/>
                    </a:moveTo>
                    <a:cubicBezTo>
                      <a:pt x="22463" y="14633"/>
                      <a:pt x="42458" y="27914"/>
                      <a:pt x="63169" y="39897"/>
                    </a:cubicBezTo>
                    <a:cubicBezTo>
                      <a:pt x="83880" y="51880"/>
                      <a:pt x="105503" y="62259"/>
                      <a:pt x="127853" y="70463"/>
                    </a:cubicBezTo>
                    <a:cubicBezTo>
                      <a:pt x="150192" y="78657"/>
                      <a:pt x="173180" y="84814"/>
                      <a:pt x="196497" y="88569"/>
                    </a:cubicBezTo>
                    <a:cubicBezTo>
                      <a:pt x="208173" y="90367"/>
                      <a:pt x="219895" y="91710"/>
                      <a:pt x="231696" y="92382"/>
                    </a:cubicBezTo>
                    <a:cubicBezTo>
                      <a:pt x="243497" y="93087"/>
                      <a:pt x="255333" y="93144"/>
                      <a:pt x="267282" y="92825"/>
                    </a:cubicBezTo>
                    <a:cubicBezTo>
                      <a:pt x="268385" y="92791"/>
                      <a:pt x="269307" y="93667"/>
                      <a:pt x="269341" y="94771"/>
                    </a:cubicBezTo>
                    <a:cubicBezTo>
                      <a:pt x="269364" y="95739"/>
                      <a:pt x="268693" y="96569"/>
                      <a:pt x="267782" y="96786"/>
                    </a:cubicBezTo>
                    <a:cubicBezTo>
                      <a:pt x="255913" y="99505"/>
                      <a:pt x="243691" y="100677"/>
                      <a:pt x="231480" y="100769"/>
                    </a:cubicBezTo>
                    <a:cubicBezTo>
                      <a:pt x="219269" y="100825"/>
                      <a:pt x="207047" y="99847"/>
                      <a:pt x="195007" y="97832"/>
                    </a:cubicBezTo>
                    <a:cubicBezTo>
                      <a:pt x="170892" y="93963"/>
                      <a:pt x="147484" y="86635"/>
                      <a:pt x="125213" y="77075"/>
                    </a:cubicBezTo>
                    <a:cubicBezTo>
                      <a:pt x="102931" y="67505"/>
                      <a:pt x="81662" y="55942"/>
                      <a:pt x="61041" y="43493"/>
                    </a:cubicBezTo>
                    <a:cubicBezTo>
                      <a:pt x="40397" y="31043"/>
                      <a:pt x="20562" y="17410"/>
                      <a:pt x="852" y="3628"/>
                    </a:cubicBezTo>
                    <a:cubicBezTo>
                      <a:pt x="-47" y="2991"/>
                      <a:pt x="-275" y="1751"/>
                      <a:pt x="362" y="852"/>
                    </a:cubicBezTo>
                    <a:cubicBezTo>
                      <a:pt x="1000" y="-47"/>
                      <a:pt x="2241" y="-275"/>
                      <a:pt x="3139" y="363"/>
                    </a:cubicBezTo>
                    <a:cubicBezTo>
                      <a:pt x="3139" y="363"/>
                      <a:pt x="3173" y="385"/>
                      <a:pt x="3184" y="39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6" name="Google Shape;4236;p27"/>
              <p:cNvSpPr/>
              <p:nvPr/>
            </p:nvSpPr>
            <p:spPr>
              <a:xfrm>
                <a:off x="8844840" y="3558240"/>
                <a:ext cx="257182" cy="110156"/>
              </a:xfrm>
              <a:custGeom>
                <a:avLst/>
                <a:gdLst/>
                <a:ahLst/>
                <a:cxnLst/>
                <a:rect l="l" t="t" r="r" b="b"/>
                <a:pathLst>
                  <a:path w="257827" h="110432" extrusionOk="0">
                    <a:moveTo>
                      <a:pt x="3574" y="718"/>
                    </a:moveTo>
                    <a:cubicBezTo>
                      <a:pt x="18130" y="18961"/>
                      <a:pt x="36133" y="34324"/>
                      <a:pt x="55741" y="46967"/>
                    </a:cubicBezTo>
                    <a:cubicBezTo>
                      <a:pt x="75382" y="59622"/>
                      <a:pt x="96800" y="69363"/>
                      <a:pt x="118866" y="76760"/>
                    </a:cubicBezTo>
                    <a:cubicBezTo>
                      <a:pt x="140977" y="84168"/>
                      <a:pt x="163681" y="89517"/>
                      <a:pt x="186589" y="93898"/>
                    </a:cubicBezTo>
                    <a:cubicBezTo>
                      <a:pt x="198060" y="96015"/>
                      <a:pt x="209565" y="98041"/>
                      <a:pt x="221105" y="99975"/>
                    </a:cubicBezTo>
                    <a:cubicBezTo>
                      <a:pt x="232644" y="101944"/>
                      <a:pt x="244229" y="103833"/>
                      <a:pt x="255802" y="106154"/>
                    </a:cubicBezTo>
                    <a:cubicBezTo>
                      <a:pt x="256894" y="106371"/>
                      <a:pt x="257589" y="107429"/>
                      <a:pt x="257372" y="108522"/>
                    </a:cubicBezTo>
                    <a:cubicBezTo>
                      <a:pt x="257179" y="109478"/>
                      <a:pt x="256348" y="110126"/>
                      <a:pt x="255415" y="110138"/>
                    </a:cubicBezTo>
                    <a:cubicBezTo>
                      <a:pt x="243569" y="110194"/>
                      <a:pt x="231756" y="109489"/>
                      <a:pt x="219978" y="108306"/>
                    </a:cubicBezTo>
                    <a:cubicBezTo>
                      <a:pt x="208210" y="107088"/>
                      <a:pt x="196455" y="105438"/>
                      <a:pt x="184813" y="103139"/>
                    </a:cubicBezTo>
                    <a:cubicBezTo>
                      <a:pt x="161507" y="98689"/>
                      <a:pt x="138496" y="92260"/>
                      <a:pt x="116396" y="83474"/>
                    </a:cubicBezTo>
                    <a:cubicBezTo>
                      <a:pt x="94297" y="74689"/>
                      <a:pt x="73107" y="63707"/>
                      <a:pt x="53419" y="50483"/>
                    </a:cubicBezTo>
                    <a:cubicBezTo>
                      <a:pt x="33732" y="37260"/>
                      <a:pt x="15763" y="21464"/>
                      <a:pt x="468" y="3279"/>
                    </a:cubicBezTo>
                    <a:cubicBezTo>
                      <a:pt x="-238" y="2437"/>
                      <a:pt x="-135" y="1174"/>
                      <a:pt x="707" y="468"/>
                    </a:cubicBezTo>
                    <a:cubicBezTo>
                      <a:pt x="1549" y="-238"/>
                      <a:pt x="2812" y="-135"/>
                      <a:pt x="3517" y="707"/>
                    </a:cubicBezTo>
                    <a:cubicBezTo>
                      <a:pt x="3517" y="707"/>
                      <a:pt x="3540" y="741"/>
                      <a:pt x="3552" y="75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7" name="Google Shape;4237;p27"/>
              <p:cNvSpPr/>
              <p:nvPr/>
            </p:nvSpPr>
            <p:spPr>
              <a:xfrm>
                <a:off x="9011880" y="3472920"/>
                <a:ext cx="255891" cy="118179"/>
              </a:xfrm>
              <a:custGeom>
                <a:avLst/>
                <a:gdLst/>
                <a:ahLst/>
                <a:cxnLst/>
                <a:rect l="l" t="t" r="r" b="b"/>
                <a:pathLst>
                  <a:path w="255891" h="118773" extrusionOk="0">
                    <a:moveTo>
                      <a:pt x="3259" y="448"/>
                    </a:moveTo>
                    <a:cubicBezTo>
                      <a:pt x="21399" y="15424"/>
                      <a:pt x="39982" y="29842"/>
                      <a:pt x="59237" y="43259"/>
                    </a:cubicBezTo>
                    <a:cubicBezTo>
                      <a:pt x="78492" y="56665"/>
                      <a:pt x="98635" y="68773"/>
                      <a:pt x="119676" y="78845"/>
                    </a:cubicBezTo>
                    <a:cubicBezTo>
                      <a:pt x="140706" y="88905"/>
                      <a:pt x="162557" y="97053"/>
                      <a:pt x="184964" y="102720"/>
                    </a:cubicBezTo>
                    <a:cubicBezTo>
                      <a:pt x="196184" y="105474"/>
                      <a:pt x="207519" y="107762"/>
                      <a:pt x="218967" y="109321"/>
                    </a:cubicBezTo>
                    <a:cubicBezTo>
                      <a:pt x="230416" y="110914"/>
                      <a:pt x="241966" y="111801"/>
                      <a:pt x="253665" y="112245"/>
                    </a:cubicBezTo>
                    <a:cubicBezTo>
                      <a:pt x="254769" y="112291"/>
                      <a:pt x="255633" y="113213"/>
                      <a:pt x="255599" y="114328"/>
                    </a:cubicBezTo>
                    <a:cubicBezTo>
                      <a:pt x="255565" y="115295"/>
                      <a:pt x="254849" y="116080"/>
                      <a:pt x="253927" y="116240"/>
                    </a:cubicBezTo>
                    <a:cubicBezTo>
                      <a:pt x="242137" y="118197"/>
                      <a:pt x="230063" y="118515"/>
                      <a:pt x="218114" y="117674"/>
                    </a:cubicBezTo>
                    <a:cubicBezTo>
                      <a:pt x="206153" y="116808"/>
                      <a:pt x="194273" y="114840"/>
                      <a:pt x="182677" y="111836"/>
                    </a:cubicBezTo>
                    <a:cubicBezTo>
                      <a:pt x="159439" y="105963"/>
                      <a:pt x="137258" y="96609"/>
                      <a:pt x="116433" y="85195"/>
                    </a:cubicBezTo>
                    <a:cubicBezTo>
                      <a:pt x="95585" y="73769"/>
                      <a:pt x="75932" y="60523"/>
                      <a:pt x="56824" y="46673"/>
                    </a:cubicBezTo>
                    <a:cubicBezTo>
                      <a:pt x="37706" y="32824"/>
                      <a:pt x="19315" y="18075"/>
                      <a:pt x="766" y="3566"/>
                    </a:cubicBezTo>
                    <a:cubicBezTo>
                      <a:pt x="-99" y="2883"/>
                      <a:pt x="-258" y="1631"/>
                      <a:pt x="425" y="766"/>
                    </a:cubicBezTo>
                    <a:cubicBezTo>
                      <a:pt x="1108" y="-99"/>
                      <a:pt x="2359" y="-258"/>
                      <a:pt x="3224" y="425"/>
                    </a:cubicBezTo>
                    <a:cubicBezTo>
                      <a:pt x="3224" y="425"/>
                      <a:pt x="3259" y="448"/>
                      <a:pt x="3270" y="4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8" name="Google Shape;4238;p27"/>
              <p:cNvSpPr/>
              <p:nvPr/>
            </p:nvSpPr>
            <p:spPr>
              <a:xfrm>
                <a:off x="8880840" y="3719160"/>
                <a:ext cx="128750" cy="292677"/>
              </a:xfrm>
              <a:custGeom>
                <a:avLst/>
                <a:gdLst/>
                <a:ahLst/>
                <a:cxnLst/>
                <a:rect l="l" t="t" r="r" b="b"/>
                <a:pathLst>
                  <a:path w="129073" h="293411" extrusionOk="0">
                    <a:moveTo>
                      <a:pt x="36" y="290659"/>
                    </a:moveTo>
                    <a:cubicBezTo>
                      <a:pt x="4964" y="264610"/>
                      <a:pt x="11280" y="238823"/>
                      <a:pt x="19405" y="213582"/>
                    </a:cubicBezTo>
                    <a:cubicBezTo>
                      <a:pt x="27462" y="188318"/>
                      <a:pt x="37283" y="163601"/>
                      <a:pt x="47923" y="139339"/>
                    </a:cubicBezTo>
                    <a:cubicBezTo>
                      <a:pt x="53238" y="127196"/>
                      <a:pt x="58780" y="115179"/>
                      <a:pt x="64424" y="103218"/>
                    </a:cubicBezTo>
                    <a:cubicBezTo>
                      <a:pt x="70092" y="91281"/>
                      <a:pt x="75782" y="79355"/>
                      <a:pt x="81813" y="67531"/>
                    </a:cubicBezTo>
                    <a:cubicBezTo>
                      <a:pt x="87776" y="55684"/>
                      <a:pt x="94240" y="44031"/>
                      <a:pt x="101342" y="32742"/>
                    </a:cubicBezTo>
                    <a:cubicBezTo>
                      <a:pt x="108454" y="21476"/>
                      <a:pt x="116306" y="10596"/>
                      <a:pt x="125228" y="661"/>
                    </a:cubicBezTo>
                    <a:cubicBezTo>
                      <a:pt x="125968" y="-158"/>
                      <a:pt x="127231" y="-226"/>
                      <a:pt x="128062" y="513"/>
                    </a:cubicBezTo>
                    <a:cubicBezTo>
                      <a:pt x="128790" y="1162"/>
                      <a:pt x="128927" y="2232"/>
                      <a:pt x="128437" y="3040"/>
                    </a:cubicBezTo>
                    <a:lnTo>
                      <a:pt x="128437" y="3063"/>
                    </a:lnTo>
                    <a:cubicBezTo>
                      <a:pt x="125023" y="8707"/>
                      <a:pt x="121553" y="14272"/>
                      <a:pt x="118264" y="19939"/>
                    </a:cubicBezTo>
                    <a:cubicBezTo>
                      <a:pt x="116613" y="22773"/>
                      <a:pt x="114952" y="25584"/>
                      <a:pt x="113370" y="28451"/>
                    </a:cubicBezTo>
                    <a:cubicBezTo>
                      <a:pt x="111731" y="31285"/>
                      <a:pt x="110138" y="34141"/>
                      <a:pt x="108568" y="37021"/>
                    </a:cubicBezTo>
                    <a:cubicBezTo>
                      <a:pt x="105415" y="42756"/>
                      <a:pt x="102286" y="48514"/>
                      <a:pt x="99270" y="54330"/>
                    </a:cubicBezTo>
                    <a:lnTo>
                      <a:pt x="90178" y="71809"/>
                    </a:lnTo>
                    <a:lnTo>
                      <a:pt x="72277" y="107088"/>
                    </a:lnTo>
                    <a:cubicBezTo>
                      <a:pt x="66268" y="118843"/>
                      <a:pt x="60225" y="130553"/>
                      <a:pt x="54376" y="142354"/>
                    </a:cubicBezTo>
                    <a:cubicBezTo>
                      <a:pt x="51440" y="148249"/>
                      <a:pt x="48572" y="154178"/>
                      <a:pt x="45773" y="160130"/>
                    </a:cubicBezTo>
                    <a:cubicBezTo>
                      <a:pt x="42962" y="166082"/>
                      <a:pt x="40231" y="172068"/>
                      <a:pt x="37636" y="178110"/>
                    </a:cubicBezTo>
                    <a:cubicBezTo>
                      <a:pt x="35007" y="184142"/>
                      <a:pt x="32492" y="190219"/>
                      <a:pt x="30136" y="196364"/>
                    </a:cubicBezTo>
                    <a:cubicBezTo>
                      <a:pt x="27769" y="202498"/>
                      <a:pt x="25459" y="208666"/>
                      <a:pt x="23377" y="214902"/>
                    </a:cubicBezTo>
                    <a:cubicBezTo>
                      <a:pt x="14910" y="239813"/>
                      <a:pt x="8253" y="265384"/>
                      <a:pt x="3974" y="291365"/>
                    </a:cubicBezTo>
                    <a:cubicBezTo>
                      <a:pt x="3792" y="292457"/>
                      <a:pt x="2768" y="293185"/>
                      <a:pt x="1675" y="293015"/>
                    </a:cubicBezTo>
                    <a:cubicBezTo>
                      <a:pt x="583" y="292833"/>
                      <a:pt x="-146" y="291808"/>
                      <a:pt x="25" y="290716"/>
                    </a:cubicBezTo>
                    <a:cubicBezTo>
                      <a:pt x="25" y="290705"/>
                      <a:pt x="25" y="290682"/>
                      <a:pt x="25" y="29067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9" name="Google Shape;4239;p27"/>
              <p:cNvSpPr/>
              <p:nvPr/>
            </p:nvSpPr>
            <p:spPr>
              <a:xfrm>
                <a:off x="9104400" y="3597120"/>
                <a:ext cx="125537" cy="283977"/>
              </a:xfrm>
              <a:custGeom>
                <a:avLst/>
                <a:gdLst/>
                <a:ahLst/>
                <a:cxnLst/>
                <a:rect l="l" t="t" r="r" b="b"/>
                <a:pathLst>
                  <a:path w="125852" h="283977" extrusionOk="0">
                    <a:moveTo>
                      <a:pt x="0" y="281597"/>
                    </a:moveTo>
                    <a:cubicBezTo>
                      <a:pt x="535" y="268510"/>
                      <a:pt x="945" y="255401"/>
                      <a:pt x="1741" y="242302"/>
                    </a:cubicBezTo>
                    <a:cubicBezTo>
                      <a:pt x="2629" y="229204"/>
                      <a:pt x="3654" y="216071"/>
                      <a:pt x="5759" y="203053"/>
                    </a:cubicBezTo>
                    <a:cubicBezTo>
                      <a:pt x="7841" y="190034"/>
                      <a:pt x="10618" y="177072"/>
                      <a:pt x="14783" y="164452"/>
                    </a:cubicBezTo>
                    <a:cubicBezTo>
                      <a:pt x="18857" y="151797"/>
                      <a:pt x="24319" y="139643"/>
                      <a:pt x="30351" y="127899"/>
                    </a:cubicBezTo>
                    <a:cubicBezTo>
                      <a:pt x="36382" y="116132"/>
                      <a:pt x="42937" y="104763"/>
                      <a:pt x="49424" y="93383"/>
                    </a:cubicBezTo>
                    <a:cubicBezTo>
                      <a:pt x="55979" y="82026"/>
                      <a:pt x="62681" y="70703"/>
                      <a:pt x="69920" y="59652"/>
                    </a:cubicBezTo>
                    <a:cubicBezTo>
                      <a:pt x="77111" y="48580"/>
                      <a:pt x="84941" y="37848"/>
                      <a:pt x="93578" y="27766"/>
                    </a:cubicBezTo>
                    <a:cubicBezTo>
                      <a:pt x="102273" y="17728"/>
                      <a:pt x="111809" y="8340"/>
                      <a:pt x="122449" y="397"/>
                    </a:cubicBezTo>
                    <a:cubicBezTo>
                      <a:pt x="123337" y="-263"/>
                      <a:pt x="124589" y="-81"/>
                      <a:pt x="125260" y="806"/>
                    </a:cubicBezTo>
                    <a:cubicBezTo>
                      <a:pt x="125852" y="1592"/>
                      <a:pt x="125772" y="2673"/>
                      <a:pt x="125124" y="3367"/>
                    </a:cubicBezTo>
                    <a:lnTo>
                      <a:pt x="125112" y="3367"/>
                    </a:lnTo>
                    <a:cubicBezTo>
                      <a:pt x="116270" y="12938"/>
                      <a:pt x="107951" y="22793"/>
                      <a:pt x="100110" y="33057"/>
                    </a:cubicBezTo>
                    <a:cubicBezTo>
                      <a:pt x="98210" y="35675"/>
                      <a:pt x="96207" y="38201"/>
                      <a:pt x="94329" y="40830"/>
                    </a:cubicBezTo>
                    <a:cubicBezTo>
                      <a:pt x="92440" y="43459"/>
                      <a:pt x="90563" y="46076"/>
                      <a:pt x="88719" y="48739"/>
                    </a:cubicBezTo>
                    <a:cubicBezTo>
                      <a:pt x="84986" y="54019"/>
                      <a:pt x="81402" y="59425"/>
                      <a:pt x="77794" y="64808"/>
                    </a:cubicBezTo>
                    <a:cubicBezTo>
                      <a:pt x="70670" y="75653"/>
                      <a:pt x="63831" y="86748"/>
                      <a:pt x="56969" y="97878"/>
                    </a:cubicBezTo>
                    <a:cubicBezTo>
                      <a:pt x="50129" y="109031"/>
                      <a:pt x="43096" y="120069"/>
                      <a:pt x="36644" y="131313"/>
                    </a:cubicBezTo>
                    <a:cubicBezTo>
                      <a:pt x="33412" y="136946"/>
                      <a:pt x="30316" y="142636"/>
                      <a:pt x="27483" y="148440"/>
                    </a:cubicBezTo>
                    <a:cubicBezTo>
                      <a:pt x="24649" y="154244"/>
                      <a:pt x="21998" y="160138"/>
                      <a:pt x="19836" y="166227"/>
                    </a:cubicBezTo>
                    <a:cubicBezTo>
                      <a:pt x="18641" y="169231"/>
                      <a:pt x="17731" y="172338"/>
                      <a:pt x="16672" y="175388"/>
                    </a:cubicBezTo>
                    <a:cubicBezTo>
                      <a:pt x="16182" y="176924"/>
                      <a:pt x="15761" y="178494"/>
                      <a:pt x="15307" y="180042"/>
                    </a:cubicBezTo>
                    <a:cubicBezTo>
                      <a:pt x="14863" y="181601"/>
                      <a:pt x="14396" y="183149"/>
                      <a:pt x="14020" y="184731"/>
                    </a:cubicBezTo>
                    <a:cubicBezTo>
                      <a:pt x="13223" y="187871"/>
                      <a:pt x="12416" y="191012"/>
                      <a:pt x="11767" y="194187"/>
                    </a:cubicBezTo>
                    <a:cubicBezTo>
                      <a:pt x="11027" y="197351"/>
                      <a:pt x="10481" y="200549"/>
                      <a:pt x="9901" y="203747"/>
                    </a:cubicBezTo>
                    <a:cubicBezTo>
                      <a:pt x="5440" y="229386"/>
                      <a:pt x="4449" y="255583"/>
                      <a:pt x="4006" y="281734"/>
                    </a:cubicBezTo>
                    <a:cubicBezTo>
                      <a:pt x="3983" y="282838"/>
                      <a:pt x="3084" y="283714"/>
                      <a:pt x="1980" y="283703"/>
                    </a:cubicBezTo>
                    <a:cubicBezTo>
                      <a:pt x="877" y="283680"/>
                      <a:pt x="0" y="282781"/>
                      <a:pt x="12" y="281677"/>
                    </a:cubicBezTo>
                    <a:cubicBezTo>
                      <a:pt x="12" y="281666"/>
                      <a:pt x="12" y="281643"/>
                      <a:pt x="12" y="28163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0" name="Google Shape;4240;p27"/>
              <p:cNvSpPr/>
              <p:nvPr/>
            </p:nvSpPr>
            <p:spPr>
              <a:xfrm>
                <a:off x="8636760" y="3550680"/>
                <a:ext cx="775619" cy="375713"/>
              </a:xfrm>
              <a:custGeom>
                <a:avLst/>
                <a:gdLst/>
                <a:ahLst/>
                <a:cxnLst/>
                <a:rect l="l" t="t" r="r" b="b"/>
                <a:pathLst>
                  <a:path w="775619" h="375713" extrusionOk="0">
                    <a:moveTo>
                      <a:pt x="2172" y="370023"/>
                    </a:moveTo>
                    <a:cubicBezTo>
                      <a:pt x="37074" y="362695"/>
                      <a:pt x="70907" y="350655"/>
                      <a:pt x="103113" y="335235"/>
                    </a:cubicBezTo>
                    <a:cubicBezTo>
                      <a:pt x="135466" y="320076"/>
                      <a:pt x="166397" y="301959"/>
                      <a:pt x="196612" y="282750"/>
                    </a:cubicBezTo>
                    <a:cubicBezTo>
                      <a:pt x="226746" y="263404"/>
                      <a:pt x="256300" y="243011"/>
                      <a:pt x="286013" y="222788"/>
                    </a:cubicBezTo>
                    <a:cubicBezTo>
                      <a:pt x="315692" y="202532"/>
                      <a:pt x="345405" y="182275"/>
                      <a:pt x="375517" y="162565"/>
                    </a:cubicBezTo>
                    <a:cubicBezTo>
                      <a:pt x="390585" y="152721"/>
                      <a:pt x="405765" y="143048"/>
                      <a:pt x="421106" y="133614"/>
                    </a:cubicBezTo>
                    <a:cubicBezTo>
                      <a:pt x="428741" y="128846"/>
                      <a:pt x="436492" y="124248"/>
                      <a:pt x="444196" y="119582"/>
                    </a:cubicBezTo>
                    <a:cubicBezTo>
                      <a:pt x="451968" y="115019"/>
                      <a:pt x="459696" y="110399"/>
                      <a:pt x="467548" y="105972"/>
                    </a:cubicBezTo>
                    <a:cubicBezTo>
                      <a:pt x="475343" y="101454"/>
                      <a:pt x="483252" y="97130"/>
                      <a:pt x="491139" y="92760"/>
                    </a:cubicBezTo>
                    <a:lnTo>
                      <a:pt x="503065" y="86375"/>
                    </a:lnTo>
                    <a:lnTo>
                      <a:pt x="509028" y="83189"/>
                    </a:lnTo>
                    <a:lnTo>
                      <a:pt x="515048" y="80105"/>
                    </a:lnTo>
                    <a:cubicBezTo>
                      <a:pt x="531049" y="71764"/>
                      <a:pt x="547344" y="63991"/>
                      <a:pt x="563834" y="56651"/>
                    </a:cubicBezTo>
                    <a:lnTo>
                      <a:pt x="576238" y="51211"/>
                    </a:lnTo>
                    <a:lnTo>
                      <a:pt x="588757" y="46045"/>
                    </a:lnTo>
                    <a:cubicBezTo>
                      <a:pt x="592910" y="44281"/>
                      <a:pt x="597144" y="42688"/>
                      <a:pt x="601354" y="41060"/>
                    </a:cubicBezTo>
                    <a:cubicBezTo>
                      <a:pt x="605576" y="39456"/>
                      <a:pt x="609753" y="37737"/>
                      <a:pt x="614020" y="36258"/>
                    </a:cubicBezTo>
                    <a:lnTo>
                      <a:pt x="626778" y="31683"/>
                    </a:lnTo>
                    <a:cubicBezTo>
                      <a:pt x="631045" y="30215"/>
                      <a:pt x="635347" y="28838"/>
                      <a:pt x="639637" y="27404"/>
                    </a:cubicBezTo>
                    <a:cubicBezTo>
                      <a:pt x="641787" y="26710"/>
                      <a:pt x="643916" y="25970"/>
                      <a:pt x="646078" y="25299"/>
                    </a:cubicBezTo>
                    <a:lnTo>
                      <a:pt x="652565" y="23341"/>
                    </a:lnTo>
                    <a:cubicBezTo>
                      <a:pt x="656900" y="22067"/>
                      <a:pt x="661191" y="20667"/>
                      <a:pt x="665560" y="19507"/>
                    </a:cubicBezTo>
                    <a:cubicBezTo>
                      <a:pt x="682972" y="14624"/>
                      <a:pt x="700611" y="10664"/>
                      <a:pt x="718364" y="7261"/>
                    </a:cubicBezTo>
                    <a:cubicBezTo>
                      <a:pt x="736140" y="3973"/>
                      <a:pt x="754074" y="1651"/>
                      <a:pt x="772066" y="12"/>
                    </a:cubicBezTo>
                    <a:cubicBezTo>
                      <a:pt x="773683" y="-136"/>
                      <a:pt x="775105" y="1059"/>
                      <a:pt x="775253" y="2675"/>
                    </a:cubicBezTo>
                    <a:cubicBezTo>
                      <a:pt x="775401" y="4257"/>
                      <a:pt x="774263" y="5645"/>
                      <a:pt x="772704" y="5850"/>
                    </a:cubicBezTo>
                    <a:lnTo>
                      <a:pt x="772613" y="5850"/>
                    </a:lnTo>
                    <a:cubicBezTo>
                      <a:pt x="763748" y="7000"/>
                      <a:pt x="754860" y="7876"/>
                      <a:pt x="746051" y="9390"/>
                    </a:cubicBezTo>
                    <a:lnTo>
                      <a:pt x="739429" y="10402"/>
                    </a:lnTo>
                    <a:lnTo>
                      <a:pt x="736117" y="10915"/>
                    </a:lnTo>
                    <a:lnTo>
                      <a:pt x="732828" y="11529"/>
                    </a:lnTo>
                    <a:lnTo>
                      <a:pt x="719661" y="13999"/>
                    </a:lnTo>
                    <a:cubicBezTo>
                      <a:pt x="702170" y="17640"/>
                      <a:pt x="684804" y="21828"/>
                      <a:pt x="667677" y="26915"/>
                    </a:cubicBezTo>
                    <a:cubicBezTo>
                      <a:pt x="663376" y="28098"/>
                      <a:pt x="659142" y="29532"/>
                      <a:pt x="654863" y="30818"/>
                    </a:cubicBezTo>
                    <a:lnTo>
                      <a:pt x="648468" y="32810"/>
                    </a:lnTo>
                    <a:cubicBezTo>
                      <a:pt x="646340" y="33492"/>
                      <a:pt x="644234" y="34244"/>
                      <a:pt x="642117" y="34949"/>
                    </a:cubicBezTo>
                    <a:cubicBezTo>
                      <a:pt x="637896" y="36406"/>
                      <a:pt x="633651" y="37806"/>
                      <a:pt x="629441" y="39296"/>
                    </a:cubicBezTo>
                    <a:lnTo>
                      <a:pt x="616865" y="43940"/>
                    </a:lnTo>
                    <a:cubicBezTo>
                      <a:pt x="612655" y="45442"/>
                      <a:pt x="608535" y="47183"/>
                      <a:pt x="604381" y="48799"/>
                    </a:cubicBezTo>
                    <a:cubicBezTo>
                      <a:pt x="600228" y="50449"/>
                      <a:pt x="596062" y="52065"/>
                      <a:pt x="591966" y="53851"/>
                    </a:cubicBezTo>
                    <a:lnTo>
                      <a:pt x="579630" y="59086"/>
                    </a:lnTo>
                    <a:lnTo>
                      <a:pt x="567396" y="64583"/>
                    </a:lnTo>
                    <a:cubicBezTo>
                      <a:pt x="534872" y="79445"/>
                      <a:pt x="503099" y="95981"/>
                      <a:pt x="472088" y="113904"/>
                    </a:cubicBezTo>
                    <a:cubicBezTo>
                      <a:pt x="441021" y="131725"/>
                      <a:pt x="410693" y="150866"/>
                      <a:pt x="380627" y="170429"/>
                    </a:cubicBezTo>
                    <a:cubicBezTo>
                      <a:pt x="350538" y="189968"/>
                      <a:pt x="320791" y="210077"/>
                      <a:pt x="291043" y="230219"/>
                    </a:cubicBezTo>
                    <a:cubicBezTo>
                      <a:pt x="261261" y="250305"/>
                      <a:pt x="231651" y="270732"/>
                      <a:pt x="201061" y="289828"/>
                    </a:cubicBezTo>
                    <a:cubicBezTo>
                      <a:pt x="170449" y="308844"/>
                      <a:pt x="139074" y="326859"/>
                      <a:pt x="106151" y="341824"/>
                    </a:cubicBezTo>
                    <a:cubicBezTo>
                      <a:pt x="97958" y="345636"/>
                      <a:pt x="89571" y="349050"/>
                      <a:pt x="81218" y="352475"/>
                    </a:cubicBezTo>
                    <a:lnTo>
                      <a:pt x="68529" y="357289"/>
                    </a:lnTo>
                    <a:cubicBezTo>
                      <a:pt x="64296" y="358871"/>
                      <a:pt x="59971" y="360236"/>
                      <a:pt x="55704" y="361716"/>
                    </a:cubicBezTo>
                    <a:cubicBezTo>
                      <a:pt x="38520" y="367394"/>
                      <a:pt x="20983" y="372026"/>
                      <a:pt x="3173" y="375304"/>
                    </a:cubicBezTo>
                    <a:cubicBezTo>
                      <a:pt x="1717" y="375577"/>
                      <a:pt x="306" y="374609"/>
                      <a:pt x="44" y="373141"/>
                    </a:cubicBezTo>
                    <a:cubicBezTo>
                      <a:pt x="-218" y="371707"/>
                      <a:pt x="715" y="370319"/>
                      <a:pt x="2137" y="370023"/>
                    </a:cubicBezTo>
                    <a:lnTo>
                      <a:pt x="2172" y="37002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241" name="Google Shape;4241;p27"/>
            <p:cNvSpPr/>
            <p:nvPr/>
          </p:nvSpPr>
          <p:spPr>
            <a:xfrm>
              <a:off x="834500" y="2919950"/>
              <a:ext cx="45600" cy="45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242" name="Google Shape;4242;p27"/>
            <p:cNvSpPr/>
            <p:nvPr/>
          </p:nvSpPr>
          <p:spPr>
            <a:xfrm>
              <a:off x="1462043" y="3865030"/>
              <a:ext cx="91500" cy="915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243" name="Google Shape;4243;p27"/>
            <p:cNvSpPr/>
            <p:nvPr/>
          </p:nvSpPr>
          <p:spPr>
            <a:xfrm>
              <a:off x="1385493" y="4021930"/>
              <a:ext cx="45600" cy="45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244" name="Google Shape;4244;p27"/>
          <p:cNvGrpSpPr/>
          <p:nvPr/>
        </p:nvGrpSpPr>
        <p:grpSpPr>
          <a:xfrm>
            <a:off x="6232172" y="2919950"/>
            <a:ext cx="2475619" cy="2510893"/>
            <a:chOff x="6232172" y="2919950"/>
            <a:chExt cx="2475619" cy="2510893"/>
          </a:xfrm>
        </p:grpSpPr>
        <p:grpSp>
          <p:nvGrpSpPr>
            <p:cNvPr id="4245" name="Google Shape;4245;p27"/>
            <p:cNvGrpSpPr/>
            <p:nvPr/>
          </p:nvGrpSpPr>
          <p:grpSpPr>
            <a:xfrm flipH="1">
              <a:off x="7709349" y="3836403"/>
              <a:ext cx="998442" cy="936099"/>
              <a:chOff x="7853400" y="3861360"/>
              <a:chExt cx="725033" cy="679761"/>
            </a:xfrm>
          </p:grpSpPr>
          <p:sp>
            <p:nvSpPr>
              <p:cNvPr id="4246" name="Google Shape;4246;p27"/>
              <p:cNvSpPr/>
              <p:nvPr/>
            </p:nvSpPr>
            <p:spPr>
              <a:xfrm>
                <a:off x="7853400" y="3861360"/>
                <a:ext cx="725033" cy="679761"/>
              </a:xfrm>
              <a:custGeom>
                <a:avLst/>
                <a:gdLst/>
                <a:ahLst/>
                <a:cxnLst/>
                <a:rect l="l" t="t" r="r" b="b"/>
                <a:pathLst>
                  <a:path w="728676" h="686627" extrusionOk="0">
                    <a:moveTo>
                      <a:pt x="312190" y="226161"/>
                    </a:moveTo>
                    <a:cubicBezTo>
                      <a:pt x="295973" y="177045"/>
                      <a:pt x="290955" y="124253"/>
                      <a:pt x="297635" y="72963"/>
                    </a:cubicBezTo>
                    <a:cubicBezTo>
                      <a:pt x="301846" y="40621"/>
                      <a:pt x="318017" y="2338"/>
                      <a:pt x="350552" y="96"/>
                    </a:cubicBezTo>
                    <a:cubicBezTo>
                      <a:pt x="373221" y="-1463"/>
                      <a:pt x="392579" y="16142"/>
                      <a:pt x="405905" y="34544"/>
                    </a:cubicBezTo>
                    <a:cubicBezTo>
                      <a:pt x="444427" y="87711"/>
                      <a:pt x="457263" y="158654"/>
                      <a:pt x="439806" y="221950"/>
                    </a:cubicBezTo>
                    <a:cubicBezTo>
                      <a:pt x="469554" y="172049"/>
                      <a:pt x="505048" y="117732"/>
                      <a:pt x="561516" y="104087"/>
                    </a:cubicBezTo>
                    <a:cubicBezTo>
                      <a:pt x="580850" y="99410"/>
                      <a:pt x="604111" y="101402"/>
                      <a:pt x="616516" y="116947"/>
                    </a:cubicBezTo>
                    <a:cubicBezTo>
                      <a:pt x="630945" y="135018"/>
                      <a:pt x="624094" y="161704"/>
                      <a:pt x="614160" y="182587"/>
                    </a:cubicBezTo>
                    <a:cubicBezTo>
                      <a:pt x="587872" y="237871"/>
                      <a:pt x="544184" y="284734"/>
                      <a:pt x="490868" y="314800"/>
                    </a:cubicBezTo>
                    <a:cubicBezTo>
                      <a:pt x="555757" y="304160"/>
                      <a:pt x="623423" y="310863"/>
                      <a:pt x="684955" y="334033"/>
                    </a:cubicBezTo>
                    <a:cubicBezTo>
                      <a:pt x="702845" y="340770"/>
                      <a:pt x="722737" y="352207"/>
                      <a:pt x="724421" y="371245"/>
                    </a:cubicBezTo>
                    <a:cubicBezTo>
                      <a:pt x="726208" y="391297"/>
                      <a:pt x="706498" y="406432"/>
                      <a:pt x="687834" y="413989"/>
                    </a:cubicBezTo>
                    <a:cubicBezTo>
                      <a:pt x="617881" y="442336"/>
                      <a:pt x="538744" y="423082"/>
                      <a:pt x="465843" y="403530"/>
                    </a:cubicBezTo>
                    <a:cubicBezTo>
                      <a:pt x="508166" y="426109"/>
                      <a:pt x="545516" y="457927"/>
                      <a:pt x="574523" y="496130"/>
                    </a:cubicBezTo>
                    <a:cubicBezTo>
                      <a:pt x="591787" y="518856"/>
                      <a:pt x="605545" y="552723"/>
                      <a:pt x="586404" y="573890"/>
                    </a:cubicBezTo>
                    <a:cubicBezTo>
                      <a:pt x="570916" y="591017"/>
                      <a:pt x="543489" y="588229"/>
                      <a:pt x="521321" y="581754"/>
                    </a:cubicBezTo>
                    <a:cubicBezTo>
                      <a:pt x="452085" y="561543"/>
                      <a:pt x="389768" y="518333"/>
                      <a:pt x="346570" y="460579"/>
                    </a:cubicBezTo>
                    <a:cubicBezTo>
                      <a:pt x="343133" y="493865"/>
                      <a:pt x="339684" y="527141"/>
                      <a:pt x="336247" y="560427"/>
                    </a:cubicBezTo>
                    <a:cubicBezTo>
                      <a:pt x="332356" y="598107"/>
                      <a:pt x="326723" y="639382"/>
                      <a:pt x="298682" y="664851"/>
                    </a:cubicBezTo>
                    <a:cubicBezTo>
                      <a:pt x="284241" y="677972"/>
                      <a:pt x="261936" y="685164"/>
                      <a:pt x="245002" y="675457"/>
                    </a:cubicBezTo>
                    <a:cubicBezTo>
                      <a:pt x="226077" y="664612"/>
                      <a:pt x="222538" y="639143"/>
                      <a:pt x="222527" y="617328"/>
                    </a:cubicBezTo>
                    <a:cubicBezTo>
                      <a:pt x="222470" y="549605"/>
                      <a:pt x="236024" y="481882"/>
                      <a:pt x="262141" y="419394"/>
                    </a:cubicBezTo>
                    <a:cubicBezTo>
                      <a:pt x="218885" y="457244"/>
                      <a:pt x="164580" y="482326"/>
                      <a:pt x="107713" y="490702"/>
                    </a:cubicBezTo>
                    <a:cubicBezTo>
                      <a:pt x="85864" y="493922"/>
                      <a:pt x="62967" y="494616"/>
                      <a:pt x="42278" y="486878"/>
                    </a:cubicBezTo>
                    <a:cubicBezTo>
                      <a:pt x="21589" y="479128"/>
                      <a:pt x="3529" y="461478"/>
                      <a:pt x="468" y="439605"/>
                    </a:cubicBezTo>
                    <a:cubicBezTo>
                      <a:pt x="-2468" y="418666"/>
                      <a:pt x="8753" y="397670"/>
                      <a:pt x="24707" y="383798"/>
                    </a:cubicBezTo>
                    <a:cubicBezTo>
                      <a:pt x="40662" y="369925"/>
                      <a:pt x="60828" y="361971"/>
                      <a:pt x="80823" y="355063"/>
                    </a:cubicBezTo>
                    <a:cubicBezTo>
                      <a:pt x="111651" y="344400"/>
                      <a:pt x="184335" y="324564"/>
                      <a:pt x="215619" y="316280"/>
                    </a:cubicBezTo>
                    <a:cubicBezTo>
                      <a:pt x="182606" y="285053"/>
                      <a:pt x="161370" y="257251"/>
                      <a:pt x="128356" y="226024"/>
                    </a:cubicBezTo>
                    <a:cubicBezTo>
                      <a:pt x="101204" y="200340"/>
                      <a:pt x="72174" y="170774"/>
                      <a:pt x="70341" y="133437"/>
                    </a:cubicBezTo>
                    <a:cubicBezTo>
                      <a:pt x="69693" y="120179"/>
                      <a:pt x="73641" y="105407"/>
                      <a:pt x="84908" y="98409"/>
                    </a:cubicBezTo>
                    <a:cubicBezTo>
                      <a:pt x="94296" y="92571"/>
                      <a:pt x="106268" y="93515"/>
                      <a:pt x="117181" y="95302"/>
                    </a:cubicBezTo>
                    <a:cubicBezTo>
                      <a:pt x="198253" y="108514"/>
                      <a:pt x="269151" y="156185"/>
                      <a:pt x="312190" y="22615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7" name="Google Shape;4247;p27"/>
              <p:cNvSpPr/>
              <p:nvPr/>
            </p:nvSpPr>
            <p:spPr>
              <a:xfrm>
                <a:off x="7893720" y="4192920"/>
                <a:ext cx="303654" cy="89008"/>
              </a:xfrm>
              <a:custGeom>
                <a:avLst/>
                <a:gdLst/>
                <a:ahLst/>
                <a:cxnLst/>
                <a:rect l="l" t="t" r="r" b="b"/>
                <a:pathLst>
                  <a:path w="303654" h="89231" extrusionOk="0">
                    <a:moveTo>
                      <a:pt x="53" y="87412"/>
                    </a:moveTo>
                    <a:cubicBezTo>
                      <a:pt x="1886" y="80550"/>
                      <a:pt x="6471" y="74859"/>
                      <a:pt x="11718" y="70569"/>
                    </a:cubicBezTo>
                    <a:cubicBezTo>
                      <a:pt x="16976" y="66199"/>
                      <a:pt x="22870" y="62785"/>
                      <a:pt x="28799" y="59678"/>
                    </a:cubicBezTo>
                    <a:cubicBezTo>
                      <a:pt x="40657" y="53362"/>
                      <a:pt x="53073" y="48150"/>
                      <a:pt x="65739" y="43746"/>
                    </a:cubicBezTo>
                    <a:cubicBezTo>
                      <a:pt x="91060" y="34813"/>
                      <a:pt x="117279" y="28941"/>
                      <a:pt x="143385" y="23217"/>
                    </a:cubicBezTo>
                    <a:cubicBezTo>
                      <a:pt x="156460" y="20394"/>
                      <a:pt x="169582" y="17777"/>
                      <a:pt x="182726" y="15274"/>
                    </a:cubicBezTo>
                    <a:cubicBezTo>
                      <a:pt x="195881" y="12850"/>
                      <a:pt x="209082" y="10653"/>
                      <a:pt x="222294" y="8559"/>
                    </a:cubicBezTo>
                    <a:cubicBezTo>
                      <a:pt x="248741" y="4474"/>
                      <a:pt x="275348" y="1356"/>
                      <a:pt x="302092" y="1"/>
                    </a:cubicBezTo>
                    <a:cubicBezTo>
                      <a:pt x="302819" y="-33"/>
                      <a:pt x="303445" y="525"/>
                      <a:pt x="303479" y="1253"/>
                    </a:cubicBezTo>
                    <a:cubicBezTo>
                      <a:pt x="303514" y="1936"/>
                      <a:pt x="303024" y="2517"/>
                      <a:pt x="302376" y="2619"/>
                    </a:cubicBezTo>
                    <a:cubicBezTo>
                      <a:pt x="275997" y="6921"/>
                      <a:pt x="249607" y="10676"/>
                      <a:pt x="223239" y="14670"/>
                    </a:cubicBezTo>
                    <a:cubicBezTo>
                      <a:pt x="210050" y="16616"/>
                      <a:pt x="196882" y="18756"/>
                      <a:pt x="183739" y="20964"/>
                    </a:cubicBezTo>
                    <a:cubicBezTo>
                      <a:pt x="170572" y="23103"/>
                      <a:pt x="157439" y="25413"/>
                      <a:pt x="144318" y="27837"/>
                    </a:cubicBezTo>
                    <a:cubicBezTo>
                      <a:pt x="118099" y="32685"/>
                      <a:pt x="91879" y="37874"/>
                      <a:pt x="66649" y="46375"/>
                    </a:cubicBezTo>
                    <a:cubicBezTo>
                      <a:pt x="54063" y="50654"/>
                      <a:pt x="41738" y="55741"/>
                      <a:pt x="29983" y="61909"/>
                    </a:cubicBezTo>
                    <a:cubicBezTo>
                      <a:pt x="24088" y="64970"/>
                      <a:pt x="18307" y="68225"/>
                      <a:pt x="13288" y="72435"/>
                    </a:cubicBezTo>
                    <a:cubicBezTo>
                      <a:pt x="8293" y="76589"/>
                      <a:pt x="4184" y="81904"/>
                      <a:pt x="2603" y="88060"/>
                    </a:cubicBezTo>
                    <a:cubicBezTo>
                      <a:pt x="2421" y="88766"/>
                      <a:pt x="1715" y="89198"/>
                      <a:pt x="998" y="89016"/>
                    </a:cubicBezTo>
                    <a:cubicBezTo>
                      <a:pt x="292" y="88846"/>
                      <a:pt x="-140" y="88128"/>
                      <a:pt x="42" y="87412"/>
                    </a:cubicBezTo>
                    <a:lnTo>
                      <a:pt x="42" y="8738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8" name="Google Shape;4248;p27"/>
              <p:cNvSpPr/>
              <p:nvPr/>
            </p:nvSpPr>
            <p:spPr>
              <a:xfrm>
                <a:off x="7912080" y="4218480"/>
                <a:ext cx="290659" cy="94772"/>
              </a:xfrm>
              <a:custGeom>
                <a:avLst/>
                <a:gdLst/>
                <a:ahLst/>
                <a:cxnLst/>
                <a:rect l="l" t="t" r="r" b="b"/>
                <a:pathLst>
                  <a:path w="290659" h="95729" extrusionOk="0">
                    <a:moveTo>
                      <a:pt x="1513" y="91270"/>
                    </a:moveTo>
                    <a:cubicBezTo>
                      <a:pt x="13883" y="93080"/>
                      <a:pt x="26571" y="92169"/>
                      <a:pt x="38896" y="89780"/>
                    </a:cubicBezTo>
                    <a:cubicBezTo>
                      <a:pt x="51255" y="87424"/>
                      <a:pt x="63352" y="83748"/>
                      <a:pt x="75403" y="79925"/>
                    </a:cubicBezTo>
                    <a:cubicBezTo>
                      <a:pt x="99484" y="72140"/>
                      <a:pt x="123405" y="63845"/>
                      <a:pt x="147097" y="54957"/>
                    </a:cubicBezTo>
                    <a:cubicBezTo>
                      <a:pt x="158967" y="50564"/>
                      <a:pt x="170780" y="46046"/>
                      <a:pt x="182569" y="41471"/>
                    </a:cubicBezTo>
                    <a:cubicBezTo>
                      <a:pt x="194359" y="36896"/>
                      <a:pt x="206172" y="32379"/>
                      <a:pt x="217893" y="27633"/>
                    </a:cubicBezTo>
                    <a:cubicBezTo>
                      <a:pt x="241405" y="18324"/>
                      <a:pt x="264847" y="8845"/>
                      <a:pt x="288643" y="82"/>
                    </a:cubicBezTo>
                    <a:cubicBezTo>
                      <a:pt x="289326" y="-168"/>
                      <a:pt x="290088" y="173"/>
                      <a:pt x="290339" y="856"/>
                    </a:cubicBezTo>
                    <a:cubicBezTo>
                      <a:pt x="290578" y="1493"/>
                      <a:pt x="290293" y="2199"/>
                      <a:pt x="289701" y="2494"/>
                    </a:cubicBezTo>
                    <a:cubicBezTo>
                      <a:pt x="267067" y="13988"/>
                      <a:pt x="243783" y="24105"/>
                      <a:pt x="220169" y="33380"/>
                    </a:cubicBezTo>
                    <a:cubicBezTo>
                      <a:pt x="208357" y="38012"/>
                      <a:pt x="196498" y="42496"/>
                      <a:pt x="184595" y="46877"/>
                    </a:cubicBezTo>
                    <a:cubicBezTo>
                      <a:pt x="172646" y="51122"/>
                      <a:pt x="160697" y="55378"/>
                      <a:pt x="148668" y="59395"/>
                    </a:cubicBezTo>
                    <a:cubicBezTo>
                      <a:pt x="124633" y="67475"/>
                      <a:pt x="100462" y="75133"/>
                      <a:pt x="76234" y="82576"/>
                    </a:cubicBezTo>
                    <a:cubicBezTo>
                      <a:pt x="64137" y="86331"/>
                      <a:pt x="51915" y="89950"/>
                      <a:pt x="39363" y="92260"/>
                    </a:cubicBezTo>
                    <a:cubicBezTo>
                      <a:pt x="26833" y="94525"/>
                      <a:pt x="13917" y="95561"/>
                      <a:pt x="1149" y="93876"/>
                    </a:cubicBezTo>
                    <a:cubicBezTo>
                      <a:pt x="431" y="93785"/>
                      <a:pt x="-81" y="93125"/>
                      <a:pt x="10" y="92397"/>
                    </a:cubicBezTo>
                    <a:cubicBezTo>
                      <a:pt x="101" y="91680"/>
                      <a:pt x="762" y="91168"/>
                      <a:pt x="1490" y="91259"/>
                    </a:cubicBezTo>
                    <a:cubicBezTo>
                      <a:pt x="1490" y="91259"/>
                      <a:pt x="1502" y="91259"/>
                      <a:pt x="1513" y="912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9" name="Google Shape;4249;p27"/>
              <p:cNvSpPr/>
              <p:nvPr/>
            </p:nvSpPr>
            <p:spPr>
              <a:xfrm>
                <a:off x="8102520" y="4241160"/>
                <a:ext cx="79194" cy="255516"/>
              </a:xfrm>
              <a:custGeom>
                <a:avLst/>
                <a:gdLst/>
                <a:ahLst/>
                <a:cxnLst/>
                <a:rect l="l" t="t" r="r" b="b"/>
                <a:pathLst>
                  <a:path w="80400" h="255516" extrusionOk="0">
                    <a:moveTo>
                      <a:pt x="79067" y="2165"/>
                    </a:moveTo>
                    <a:cubicBezTo>
                      <a:pt x="64888" y="19520"/>
                      <a:pt x="52927" y="38627"/>
                      <a:pt x="42731" y="58553"/>
                    </a:cubicBezTo>
                    <a:cubicBezTo>
                      <a:pt x="32671" y="78560"/>
                      <a:pt x="24705" y="99601"/>
                      <a:pt x="18924" y="121189"/>
                    </a:cubicBezTo>
                    <a:lnTo>
                      <a:pt x="14930" y="137451"/>
                    </a:lnTo>
                    <a:lnTo>
                      <a:pt x="11698" y="153872"/>
                    </a:lnTo>
                    <a:lnTo>
                      <a:pt x="9126" y="170396"/>
                    </a:lnTo>
                    <a:lnTo>
                      <a:pt x="7328" y="187011"/>
                    </a:lnTo>
                    <a:cubicBezTo>
                      <a:pt x="5393" y="209225"/>
                      <a:pt x="5257" y="231530"/>
                      <a:pt x="6281" y="253937"/>
                    </a:cubicBezTo>
                    <a:cubicBezTo>
                      <a:pt x="6315" y="254665"/>
                      <a:pt x="5746" y="255280"/>
                      <a:pt x="5018" y="255314"/>
                    </a:cubicBezTo>
                    <a:cubicBezTo>
                      <a:pt x="4346" y="255348"/>
                      <a:pt x="3766" y="254870"/>
                      <a:pt x="3652" y="254222"/>
                    </a:cubicBezTo>
                    <a:cubicBezTo>
                      <a:pt x="-342" y="231940"/>
                      <a:pt x="-877" y="209032"/>
                      <a:pt x="1160" y="186454"/>
                    </a:cubicBezTo>
                    <a:lnTo>
                      <a:pt x="3163" y="169554"/>
                    </a:lnTo>
                    <a:lnTo>
                      <a:pt x="6008" y="152791"/>
                    </a:lnTo>
                    <a:lnTo>
                      <a:pt x="9797" y="136222"/>
                    </a:lnTo>
                    <a:lnTo>
                      <a:pt x="14384" y="119869"/>
                    </a:lnTo>
                    <a:cubicBezTo>
                      <a:pt x="21098" y="98247"/>
                      <a:pt x="29758" y="77273"/>
                      <a:pt x="40239" y="57267"/>
                    </a:cubicBezTo>
                    <a:cubicBezTo>
                      <a:pt x="50583" y="37181"/>
                      <a:pt x="63079" y="18279"/>
                      <a:pt x="76996" y="504"/>
                    </a:cubicBezTo>
                    <a:cubicBezTo>
                      <a:pt x="77440" y="-66"/>
                      <a:pt x="78271" y="-168"/>
                      <a:pt x="78851" y="276"/>
                    </a:cubicBezTo>
                    <a:cubicBezTo>
                      <a:pt x="79432" y="720"/>
                      <a:pt x="79523" y="1551"/>
                      <a:pt x="79079" y="2131"/>
                    </a:cubicBezTo>
                    <a:cubicBezTo>
                      <a:pt x="79079" y="2131"/>
                      <a:pt x="79067" y="2142"/>
                      <a:pt x="79067" y="215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0" name="Google Shape;4250;p27"/>
              <p:cNvSpPr/>
              <p:nvPr/>
            </p:nvSpPr>
            <p:spPr>
              <a:xfrm>
                <a:off x="8134560" y="4234320"/>
                <a:ext cx="66614" cy="273053"/>
              </a:xfrm>
              <a:custGeom>
                <a:avLst/>
                <a:gdLst/>
                <a:ahLst/>
                <a:cxnLst/>
                <a:rect l="l" t="t" r="r" b="b"/>
                <a:pathLst>
                  <a:path w="66949" h="273053" extrusionOk="0">
                    <a:moveTo>
                      <a:pt x="49" y="271121"/>
                    </a:moveTo>
                    <a:cubicBezTo>
                      <a:pt x="6240" y="248804"/>
                      <a:pt x="11942" y="226375"/>
                      <a:pt x="17768" y="203967"/>
                    </a:cubicBezTo>
                    <a:cubicBezTo>
                      <a:pt x="23447" y="181526"/>
                      <a:pt x="28864" y="159027"/>
                      <a:pt x="33962" y="136449"/>
                    </a:cubicBezTo>
                    <a:lnTo>
                      <a:pt x="41541" y="102582"/>
                    </a:lnTo>
                    <a:cubicBezTo>
                      <a:pt x="44056" y="91293"/>
                      <a:pt x="46605" y="80015"/>
                      <a:pt x="49006" y="68715"/>
                    </a:cubicBezTo>
                    <a:cubicBezTo>
                      <a:pt x="53899" y="46114"/>
                      <a:pt x="58782" y="23559"/>
                      <a:pt x="64142" y="1015"/>
                    </a:cubicBezTo>
                    <a:cubicBezTo>
                      <a:pt x="64313" y="310"/>
                      <a:pt x="65018" y="-134"/>
                      <a:pt x="65735" y="37"/>
                    </a:cubicBezTo>
                    <a:cubicBezTo>
                      <a:pt x="66395" y="196"/>
                      <a:pt x="66816" y="810"/>
                      <a:pt x="66748" y="1459"/>
                    </a:cubicBezTo>
                    <a:cubicBezTo>
                      <a:pt x="64313" y="24561"/>
                      <a:pt x="60033" y="47400"/>
                      <a:pt x="55049" y="70035"/>
                    </a:cubicBezTo>
                    <a:cubicBezTo>
                      <a:pt x="52500" y="81347"/>
                      <a:pt x="49906" y="92636"/>
                      <a:pt x="47174" y="103902"/>
                    </a:cubicBezTo>
                    <a:cubicBezTo>
                      <a:pt x="44352" y="115146"/>
                      <a:pt x="41496" y="126366"/>
                      <a:pt x="38537" y="137576"/>
                    </a:cubicBezTo>
                    <a:lnTo>
                      <a:pt x="20465" y="204673"/>
                    </a:lnTo>
                    <a:cubicBezTo>
                      <a:pt x="14582" y="227068"/>
                      <a:pt x="8345" y="249362"/>
                      <a:pt x="2598" y="271792"/>
                    </a:cubicBezTo>
                    <a:cubicBezTo>
                      <a:pt x="2416" y="272498"/>
                      <a:pt x="1699" y="272919"/>
                      <a:pt x="994" y="272748"/>
                    </a:cubicBezTo>
                    <a:cubicBezTo>
                      <a:pt x="288" y="272566"/>
                      <a:pt x="-133" y="271849"/>
                      <a:pt x="38" y="271144"/>
                    </a:cubicBezTo>
                    <a:cubicBezTo>
                      <a:pt x="38" y="271144"/>
                      <a:pt x="38" y="271121"/>
                      <a:pt x="38" y="2711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1" name="Google Shape;4251;p27"/>
              <p:cNvSpPr/>
              <p:nvPr/>
            </p:nvSpPr>
            <p:spPr>
              <a:xfrm>
                <a:off x="8225640" y="4236120"/>
                <a:ext cx="197995" cy="161704"/>
              </a:xfrm>
              <a:custGeom>
                <a:avLst/>
                <a:gdLst/>
                <a:ahLst/>
                <a:cxnLst/>
                <a:rect l="l" t="t" r="r" b="b"/>
                <a:pathLst>
                  <a:path w="198491" h="162109" extrusionOk="0">
                    <a:moveTo>
                      <a:pt x="1956" y="147"/>
                    </a:moveTo>
                    <a:cubicBezTo>
                      <a:pt x="20711" y="10047"/>
                      <a:pt x="39192" y="20494"/>
                      <a:pt x="56956" y="32091"/>
                    </a:cubicBezTo>
                    <a:cubicBezTo>
                      <a:pt x="74800" y="43550"/>
                      <a:pt x="92143" y="55829"/>
                      <a:pt x="108895" y="68905"/>
                    </a:cubicBezTo>
                    <a:lnTo>
                      <a:pt x="121299" y="78920"/>
                    </a:lnTo>
                    <a:lnTo>
                      <a:pt x="133430" y="89264"/>
                    </a:lnTo>
                    <a:lnTo>
                      <a:pt x="145197" y="100030"/>
                    </a:lnTo>
                    <a:lnTo>
                      <a:pt x="156668" y="111114"/>
                    </a:lnTo>
                    <a:cubicBezTo>
                      <a:pt x="171701" y="126147"/>
                      <a:pt x="185721" y="142250"/>
                      <a:pt x="197887" y="159695"/>
                    </a:cubicBezTo>
                    <a:cubicBezTo>
                      <a:pt x="198308" y="160298"/>
                      <a:pt x="198160" y="161118"/>
                      <a:pt x="197556" y="161539"/>
                    </a:cubicBezTo>
                    <a:cubicBezTo>
                      <a:pt x="197010" y="161926"/>
                      <a:pt x="196271" y="161835"/>
                      <a:pt x="195827" y="161357"/>
                    </a:cubicBezTo>
                    <a:cubicBezTo>
                      <a:pt x="181420" y="145857"/>
                      <a:pt x="167115" y="130426"/>
                      <a:pt x="152275" y="115484"/>
                    </a:cubicBezTo>
                    <a:lnTo>
                      <a:pt x="141043" y="104377"/>
                    </a:lnTo>
                    <a:lnTo>
                      <a:pt x="129538" y="93543"/>
                    </a:lnTo>
                    <a:lnTo>
                      <a:pt x="117851" y="82903"/>
                    </a:lnTo>
                    <a:lnTo>
                      <a:pt x="105902" y="72558"/>
                    </a:lnTo>
                    <a:cubicBezTo>
                      <a:pt x="89833" y="58902"/>
                      <a:pt x="72968" y="46156"/>
                      <a:pt x="55408" y="34435"/>
                    </a:cubicBezTo>
                    <a:cubicBezTo>
                      <a:pt x="37770" y="22850"/>
                      <a:pt x="19618" y="11959"/>
                      <a:pt x="727" y="2503"/>
                    </a:cubicBezTo>
                    <a:cubicBezTo>
                      <a:pt x="79" y="2173"/>
                      <a:pt x="-183" y="1387"/>
                      <a:pt x="136" y="727"/>
                    </a:cubicBezTo>
                    <a:cubicBezTo>
                      <a:pt x="466" y="79"/>
                      <a:pt x="1250" y="-183"/>
                      <a:pt x="1911" y="135"/>
                    </a:cubicBezTo>
                    <a:cubicBezTo>
                      <a:pt x="1911" y="135"/>
                      <a:pt x="1933" y="135"/>
                      <a:pt x="1933" y="14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2" name="Google Shape;4252;p27"/>
              <p:cNvSpPr/>
              <p:nvPr/>
            </p:nvSpPr>
            <p:spPr>
              <a:xfrm>
                <a:off x="8214480" y="4260960"/>
                <a:ext cx="173963" cy="165189"/>
              </a:xfrm>
              <a:custGeom>
                <a:avLst/>
                <a:gdLst/>
                <a:ahLst/>
                <a:cxnLst/>
                <a:rect l="l" t="t" r="r" b="b"/>
                <a:pathLst>
                  <a:path w="174399" h="165603" extrusionOk="0">
                    <a:moveTo>
                      <a:pt x="2468" y="669"/>
                    </a:moveTo>
                    <a:cubicBezTo>
                      <a:pt x="12448" y="17876"/>
                      <a:pt x="24055" y="34093"/>
                      <a:pt x="36505" y="49581"/>
                    </a:cubicBezTo>
                    <a:cubicBezTo>
                      <a:pt x="49081" y="64978"/>
                      <a:pt x="62827" y="79408"/>
                      <a:pt x="77519" y="92734"/>
                    </a:cubicBezTo>
                    <a:lnTo>
                      <a:pt x="88660" y="102589"/>
                    </a:lnTo>
                    <a:lnTo>
                      <a:pt x="100120" y="112058"/>
                    </a:lnTo>
                    <a:lnTo>
                      <a:pt x="111796" y="121241"/>
                    </a:lnTo>
                    <a:lnTo>
                      <a:pt x="123756" y="130038"/>
                    </a:lnTo>
                    <a:cubicBezTo>
                      <a:pt x="139870" y="141566"/>
                      <a:pt x="156519" y="152252"/>
                      <a:pt x="173407" y="162835"/>
                    </a:cubicBezTo>
                    <a:cubicBezTo>
                      <a:pt x="174022" y="163222"/>
                      <a:pt x="174215" y="164042"/>
                      <a:pt x="173828" y="164656"/>
                    </a:cubicBezTo>
                    <a:cubicBezTo>
                      <a:pt x="173476" y="165214"/>
                      <a:pt x="172770" y="165419"/>
                      <a:pt x="172178" y="165168"/>
                    </a:cubicBezTo>
                    <a:cubicBezTo>
                      <a:pt x="153765" y="157179"/>
                      <a:pt x="136433" y="146801"/>
                      <a:pt x="120149" y="135057"/>
                    </a:cubicBezTo>
                    <a:lnTo>
                      <a:pt x="108120" y="125987"/>
                    </a:lnTo>
                    <a:lnTo>
                      <a:pt x="96432" y="116496"/>
                    </a:lnTo>
                    <a:lnTo>
                      <a:pt x="85166" y="106504"/>
                    </a:lnTo>
                    <a:lnTo>
                      <a:pt x="74264" y="96137"/>
                    </a:lnTo>
                    <a:cubicBezTo>
                      <a:pt x="60017" y="82014"/>
                      <a:pt x="46691" y="67038"/>
                      <a:pt x="34321" y="51311"/>
                    </a:cubicBezTo>
                    <a:cubicBezTo>
                      <a:pt x="21825" y="35675"/>
                      <a:pt x="10616" y="19071"/>
                      <a:pt x="192" y="2001"/>
                    </a:cubicBezTo>
                    <a:cubicBezTo>
                      <a:pt x="-184" y="1375"/>
                      <a:pt x="10" y="567"/>
                      <a:pt x="624" y="192"/>
                    </a:cubicBezTo>
                    <a:cubicBezTo>
                      <a:pt x="1250" y="-184"/>
                      <a:pt x="2058" y="10"/>
                      <a:pt x="2434" y="624"/>
                    </a:cubicBezTo>
                    <a:cubicBezTo>
                      <a:pt x="2434" y="624"/>
                      <a:pt x="2445" y="647"/>
                      <a:pt x="2445" y="64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3" name="Google Shape;4253;p27"/>
              <p:cNvSpPr/>
              <p:nvPr/>
            </p:nvSpPr>
            <p:spPr>
              <a:xfrm>
                <a:off x="8258760" y="4222800"/>
                <a:ext cx="276068" cy="42114"/>
              </a:xfrm>
              <a:custGeom>
                <a:avLst/>
                <a:gdLst/>
                <a:ahLst/>
                <a:cxnLst/>
                <a:rect l="l" t="t" r="r" b="b"/>
                <a:pathLst>
                  <a:path w="276068" h="42755" extrusionOk="0">
                    <a:moveTo>
                      <a:pt x="1745" y="61"/>
                    </a:moveTo>
                    <a:cubicBezTo>
                      <a:pt x="23504" y="7776"/>
                      <a:pt x="45808" y="13910"/>
                      <a:pt x="68284" y="19157"/>
                    </a:cubicBezTo>
                    <a:cubicBezTo>
                      <a:pt x="90794" y="24255"/>
                      <a:pt x="113588" y="28078"/>
                      <a:pt x="136496" y="30673"/>
                    </a:cubicBezTo>
                    <a:lnTo>
                      <a:pt x="153691" y="32460"/>
                    </a:lnTo>
                    <a:lnTo>
                      <a:pt x="170921" y="33837"/>
                    </a:lnTo>
                    <a:lnTo>
                      <a:pt x="188162" y="34929"/>
                    </a:lnTo>
                    <a:lnTo>
                      <a:pt x="205414" y="35612"/>
                    </a:lnTo>
                    <a:cubicBezTo>
                      <a:pt x="228436" y="36318"/>
                      <a:pt x="251446" y="36249"/>
                      <a:pt x="274570" y="36181"/>
                    </a:cubicBezTo>
                    <a:cubicBezTo>
                      <a:pt x="275299" y="36181"/>
                      <a:pt x="275890" y="36773"/>
                      <a:pt x="275901" y="37501"/>
                    </a:cubicBezTo>
                    <a:cubicBezTo>
                      <a:pt x="275901" y="38172"/>
                      <a:pt x="275401" y="38730"/>
                      <a:pt x="274752" y="38821"/>
                    </a:cubicBezTo>
                    <a:cubicBezTo>
                      <a:pt x="251731" y="41871"/>
                      <a:pt x="228424" y="42588"/>
                      <a:pt x="205220" y="41803"/>
                    </a:cubicBezTo>
                    <a:lnTo>
                      <a:pt x="187820" y="40927"/>
                    </a:lnTo>
                    <a:lnTo>
                      <a:pt x="170454" y="39595"/>
                    </a:lnTo>
                    <a:lnTo>
                      <a:pt x="153145" y="37695"/>
                    </a:lnTo>
                    <a:lnTo>
                      <a:pt x="135893" y="35350"/>
                    </a:lnTo>
                    <a:cubicBezTo>
                      <a:pt x="112939" y="31868"/>
                      <a:pt x="90179" y="27361"/>
                      <a:pt x="67658" y="21888"/>
                    </a:cubicBezTo>
                    <a:cubicBezTo>
                      <a:pt x="45103" y="16562"/>
                      <a:pt x="22889" y="9882"/>
                      <a:pt x="903" y="2576"/>
                    </a:cubicBezTo>
                    <a:cubicBezTo>
                      <a:pt x="208" y="2348"/>
                      <a:pt x="-167" y="1597"/>
                      <a:pt x="72" y="903"/>
                    </a:cubicBezTo>
                    <a:cubicBezTo>
                      <a:pt x="300" y="209"/>
                      <a:pt x="1051" y="-167"/>
                      <a:pt x="1745" y="72"/>
                    </a:cubicBezTo>
                    <a:cubicBezTo>
                      <a:pt x="1745" y="72"/>
                      <a:pt x="1768" y="72"/>
                      <a:pt x="1768" y="7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4" name="Google Shape;4254;p27"/>
              <p:cNvSpPr/>
              <p:nvPr/>
            </p:nvSpPr>
            <p:spPr>
              <a:xfrm>
                <a:off x="8268840" y="4003200"/>
                <a:ext cx="281815" cy="231345"/>
              </a:xfrm>
              <a:custGeom>
                <a:avLst/>
                <a:gdLst/>
                <a:ahLst/>
                <a:cxnLst/>
                <a:rect l="l" t="t" r="r" b="b"/>
                <a:pathLst>
                  <a:path w="281815" h="231345" extrusionOk="0">
                    <a:moveTo>
                      <a:pt x="280064" y="231011"/>
                    </a:moveTo>
                    <a:cubicBezTo>
                      <a:pt x="257326" y="225833"/>
                      <a:pt x="234430" y="221372"/>
                      <a:pt x="211408" y="217685"/>
                    </a:cubicBezTo>
                    <a:cubicBezTo>
                      <a:pt x="188397" y="213963"/>
                      <a:pt x="165273" y="210914"/>
                      <a:pt x="142081" y="208524"/>
                    </a:cubicBezTo>
                    <a:cubicBezTo>
                      <a:pt x="118888" y="206168"/>
                      <a:pt x="95616" y="204666"/>
                      <a:pt x="72332" y="203733"/>
                    </a:cubicBezTo>
                    <a:cubicBezTo>
                      <a:pt x="49048" y="202822"/>
                      <a:pt x="25742" y="202595"/>
                      <a:pt x="2447" y="203039"/>
                    </a:cubicBezTo>
                    <a:cubicBezTo>
                      <a:pt x="1127" y="203061"/>
                      <a:pt x="34" y="202015"/>
                      <a:pt x="0" y="200683"/>
                    </a:cubicBezTo>
                    <a:cubicBezTo>
                      <a:pt x="-11" y="199829"/>
                      <a:pt x="410" y="199078"/>
                      <a:pt x="1070" y="198634"/>
                    </a:cubicBezTo>
                    <a:lnTo>
                      <a:pt x="1116" y="198600"/>
                    </a:lnTo>
                    <a:cubicBezTo>
                      <a:pt x="19927" y="186310"/>
                      <a:pt x="37566" y="172255"/>
                      <a:pt x="54181" y="157120"/>
                    </a:cubicBezTo>
                    <a:cubicBezTo>
                      <a:pt x="70864" y="142041"/>
                      <a:pt x="86568" y="125870"/>
                      <a:pt x="101397" y="108937"/>
                    </a:cubicBezTo>
                    <a:cubicBezTo>
                      <a:pt x="116282" y="92049"/>
                      <a:pt x="130370" y="74455"/>
                      <a:pt x="143753" y="56316"/>
                    </a:cubicBezTo>
                    <a:lnTo>
                      <a:pt x="153722" y="42659"/>
                    </a:lnTo>
                    <a:lnTo>
                      <a:pt x="163395" y="28787"/>
                    </a:lnTo>
                    <a:lnTo>
                      <a:pt x="172909" y="14790"/>
                    </a:lnTo>
                    <a:lnTo>
                      <a:pt x="182195" y="622"/>
                    </a:lnTo>
                    <a:lnTo>
                      <a:pt x="182195" y="599"/>
                    </a:lnTo>
                    <a:cubicBezTo>
                      <a:pt x="182605" y="-16"/>
                      <a:pt x="183424" y="-186"/>
                      <a:pt x="184038" y="223"/>
                    </a:cubicBezTo>
                    <a:cubicBezTo>
                      <a:pt x="184619" y="610"/>
                      <a:pt x="184801" y="1373"/>
                      <a:pt x="184460" y="1976"/>
                    </a:cubicBezTo>
                    <a:cubicBezTo>
                      <a:pt x="181672" y="6903"/>
                      <a:pt x="178861" y="11831"/>
                      <a:pt x="175982" y="16713"/>
                    </a:cubicBezTo>
                    <a:lnTo>
                      <a:pt x="167116" y="31234"/>
                    </a:lnTo>
                    <a:lnTo>
                      <a:pt x="157819" y="45482"/>
                    </a:lnTo>
                    <a:lnTo>
                      <a:pt x="148203" y="59525"/>
                    </a:lnTo>
                    <a:cubicBezTo>
                      <a:pt x="135047" y="78017"/>
                      <a:pt x="121050" y="95941"/>
                      <a:pt x="106051" y="113011"/>
                    </a:cubicBezTo>
                    <a:cubicBezTo>
                      <a:pt x="90995" y="130024"/>
                      <a:pt x="75063" y="146297"/>
                      <a:pt x="58084" y="161445"/>
                    </a:cubicBezTo>
                    <a:cubicBezTo>
                      <a:pt x="41037" y="176500"/>
                      <a:pt x="22977" y="190464"/>
                      <a:pt x="3722" y="202640"/>
                    </a:cubicBezTo>
                    <a:lnTo>
                      <a:pt x="2401" y="198213"/>
                    </a:lnTo>
                    <a:cubicBezTo>
                      <a:pt x="25787" y="198122"/>
                      <a:pt x="49174" y="198714"/>
                      <a:pt x="72514" y="199977"/>
                    </a:cubicBezTo>
                    <a:cubicBezTo>
                      <a:pt x="95855" y="201218"/>
                      <a:pt x="119150" y="203232"/>
                      <a:pt x="142377" y="205736"/>
                    </a:cubicBezTo>
                    <a:cubicBezTo>
                      <a:pt x="165615" y="208205"/>
                      <a:pt x="188773" y="211357"/>
                      <a:pt x="211829" y="215170"/>
                    </a:cubicBezTo>
                    <a:cubicBezTo>
                      <a:pt x="234874" y="219016"/>
                      <a:pt x="257827" y="223409"/>
                      <a:pt x="280644" y="228427"/>
                    </a:cubicBezTo>
                    <a:cubicBezTo>
                      <a:pt x="281361" y="228587"/>
                      <a:pt x="281804" y="229292"/>
                      <a:pt x="281645" y="229998"/>
                    </a:cubicBezTo>
                    <a:cubicBezTo>
                      <a:pt x="281486" y="230715"/>
                      <a:pt x="280781" y="231159"/>
                      <a:pt x="280075" y="230999"/>
                    </a:cubicBezTo>
                    <a:lnTo>
                      <a:pt x="280075" y="23099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5" name="Google Shape;4255;p27"/>
              <p:cNvSpPr/>
              <p:nvPr/>
            </p:nvSpPr>
            <p:spPr>
              <a:xfrm>
                <a:off x="8261640" y="3995280"/>
                <a:ext cx="163929" cy="179786"/>
              </a:xfrm>
              <a:custGeom>
                <a:avLst/>
                <a:gdLst/>
                <a:ahLst/>
                <a:cxnLst/>
                <a:rect l="l" t="t" r="r" b="b"/>
                <a:pathLst>
                  <a:path w="163929" h="180237" extrusionOk="0">
                    <a:moveTo>
                      <a:pt x="226" y="178007"/>
                    </a:moveTo>
                    <a:cubicBezTo>
                      <a:pt x="11503" y="161108"/>
                      <a:pt x="22815" y="144231"/>
                      <a:pt x="34821" y="127844"/>
                    </a:cubicBezTo>
                    <a:cubicBezTo>
                      <a:pt x="46725" y="111377"/>
                      <a:pt x="58958" y="95149"/>
                      <a:pt x="71590" y="79205"/>
                    </a:cubicBezTo>
                    <a:cubicBezTo>
                      <a:pt x="77951" y="71273"/>
                      <a:pt x="84393" y="63398"/>
                      <a:pt x="91005" y="55660"/>
                    </a:cubicBezTo>
                    <a:cubicBezTo>
                      <a:pt x="97627" y="47933"/>
                      <a:pt x="104456" y="40399"/>
                      <a:pt x="111329" y="32900"/>
                    </a:cubicBezTo>
                    <a:cubicBezTo>
                      <a:pt x="118271" y="25514"/>
                      <a:pt x="125179" y="17912"/>
                      <a:pt x="133475" y="11483"/>
                    </a:cubicBezTo>
                    <a:cubicBezTo>
                      <a:pt x="137628" y="8308"/>
                      <a:pt x="142101" y="5440"/>
                      <a:pt x="146971" y="3334"/>
                    </a:cubicBezTo>
                    <a:cubicBezTo>
                      <a:pt x="151876" y="1320"/>
                      <a:pt x="157146" y="-11"/>
                      <a:pt x="162426" y="0"/>
                    </a:cubicBezTo>
                    <a:cubicBezTo>
                      <a:pt x="163154" y="0"/>
                      <a:pt x="163745" y="592"/>
                      <a:pt x="163745" y="1320"/>
                    </a:cubicBezTo>
                    <a:cubicBezTo>
                      <a:pt x="163745" y="1980"/>
                      <a:pt x="163256" y="2527"/>
                      <a:pt x="162619" y="2629"/>
                    </a:cubicBezTo>
                    <a:cubicBezTo>
                      <a:pt x="152855" y="4109"/>
                      <a:pt x="144411" y="9423"/>
                      <a:pt x="136969" y="15784"/>
                    </a:cubicBezTo>
                    <a:cubicBezTo>
                      <a:pt x="129480" y="22168"/>
                      <a:pt x="122846" y="29782"/>
                      <a:pt x="115847" y="37099"/>
                    </a:cubicBezTo>
                    <a:cubicBezTo>
                      <a:pt x="108916" y="44462"/>
                      <a:pt x="102089" y="51927"/>
                      <a:pt x="95340" y="59461"/>
                    </a:cubicBezTo>
                    <a:cubicBezTo>
                      <a:pt x="88501" y="66915"/>
                      <a:pt x="81855" y="74551"/>
                      <a:pt x="75220" y="82198"/>
                    </a:cubicBezTo>
                    <a:cubicBezTo>
                      <a:pt x="61963" y="97505"/>
                      <a:pt x="49239" y="113289"/>
                      <a:pt x="37063" y="129483"/>
                    </a:cubicBezTo>
                    <a:cubicBezTo>
                      <a:pt x="25046" y="145801"/>
                      <a:pt x="13301" y="162325"/>
                      <a:pt x="2433" y="179429"/>
                    </a:cubicBezTo>
                    <a:cubicBezTo>
                      <a:pt x="2046" y="180044"/>
                      <a:pt x="1227" y="180226"/>
                      <a:pt x="613" y="179839"/>
                    </a:cubicBezTo>
                    <a:cubicBezTo>
                      <a:pt x="-2" y="179452"/>
                      <a:pt x="-184" y="178633"/>
                      <a:pt x="203" y="178018"/>
                    </a:cubicBezTo>
                    <a:cubicBezTo>
                      <a:pt x="203" y="178018"/>
                      <a:pt x="214" y="177996"/>
                      <a:pt x="226" y="17799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6" name="Google Shape;4256;p27"/>
              <p:cNvSpPr/>
              <p:nvPr/>
            </p:nvSpPr>
            <p:spPr>
              <a:xfrm>
                <a:off x="7965000" y="4000320"/>
                <a:ext cx="220073" cy="195134"/>
              </a:xfrm>
              <a:custGeom>
                <a:avLst/>
                <a:gdLst/>
                <a:ahLst/>
                <a:cxnLst/>
                <a:rect l="l" t="t" r="r" b="b"/>
                <a:pathLst>
                  <a:path w="220625" h="195623" extrusionOk="0">
                    <a:moveTo>
                      <a:pt x="218268" y="195101"/>
                    </a:moveTo>
                    <a:cubicBezTo>
                      <a:pt x="196964" y="183072"/>
                      <a:pt x="176070" y="170281"/>
                      <a:pt x="156075" y="156181"/>
                    </a:cubicBezTo>
                    <a:cubicBezTo>
                      <a:pt x="135990" y="142206"/>
                      <a:pt x="116564" y="127241"/>
                      <a:pt x="97935" y="111332"/>
                    </a:cubicBezTo>
                    <a:lnTo>
                      <a:pt x="84153" y="99167"/>
                    </a:lnTo>
                    <a:lnTo>
                      <a:pt x="70714" y="86614"/>
                    </a:lnTo>
                    <a:lnTo>
                      <a:pt x="57729" y="73584"/>
                    </a:lnTo>
                    <a:lnTo>
                      <a:pt x="45120" y="60190"/>
                    </a:lnTo>
                    <a:cubicBezTo>
                      <a:pt x="28608" y="42050"/>
                      <a:pt x="13347" y="22727"/>
                      <a:pt x="203" y="2027"/>
                    </a:cubicBezTo>
                    <a:cubicBezTo>
                      <a:pt x="-184" y="1412"/>
                      <a:pt x="-2" y="593"/>
                      <a:pt x="612" y="206"/>
                    </a:cubicBezTo>
                    <a:cubicBezTo>
                      <a:pt x="1182" y="-158"/>
                      <a:pt x="1922" y="-22"/>
                      <a:pt x="2343" y="479"/>
                    </a:cubicBezTo>
                    <a:cubicBezTo>
                      <a:pt x="17819" y="19347"/>
                      <a:pt x="33387" y="37999"/>
                      <a:pt x="49695" y="56036"/>
                    </a:cubicBezTo>
                    <a:lnTo>
                      <a:pt x="62065" y="69431"/>
                    </a:lnTo>
                    <a:lnTo>
                      <a:pt x="74777" y="82495"/>
                    </a:lnTo>
                    <a:lnTo>
                      <a:pt x="87750" y="95320"/>
                    </a:lnTo>
                    <a:lnTo>
                      <a:pt x="101065" y="107804"/>
                    </a:lnTo>
                    <a:cubicBezTo>
                      <a:pt x="118988" y="124260"/>
                      <a:pt x="137902" y="139680"/>
                      <a:pt x="157703" y="153905"/>
                    </a:cubicBezTo>
                    <a:cubicBezTo>
                      <a:pt x="177584" y="167993"/>
                      <a:pt x="198114" y="181206"/>
                      <a:pt x="219565" y="192802"/>
                    </a:cubicBezTo>
                    <a:cubicBezTo>
                      <a:pt x="220202" y="193143"/>
                      <a:pt x="220441" y="193951"/>
                      <a:pt x="220100" y="194588"/>
                    </a:cubicBezTo>
                    <a:cubicBezTo>
                      <a:pt x="219758" y="195226"/>
                      <a:pt x="218951" y="195465"/>
                      <a:pt x="218313" y="195123"/>
                    </a:cubicBezTo>
                    <a:cubicBezTo>
                      <a:pt x="218313" y="195123"/>
                      <a:pt x="218302" y="195123"/>
                      <a:pt x="218291" y="19511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7" name="Google Shape;4257;p27"/>
              <p:cNvSpPr/>
              <p:nvPr/>
            </p:nvSpPr>
            <p:spPr>
              <a:xfrm>
                <a:off x="7980120" y="3977640"/>
                <a:ext cx="230358" cy="215748"/>
              </a:xfrm>
              <a:custGeom>
                <a:avLst/>
                <a:gdLst/>
                <a:ahLst/>
                <a:cxnLst/>
                <a:rect l="l" t="t" r="r" b="b"/>
                <a:pathLst>
                  <a:path w="230935" h="216289" extrusionOk="0">
                    <a:moveTo>
                      <a:pt x="820" y="1486"/>
                    </a:moveTo>
                    <a:cubicBezTo>
                      <a:pt x="4086" y="109"/>
                      <a:pt x="7740" y="-278"/>
                      <a:pt x="11188" y="189"/>
                    </a:cubicBezTo>
                    <a:cubicBezTo>
                      <a:pt x="14658" y="633"/>
                      <a:pt x="17924" y="1816"/>
                      <a:pt x="20963" y="3330"/>
                    </a:cubicBezTo>
                    <a:cubicBezTo>
                      <a:pt x="27051" y="6368"/>
                      <a:pt x="32354" y="10567"/>
                      <a:pt x="37328" y="14926"/>
                    </a:cubicBezTo>
                    <a:cubicBezTo>
                      <a:pt x="47297" y="23586"/>
                      <a:pt x="57220" y="32326"/>
                      <a:pt x="66984" y="41225"/>
                    </a:cubicBezTo>
                    <a:cubicBezTo>
                      <a:pt x="86615" y="58910"/>
                      <a:pt x="105927" y="76959"/>
                      <a:pt x="124886" y="95394"/>
                    </a:cubicBezTo>
                    <a:cubicBezTo>
                      <a:pt x="134343" y="104635"/>
                      <a:pt x="143663" y="114012"/>
                      <a:pt x="152881" y="123491"/>
                    </a:cubicBezTo>
                    <a:cubicBezTo>
                      <a:pt x="162030" y="133039"/>
                      <a:pt x="171066" y="142701"/>
                      <a:pt x="179954" y="152488"/>
                    </a:cubicBezTo>
                    <a:cubicBezTo>
                      <a:pt x="197695" y="172096"/>
                      <a:pt x="214720" y="192386"/>
                      <a:pt x="230322" y="213770"/>
                    </a:cubicBezTo>
                    <a:cubicBezTo>
                      <a:pt x="230754" y="214361"/>
                      <a:pt x="230618" y="215181"/>
                      <a:pt x="230038" y="215613"/>
                    </a:cubicBezTo>
                    <a:cubicBezTo>
                      <a:pt x="229491" y="216011"/>
                      <a:pt x="228729" y="215932"/>
                      <a:pt x="228285" y="215442"/>
                    </a:cubicBezTo>
                    <a:cubicBezTo>
                      <a:pt x="210418" y="195982"/>
                      <a:pt x="193007" y="176227"/>
                      <a:pt x="175379" y="156630"/>
                    </a:cubicBezTo>
                    <a:cubicBezTo>
                      <a:pt x="166628" y="146786"/>
                      <a:pt x="157672" y="137113"/>
                      <a:pt x="148704" y="127463"/>
                    </a:cubicBezTo>
                    <a:cubicBezTo>
                      <a:pt x="139771" y="117767"/>
                      <a:pt x="130701" y="108208"/>
                      <a:pt x="121563" y="98706"/>
                    </a:cubicBezTo>
                    <a:cubicBezTo>
                      <a:pt x="103287" y="79701"/>
                      <a:pt x="84464" y="61209"/>
                      <a:pt x="65118" y="43273"/>
                    </a:cubicBezTo>
                    <a:cubicBezTo>
                      <a:pt x="55422" y="34329"/>
                      <a:pt x="45579" y="25555"/>
                      <a:pt x="35677" y="16838"/>
                    </a:cubicBezTo>
                    <a:cubicBezTo>
                      <a:pt x="30762" y="12502"/>
                      <a:pt x="25663" y="8371"/>
                      <a:pt x="19894" y="5526"/>
                    </a:cubicBezTo>
                    <a:cubicBezTo>
                      <a:pt x="14215" y="2692"/>
                      <a:pt x="7558" y="1406"/>
                      <a:pt x="1856" y="3921"/>
                    </a:cubicBezTo>
                    <a:cubicBezTo>
                      <a:pt x="1185" y="4217"/>
                      <a:pt x="410" y="3921"/>
                      <a:pt x="115" y="3250"/>
                    </a:cubicBezTo>
                    <a:cubicBezTo>
                      <a:pt x="-181" y="2578"/>
                      <a:pt x="115" y="1805"/>
                      <a:pt x="786" y="1509"/>
                    </a:cubicBezTo>
                    <a:cubicBezTo>
                      <a:pt x="786" y="1509"/>
                      <a:pt x="786" y="1509"/>
                      <a:pt x="798" y="1509"/>
                    </a:cubicBezTo>
                    <a:lnTo>
                      <a:pt x="820" y="150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8" name="Google Shape;4258;p27"/>
              <p:cNvSpPr/>
              <p:nvPr/>
            </p:nvSpPr>
            <p:spPr>
              <a:xfrm>
                <a:off x="8182800" y="3908520"/>
                <a:ext cx="35295" cy="266328"/>
              </a:xfrm>
              <a:custGeom>
                <a:avLst/>
                <a:gdLst/>
                <a:ahLst/>
                <a:cxnLst/>
                <a:rect l="l" t="t" r="r" b="b"/>
                <a:pathLst>
                  <a:path w="35472" h="266328" extrusionOk="0">
                    <a:moveTo>
                      <a:pt x="32652" y="265056"/>
                    </a:moveTo>
                    <a:cubicBezTo>
                      <a:pt x="25949" y="243604"/>
                      <a:pt x="19781" y="221971"/>
                      <a:pt x="15138" y="199962"/>
                    </a:cubicBezTo>
                    <a:cubicBezTo>
                      <a:pt x="10359" y="177998"/>
                      <a:pt x="6478" y="155807"/>
                      <a:pt x="3850" y="133446"/>
                    </a:cubicBezTo>
                    <a:cubicBezTo>
                      <a:pt x="2449" y="122270"/>
                      <a:pt x="1608" y="111038"/>
                      <a:pt x="822" y="99795"/>
                    </a:cubicBezTo>
                    <a:cubicBezTo>
                      <a:pt x="276" y="88540"/>
                      <a:pt x="-77" y="77274"/>
                      <a:pt x="14" y="65996"/>
                    </a:cubicBezTo>
                    <a:cubicBezTo>
                      <a:pt x="14" y="54752"/>
                      <a:pt x="424" y="43327"/>
                      <a:pt x="2563" y="32026"/>
                    </a:cubicBezTo>
                    <a:cubicBezTo>
                      <a:pt x="3679" y="26393"/>
                      <a:pt x="5204" y="20806"/>
                      <a:pt x="7332" y="15434"/>
                    </a:cubicBezTo>
                    <a:cubicBezTo>
                      <a:pt x="9562" y="10108"/>
                      <a:pt x="12339" y="4965"/>
                      <a:pt x="15947" y="492"/>
                    </a:cubicBezTo>
                    <a:cubicBezTo>
                      <a:pt x="16402" y="-77"/>
                      <a:pt x="17232" y="-168"/>
                      <a:pt x="17801" y="299"/>
                    </a:cubicBezTo>
                    <a:cubicBezTo>
                      <a:pt x="18314" y="720"/>
                      <a:pt x="18439" y="1448"/>
                      <a:pt x="18109" y="2006"/>
                    </a:cubicBezTo>
                    <a:cubicBezTo>
                      <a:pt x="15332" y="6751"/>
                      <a:pt x="13102" y="11747"/>
                      <a:pt x="11519" y="16971"/>
                    </a:cubicBezTo>
                    <a:cubicBezTo>
                      <a:pt x="9836" y="22149"/>
                      <a:pt x="8731" y="27508"/>
                      <a:pt x="8003" y="32937"/>
                    </a:cubicBezTo>
                    <a:cubicBezTo>
                      <a:pt x="6478" y="43793"/>
                      <a:pt x="6273" y="54877"/>
                      <a:pt x="6182" y="66053"/>
                    </a:cubicBezTo>
                    <a:cubicBezTo>
                      <a:pt x="5920" y="88369"/>
                      <a:pt x="6706" y="110708"/>
                      <a:pt x="8526" y="132979"/>
                    </a:cubicBezTo>
                    <a:cubicBezTo>
                      <a:pt x="10268" y="155261"/>
                      <a:pt x="13466" y="177452"/>
                      <a:pt x="17858" y="199393"/>
                    </a:cubicBezTo>
                    <a:cubicBezTo>
                      <a:pt x="22422" y="221300"/>
                      <a:pt x="28043" y="243013"/>
                      <a:pt x="35156" y="264248"/>
                    </a:cubicBezTo>
                    <a:cubicBezTo>
                      <a:pt x="35395" y="264942"/>
                      <a:pt x="35019" y="265693"/>
                      <a:pt x="34336" y="265921"/>
                    </a:cubicBezTo>
                    <a:cubicBezTo>
                      <a:pt x="33643" y="266160"/>
                      <a:pt x="32892" y="265784"/>
                      <a:pt x="32664" y="265101"/>
                    </a:cubicBezTo>
                    <a:cubicBezTo>
                      <a:pt x="32664" y="265101"/>
                      <a:pt x="32664" y="265078"/>
                      <a:pt x="32664" y="26506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9" name="Google Shape;4259;p27"/>
              <p:cNvSpPr/>
              <p:nvPr/>
            </p:nvSpPr>
            <p:spPr>
              <a:xfrm>
                <a:off x="8233920" y="3909960"/>
                <a:ext cx="21940" cy="265128"/>
              </a:xfrm>
              <a:custGeom>
                <a:avLst/>
                <a:gdLst/>
                <a:ahLst/>
                <a:cxnLst/>
                <a:rect l="l" t="t" r="r" b="b"/>
                <a:pathLst>
                  <a:path w="23034" h="265792" extrusionOk="0">
                    <a:moveTo>
                      <a:pt x="2525" y="784"/>
                    </a:moveTo>
                    <a:cubicBezTo>
                      <a:pt x="11538" y="21222"/>
                      <a:pt x="17786" y="42936"/>
                      <a:pt x="20244" y="65172"/>
                    </a:cubicBezTo>
                    <a:cubicBezTo>
                      <a:pt x="22850" y="87397"/>
                      <a:pt x="22246" y="109816"/>
                      <a:pt x="21154" y="132030"/>
                    </a:cubicBezTo>
                    <a:cubicBezTo>
                      <a:pt x="20585" y="143137"/>
                      <a:pt x="19857" y="154244"/>
                      <a:pt x="19026" y="165339"/>
                    </a:cubicBezTo>
                    <a:cubicBezTo>
                      <a:pt x="18127" y="176435"/>
                      <a:pt x="17023" y="187508"/>
                      <a:pt x="15840" y="198569"/>
                    </a:cubicBezTo>
                    <a:cubicBezTo>
                      <a:pt x="13370" y="220680"/>
                      <a:pt x="10070" y="242724"/>
                      <a:pt x="5131" y="264448"/>
                    </a:cubicBezTo>
                    <a:cubicBezTo>
                      <a:pt x="4971" y="265165"/>
                      <a:pt x="4266" y="265609"/>
                      <a:pt x="3549" y="265449"/>
                    </a:cubicBezTo>
                    <a:cubicBezTo>
                      <a:pt x="2900" y="265302"/>
                      <a:pt x="2468" y="264687"/>
                      <a:pt x="2525" y="264038"/>
                    </a:cubicBezTo>
                    <a:cubicBezTo>
                      <a:pt x="4517" y="241893"/>
                      <a:pt x="7168" y="219895"/>
                      <a:pt x="9695" y="197875"/>
                    </a:cubicBezTo>
                    <a:cubicBezTo>
                      <a:pt x="11014" y="186870"/>
                      <a:pt x="12153" y="175843"/>
                      <a:pt x="13268" y="164816"/>
                    </a:cubicBezTo>
                    <a:cubicBezTo>
                      <a:pt x="14451" y="153789"/>
                      <a:pt x="15487" y="142750"/>
                      <a:pt x="16454" y="131711"/>
                    </a:cubicBezTo>
                    <a:cubicBezTo>
                      <a:pt x="18412" y="109645"/>
                      <a:pt x="19663" y="87477"/>
                      <a:pt x="17467" y="65479"/>
                    </a:cubicBezTo>
                    <a:cubicBezTo>
                      <a:pt x="15111" y="43561"/>
                      <a:pt x="9456" y="21894"/>
                      <a:pt x="124" y="1876"/>
                    </a:cubicBezTo>
                    <a:cubicBezTo>
                      <a:pt x="-184" y="1216"/>
                      <a:pt x="101" y="431"/>
                      <a:pt x="761" y="124"/>
                    </a:cubicBezTo>
                    <a:cubicBezTo>
                      <a:pt x="1421" y="-183"/>
                      <a:pt x="2206" y="101"/>
                      <a:pt x="2513" y="761"/>
                    </a:cubicBezTo>
                    <a:cubicBezTo>
                      <a:pt x="2513" y="761"/>
                      <a:pt x="2513" y="784"/>
                      <a:pt x="2525" y="78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0" name="Google Shape;4260;p27"/>
              <p:cNvSpPr/>
              <p:nvPr/>
            </p:nvSpPr>
            <p:spPr>
              <a:xfrm rot="-2219059">
                <a:off x="8159430" y="4145314"/>
                <a:ext cx="121084" cy="121084"/>
              </a:xfrm>
              <a:custGeom>
                <a:avLst/>
                <a:gdLst/>
                <a:ahLst/>
                <a:cxnLst/>
                <a:rect l="l" t="t" r="r" b="b"/>
                <a:pathLst>
                  <a:path w="120902" h="120902" extrusionOk="0">
                    <a:moveTo>
                      <a:pt x="120901" y="60451"/>
                    </a:moveTo>
                    <a:cubicBezTo>
                      <a:pt x="120901" y="93837"/>
                      <a:pt x="93837" y="120902"/>
                      <a:pt x="60450" y="120902"/>
                    </a:cubicBezTo>
                    <a:cubicBezTo>
                      <a:pt x="27065" y="120902"/>
                      <a:pt x="-1" y="93837"/>
                      <a:pt x="-1" y="60451"/>
                    </a:cubicBezTo>
                    <a:cubicBezTo>
                      <a:pt x="-1" y="27065"/>
                      <a:pt x="27064" y="0"/>
                      <a:pt x="60450" y="0"/>
                    </a:cubicBezTo>
                    <a:cubicBezTo>
                      <a:pt x="93836" y="0"/>
                      <a:pt x="120901" y="27065"/>
                      <a:pt x="120901" y="6045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261" name="Google Shape;4261;p27"/>
              <p:cNvGrpSpPr/>
              <p:nvPr/>
            </p:nvGrpSpPr>
            <p:grpSpPr>
              <a:xfrm>
                <a:off x="8168760" y="4152600"/>
                <a:ext cx="97197" cy="101167"/>
                <a:chOff x="8168760" y="4152600"/>
                <a:chExt cx="97197" cy="101167"/>
              </a:xfrm>
            </p:grpSpPr>
            <p:sp>
              <p:nvSpPr>
                <p:cNvPr id="4262" name="Google Shape;4262;p27"/>
                <p:cNvSpPr/>
                <p:nvPr/>
              </p:nvSpPr>
              <p:spPr>
                <a:xfrm>
                  <a:off x="8185680" y="4165560"/>
                  <a:ext cx="13316" cy="93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49" h="9844" extrusionOk="0">
                      <a:moveTo>
                        <a:pt x="117" y="7149"/>
                      </a:moveTo>
                      <a:cubicBezTo>
                        <a:pt x="1062" y="4907"/>
                        <a:pt x="2825" y="3189"/>
                        <a:pt x="4805" y="1914"/>
                      </a:cubicBezTo>
                      <a:cubicBezTo>
                        <a:pt x="6809" y="673"/>
                        <a:pt x="9130" y="-157"/>
                        <a:pt x="11565" y="25"/>
                      </a:cubicBezTo>
                      <a:cubicBezTo>
                        <a:pt x="12556" y="93"/>
                        <a:pt x="13295" y="958"/>
                        <a:pt x="13226" y="1948"/>
                      </a:cubicBezTo>
                      <a:cubicBezTo>
                        <a:pt x="13192" y="2449"/>
                        <a:pt x="12954" y="2893"/>
                        <a:pt x="12590" y="3200"/>
                      </a:cubicBezTo>
                      <a:lnTo>
                        <a:pt x="12510" y="3268"/>
                      </a:lnTo>
                      <a:cubicBezTo>
                        <a:pt x="10859" y="4645"/>
                        <a:pt x="9244" y="5556"/>
                        <a:pt x="7605" y="6534"/>
                      </a:cubicBezTo>
                      <a:cubicBezTo>
                        <a:pt x="5944" y="7479"/>
                        <a:pt x="4339" y="8458"/>
                        <a:pt x="2347" y="9300"/>
                      </a:cubicBezTo>
                      <a:lnTo>
                        <a:pt x="2279" y="9334"/>
                      </a:lnTo>
                      <a:cubicBezTo>
                        <a:pt x="1437" y="9687"/>
                        <a:pt x="481" y="9300"/>
                        <a:pt x="128" y="8458"/>
                      </a:cubicBezTo>
                      <a:cubicBezTo>
                        <a:pt x="-54" y="8036"/>
                        <a:pt x="-31" y="7570"/>
                        <a:pt x="128" y="7183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63" name="Google Shape;4263;p27"/>
                <p:cNvSpPr/>
                <p:nvPr/>
              </p:nvSpPr>
              <p:spPr>
                <a:xfrm>
                  <a:off x="8206920" y="4179960"/>
                  <a:ext cx="14395" cy="68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26" h="7249" extrusionOk="0">
                      <a:moveTo>
                        <a:pt x="211" y="4329"/>
                      </a:moveTo>
                      <a:cubicBezTo>
                        <a:pt x="1520" y="2098"/>
                        <a:pt x="3933" y="721"/>
                        <a:pt x="6425" y="209"/>
                      </a:cubicBezTo>
                      <a:cubicBezTo>
                        <a:pt x="8917" y="-292"/>
                        <a:pt x="11694" y="73"/>
                        <a:pt x="13753" y="1677"/>
                      </a:cubicBezTo>
                      <a:cubicBezTo>
                        <a:pt x="14527" y="2280"/>
                        <a:pt x="14664" y="3395"/>
                        <a:pt x="14061" y="4169"/>
                      </a:cubicBezTo>
                      <a:cubicBezTo>
                        <a:pt x="13765" y="4556"/>
                        <a:pt x="13333" y="4784"/>
                        <a:pt x="12878" y="4841"/>
                      </a:cubicBezTo>
                      <a:lnTo>
                        <a:pt x="12673" y="4863"/>
                      </a:lnTo>
                      <a:cubicBezTo>
                        <a:pt x="10692" y="5102"/>
                        <a:pt x="9099" y="5216"/>
                        <a:pt x="7415" y="5501"/>
                      </a:cubicBezTo>
                      <a:cubicBezTo>
                        <a:pt x="5731" y="5763"/>
                        <a:pt x="4149" y="6184"/>
                        <a:pt x="2191" y="6684"/>
                      </a:cubicBezTo>
                      <a:lnTo>
                        <a:pt x="2032" y="6730"/>
                      </a:lnTo>
                      <a:cubicBezTo>
                        <a:pt x="1156" y="6957"/>
                        <a:pt x="268" y="6422"/>
                        <a:pt x="52" y="5558"/>
                      </a:cubicBezTo>
                      <a:cubicBezTo>
                        <a:pt x="-62" y="5125"/>
                        <a:pt x="18" y="4682"/>
                        <a:pt x="223" y="4329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64" name="Google Shape;4264;p27"/>
                <p:cNvSpPr/>
                <p:nvPr/>
              </p:nvSpPr>
              <p:spPr>
                <a:xfrm>
                  <a:off x="8228880" y="4161960"/>
                  <a:ext cx="17271" cy="104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45" h="10981" extrusionOk="0">
                      <a:moveTo>
                        <a:pt x="930" y="868"/>
                      </a:moveTo>
                      <a:cubicBezTo>
                        <a:pt x="3923" y="-475"/>
                        <a:pt x="7507" y="-168"/>
                        <a:pt x="10488" y="1164"/>
                      </a:cubicBezTo>
                      <a:cubicBezTo>
                        <a:pt x="13470" y="2506"/>
                        <a:pt x="16087" y="4999"/>
                        <a:pt x="17032" y="8174"/>
                      </a:cubicBezTo>
                      <a:cubicBezTo>
                        <a:pt x="17305" y="9095"/>
                        <a:pt x="16782" y="10063"/>
                        <a:pt x="15860" y="10336"/>
                      </a:cubicBezTo>
                      <a:cubicBezTo>
                        <a:pt x="15303" y="10506"/>
                        <a:pt x="14711" y="10370"/>
                        <a:pt x="14290" y="10028"/>
                      </a:cubicBezTo>
                      <a:lnTo>
                        <a:pt x="14176" y="9938"/>
                      </a:lnTo>
                      <a:cubicBezTo>
                        <a:pt x="12173" y="8333"/>
                        <a:pt x="10340" y="7058"/>
                        <a:pt x="8235" y="6045"/>
                      </a:cubicBezTo>
                      <a:cubicBezTo>
                        <a:pt x="6142" y="5033"/>
                        <a:pt x="3957" y="4395"/>
                        <a:pt x="1407" y="3906"/>
                      </a:cubicBezTo>
                      <a:lnTo>
                        <a:pt x="1294" y="3883"/>
                      </a:lnTo>
                      <a:cubicBezTo>
                        <a:pt x="429" y="3713"/>
                        <a:pt x="-140" y="2882"/>
                        <a:pt x="30" y="2017"/>
                      </a:cubicBezTo>
                      <a:cubicBezTo>
                        <a:pt x="133" y="1493"/>
                        <a:pt x="486" y="1073"/>
                        <a:pt x="941" y="85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65" name="Google Shape;4265;p27"/>
                <p:cNvSpPr/>
                <p:nvPr/>
              </p:nvSpPr>
              <p:spPr>
                <a:xfrm>
                  <a:off x="8259480" y="4185360"/>
                  <a:ext cx="6477" cy="122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21" h="12473" extrusionOk="0">
                      <a:moveTo>
                        <a:pt x="2271" y="97"/>
                      </a:moveTo>
                      <a:cubicBezTo>
                        <a:pt x="4423" y="962"/>
                        <a:pt x="5833" y="3067"/>
                        <a:pt x="6346" y="5264"/>
                      </a:cubicBezTo>
                      <a:cubicBezTo>
                        <a:pt x="6846" y="7460"/>
                        <a:pt x="6471" y="9998"/>
                        <a:pt x="4844" y="11693"/>
                      </a:cubicBezTo>
                      <a:cubicBezTo>
                        <a:pt x="4161" y="12410"/>
                        <a:pt x="3022" y="12433"/>
                        <a:pt x="2305" y="11750"/>
                      </a:cubicBezTo>
                      <a:cubicBezTo>
                        <a:pt x="2021" y="11477"/>
                        <a:pt x="1839" y="11124"/>
                        <a:pt x="1782" y="10760"/>
                      </a:cubicBezTo>
                      <a:lnTo>
                        <a:pt x="1726" y="10430"/>
                      </a:lnTo>
                      <a:cubicBezTo>
                        <a:pt x="1441" y="8825"/>
                        <a:pt x="1304" y="7665"/>
                        <a:pt x="1065" y="6390"/>
                      </a:cubicBezTo>
                      <a:cubicBezTo>
                        <a:pt x="838" y="5116"/>
                        <a:pt x="530" y="3932"/>
                        <a:pt x="121" y="2328"/>
                      </a:cubicBezTo>
                      <a:lnTo>
                        <a:pt x="52" y="2054"/>
                      </a:lnTo>
                      <a:cubicBezTo>
                        <a:pt x="-175" y="1178"/>
                        <a:pt x="360" y="279"/>
                        <a:pt x="1236" y="51"/>
                      </a:cubicBezTo>
                      <a:cubicBezTo>
                        <a:pt x="1589" y="-40"/>
                        <a:pt x="1942" y="-6"/>
                        <a:pt x="2260" y="12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66" name="Google Shape;4266;p27"/>
                <p:cNvSpPr/>
                <p:nvPr/>
              </p:nvSpPr>
              <p:spPr>
                <a:xfrm>
                  <a:off x="8243640" y="4203000"/>
                  <a:ext cx="6114" cy="129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1" h="13109" extrusionOk="0">
                      <a:moveTo>
                        <a:pt x="2356" y="145"/>
                      </a:moveTo>
                      <a:cubicBezTo>
                        <a:pt x="4586" y="1249"/>
                        <a:pt x="5838" y="3752"/>
                        <a:pt x="5975" y="6164"/>
                      </a:cubicBezTo>
                      <a:cubicBezTo>
                        <a:pt x="6123" y="8577"/>
                        <a:pt x="5144" y="11240"/>
                        <a:pt x="2993" y="12560"/>
                      </a:cubicBezTo>
                      <a:cubicBezTo>
                        <a:pt x="2162" y="13072"/>
                        <a:pt x="1069" y="12811"/>
                        <a:pt x="558" y="11980"/>
                      </a:cubicBezTo>
                      <a:cubicBezTo>
                        <a:pt x="342" y="11638"/>
                        <a:pt x="262" y="11240"/>
                        <a:pt x="308" y="10876"/>
                      </a:cubicBezTo>
                      <a:lnTo>
                        <a:pt x="353" y="10489"/>
                      </a:lnTo>
                      <a:cubicBezTo>
                        <a:pt x="524" y="8873"/>
                        <a:pt x="603" y="7712"/>
                        <a:pt x="592" y="6404"/>
                      </a:cubicBezTo>
                      <a:cubicBezTo>
                        <a:pt x="581" y="5095"/>
                        <a:pt x="433" y="3889"/>
                        <a:pt x="103" y="2261"/>
                      </a:cubicBezTo>
                      <a:lnTo>
                        <a:pt x="34" y="1942"/>
                      </a:lnTo>
                      <a:cubicBezTo>
                        <a:pt x="-148" y="1066"/>
                        <a:pt x="421" y="201"/>
                        <a:pt x="1308" y="31"/>
                      </a:cubicBezTo>
                      <a:cubicBezTo>
                        <a:pt x="1673" y="-37"/>
                        <a:pt x="2037" y="8"/>
                        <a:pt x="2344" y="16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67" name="Google Shape;4267;p27"/>
                <p:cNvSpPr/>
                <p:nvPr/>
              </p:nvSpPr>
              <p:spPr>
                <a:xfrm>
                  <a:off x="8236440" y="4238280"/>
                  <a:ext cx="16188" cy="136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29" h="13860" extrusionOk="0">
                      <a:moveTo>
                        <a:pt x="730" y="10689"/>
                      </a:moveTo>
                      <a:cubicBezTo>
                        <a:pt x="3062" y="9038"/>
                        <a:pt x="5202" y="7593"/>
                        <a:pt x="7216" y="5898"/>
                      </a:cubicBezTo>
                      <a:cubicBezTo>
                        <a:pt x="9242" y="4225"/>
                        <a:pt x="11063" y="2427"/>
                        <a:pt x="13146" y="503"/>
                      </a:cubicBezTo>
                      <a:lnTo>
                        <a:pt x="13202" y="458"/>
                      </a:lnTo>
                      <a:cubicBezTo>
                        <a:pt x="13908" y="-190"/>
                        <a:pt x="15012" y="-145"/>
                        <a:pt x="15660" y="560"/>
                      </a:cubicBezTo>
                      <a:cubicBezTo>
                        <a:pt x="16070" y="1004"/>
                        <a:pt x="16207" y="1630"/>
                        <a:pt x="16059" y="2176"/>
                      </a:cubicBezTo>
                      <a:cubicBezTo>
                        <a:pt x="15228" y="5352"/>
                        <a:pt x="13134" y="8071"/>
                        <a:pt x="10597" y="10097"/>
                      </a:cubicBezTo>
                      <a:cubicBezTo>
                        <a:pt x="8036" y="12088"/>
                        <a:pt x="4929" y="13511"/>
                        <a:pt x="1663" y="13636"/>
                      </a:cubicBezTo>
                      <a:cubicBezTo>
                        <a:pt x="787" y="13670"/>
                        <a:pt x="35" y="12988"/>
                        <a:pt x="1" y="12100"/>
                      </a:cubicBezTo>
                      <a:cubicBezTo>
                        <a:pt x="-22" y="11542"/>
                        <a:pt x="240" y="11042"/>
                        <a:pt x="661" y="10734"/>
                      </a:cubicBezTo>
                      <a:lnTo>
                        <a:pt x="718" y="1068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68" name="Google Shape;4268;p27"/>
                <p:cNvSpPr/>
                <p:nvPr/>
              </p:nvSpPr>
              <p:spPr>
                <a:xfrm>
                  <a:off x="8202240" y="4248360"/>
                  <a:ext cx="12957" cy="54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62" h="5531" extrusionOk="0">
                      <a:moveTo>
                        <a:pt x="1064" y="858"/>
                      </a:moveTo>
                      <a:cubicBezTo>
                        <a:pt x="2931" y="96"/>
                        <a:pt x="4763" y="-29"/>
                        <a:pt x="6583" y="5"/>
                      </a:cubicBezTo>
                      <a:cubicBezTo>
                        <a:pt x="8404" y="85"/>
                        <a:pt x="10214" y="369"/>
                        <a:pt x="11977" y="1314"/>
                      </a:cubicBezTo>
                      <a:cubicBezTo>
                        <a:pt x="12876" y="1803"/>
                        <a:pt x="13218" y="2930"/>
                        <a:pt x="12740" y="3829"/>
                      </a:cubicBezTo>
                      <a:cubicBezTo>
                        <a:pt x="12524" y="4227"/>
                        <a:pt x="12182" y="4512"/>
                        <a:pt x="11796" y="4671"/>
                      </a:cubicBezTo>
                      <a:cubicBezTo>
                        <a:pt x="9929" y="5422"/>
                        <a:pt x="8109" y="5502"/>
                        <a:pt x="6287" y="5376"/>
                      </a:cubicBezTo>
                      <a:cubicBezTo>
                        <a:pt x="4478" y="5217"/>
                        <a:pt x="2669" y="4887"/>
                        <a:pt x="893" y="3920"/>
                      </a:cubicBezTo>
                      <a:cubicBezTo>
                        <a:pt x="63" y="3476"/>
                        <a:pt x="-244" y="2440"/>
                        <a:pt x="211" y="1610"/>
                      </a:cubicBezTo>
                      <a:cubicBezTo>
                        <a:pt x="404" y="1245"/>
                        <a:pt x="711" y="984"/>
                        <a:pt x="1064" y="84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69" name="Google Shape;4269;p27"/>
                <p:cNvSpPr/>
                <p:nvPr/>
              </p:nvSpPr>
              <p:spPr>
                <a:xfrm>
                  <a:off x="8175240" y="4226760"/>
                  <a:ext cx="9716" cy="11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74" h="12051" extrusionOk="0">
                      <a:moveTo>
                        <a:pt x="7313" y="11705"/>
                      </a:moveTo>
                      <a:cubicBezTo>
                        <a:pt x="5435" y="10635"/>
                        <a:pt x="4058" y="9178"/>
                        <a:pt x="2817" y="7631"/>
                      </a:cubicBezTo>
                      <a:cubicBezTo>
                        <a:pt x="1612" y="6049"/>
                        <a:pt x="564" y="4353"/>
                        <a:pt x="52" y="2259"/>
                      </a:cubicBezTo>
                      <a:cubicBezTo>
                        <a:pt x="-187" y="1281"/>
                        <a:pt x="416" y="290"/>
                        <a:pt x="1395" y="51"/>
                      </a:cubicBezTo>
                      <a:cubicBezTo>
                        <a:pt x="1873" y="-62"/>
                        <a:pt x="2351" y="17"/>
                        <a:pt x="2738" y="245"/>
                      </a:cubicBezTo>
                      <a:cubicBezTo>
                        <a:pt x="4616" y="1326"/>
                        <a:pt x="5947" y="2805"/>
                        <a:pt x="7120" y="4399"/>
                      </a:cubicBezTo>
                      <a:cubicBezTo>
                        <a:pt x="8257" y="6026"/>
                        <a:pt x="9270" y="7756"/>
                        <a:pt x="9771" y="9861"/>
                      </a:cubicBezTo>
                      <a:cubicBezTo>
                        <a:pt x="9987" y="10760"/>
                        <a:pt x="9430" y="11670"/>
                        <a:pt x="8530" y="11887"/>
                      </a:cubicBezTo>
                      <a:cubicBezTo>
                        <a:pt x="8098" y="11989"/>
                        <a:pt x="7666" y="11909"/>
                        <a:pt x="7313" y="1171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70" name="Google Shape;4270;p27"/>
                <p:cNvSpPr/>
                <p:nvPr/>
              </p:nvSpPr>
              <p:spPr>
                <a:xfrm>
                  <a:off x="8168760" y="4194360"/>
                  <a:ext cx="5760" cy="129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11" h="13406" extrusionOk="0">
                      <a:moveTo>
                        <a:pt x="394" y="11676"/>
                      </a:moveTo>
                      <a:cubicBezTo>
                        <a:pt x="-141" y="9718"/>
                        <a:pt x="-50" y="7874"/>
                        <a:pt x="189" y="6054"/>
                      </a:cubicBezTo>
                      <a:cubicBezTo>
                        <a:pt x="485" y="4244"/>
                        <a:pt x="975" y="2458"/>
                        <a:pt x="2124" y="796"/>
                      </a:cubicBezTo>
                      <a:cubicBezTo>
                        <a:pt x="2704" y="-46"/>
                        <a:pt x="3865" y="-251"/>
                        <a:pt x="4708" y="330"/>
                      </a:cubicBezTo>
                      <a:cubicBezTo>
                        <a:pt x="5083" y="591"/>
                        <a:pt x="5333" y="967"/>
                        <a:pt x="5447" y="1365"/>
                      </a:cubicBezTo>
                      <a:cubicBezTo>
                        <a:pt x="5970" y="3323"/>
                        <a:pt x="5834" y="5155"/>
                        <a:pt x="5504" y="6964"/>
                      </a:cubicBezTo>
                      <a:cubicBezTo>
                        <a:pt x="5128" y="8762"/>
                        <a:pt x="4594" y="10537"/>
                        <a:pt x="3433" y="12199"/>
                      </a:cubicBezTo>
                      <a:cubicBezTo>
                        <a:pt x="2898" y="12973"/>
                        <a:pt x="1840" y="13155"/>
                        <a:pt x="1066" y="12620"/>
                      </a:cubicBezTo>
                      <a:cubicBezTo>
                        <a:pt x="724" y="12381"/>
                        <a:pt x="496" y="12040"/>
                        <a:pt x="394" y="1167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71" name="Google Shape;4271;p27"/>
                <p:cNvSpPr/>
                <p:nvPr/>
              </p:nvSpPr>
              <p:spPr>
                <a:xfrm>
                  <a:off x="8201520" y="4222440"/>
                  <a:ext cx="14387" cy="89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94" h="9344" extrusionOk="0">
                      <a:moveTo>
                        <a:pt x="2494" y="255"/>
                      </a:moveTo>
                      <a:cubicBezTo>
                        <a:pt x="4406" y="1268"/>
                        <a:pt x="5988" y="2144"/>
                        <a:pt x="7706" y="2872"/>
                      </a:cubicBezTo>
                      <a:cubicBezTo>
                        <a:pt x="9413" y="3624"/>
                        <a:pt x="11097" y="4193"/>
                        <a:pt x="13089" y="4967"/>
                      </a:cubicBezTo>
                      <a:lnTo>
                        <a:pt x="13237" y="5024"/>
                      </a:lnTo>
                      <a:cubicBezTo>
                        <a:pt x="14147" y="5376"/>
                        <a:pt x="14591" y="6412"/>
                        <a:pt x="14238" y="7322"/>
                      </a:cubicBezTo>
                      <a:cubicBezTo>
                        <a:pt x="14045" y="7800"/>
                        <a:pt x="13669" y="8153"/>
                        <a:pt x="13225" y="8324"/>
                      </a:cubicBezTo>
                      <a:cubicBezTo>
                        <a:pt x="10699" y="9280"/>
                        <a:pt x="7854" y="8893"/>
                        <a:pt x="5464" y="7766"/>
                      </a:cubicBezTo>
                      <a:cubicBezTo>
                        <a:pt x="3086" y="6617"/>
                        <a:pt x="981" y="4693"/>
                        <a:pt x="93" y="2167"/>
                      </a:cubicBezTo>
                      <a:cubicBezTo>
                        <a:pt x="-203" y="1325"/>
                        <a:pt x="229" y="392"/>
                        <a:pt x="1083" y="96"/>
                      </a:cubicBezTo>
                      <a:cubicBezTo>
                        <a:pt x="1527" y="-64"/>
                        <a:pt x="1993" y="-18"/>
                        <a:pt x="2380" y="187"/>
                      </a:cubicBezTo>
                      <a:lnTo>
                        <a:pt x="2505" y="25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72" name="Google Shape;4272;p27"/>
                <p:cNvSpPr/>
                <p:nvPr/>
              </p:nvSpPr>
              <p:spPr>
                <a:xfrm>
                  <a:off x="8186400" y="4194720"/>
                  <a:ext cx="7201" cy="140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43" h="14430" extrusionOk="0">
                      <a:moveTo>
                        <a:pt x="1786" y="13512"/>
                      </a:moveTo>
                      <a:cubicBezTo>
                        <a:pt x="113" y="11532"/>
                        <a:pt x="-297" y="8733"/>
                        <a:pt x="193" y="6240"/>
                      </a:cubicBezTo>
                      <a:cubicBezTo>
                        <a:pt x="694" y="3748"/>
                        <a:pt x="2196" y="1313"/>
                        <a:pt x="4552" y="175"/>
                      </a:cubicBezTo>
                      <a:cubicBezTo>
                        <a:pt x="5439" y="-246"/>
                        <a:pt x="6497" y="118"/>
                        <a:pt x="6919" y="1005"/>
                      </a:cubicBezTo>
                      <a:cubicBezTo>
                        <a:pt x="7124" y="1438"/>
                        <a:pt x="7146" y="1905"/>
                        <a:pt x="7010" y="2325"/>
                      </a:cubicBezTo>
                      <a:lnTo>
                        <a:pt x="6930" y="2553"/>
                      </a:lnTo>
                      <a:cubicBezTo>
                        <a:pt x="6327" y="4374"/>
                        <a:pt x="5826" y="5797"/>
                        <a:pt x="5450" y="7378"/>
                      </a:cubicBezTo>
                      <a:cubicBezTo>
                        <a:pt x="5064" y="8949"/>
                        <a:pt x="4870" y="10497"/>
                        <a:pt x="4666" y="12431"/>
                      </a:cubicBezTo>
                      <a:lnTo>
                        <a:pt x="4643" y="12636"/>
                      </a:lnTo>
                      <a:cubicBezTo>
                        <a:pt x="4552" y="13535"/>
                        <a:pt x="3744" y="14184"/>
                        <a:pt x="2856" y="14081"/>
                      </a:cubicBezTo>
                      <a:cubicBezTo>
                        <a:pt x="2423" y="14036"/>
                        <a:pt x="2048" y="13819"/>
                        <a:pt x="1786" y="1351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73" name="Google Shape;4273;p27"/>
                <p:cNvSpPr/>
                <p:nvPr/>
              </p:nvSpPr>
              <p:spPr>
                <a:xfrm>
                  <a:off x="8217720" y="4201200"/>
                  <a:ext cx="6847" cy="126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6" h="12711" extrusionOk="0">
                      <a:moveTo>
                        <a:pt x="1951" y="37"/>
                      </a:moveTo>
                      <a:cubicBezTo>
                        <a:pt x="4466" y="560"/>
                        <a:pt x="6252" y="2916"/>
                        <a:pt x="6753" y="5317"/>
                      </a:cubicBezTo>
                      <a:cubicBezTo>
                        <a:pt x="7003" y="6546"/>
                        <a:pt x="6992" y="7832"/>
                        <a:pt x="6605" y="9050"/>
                      </a:cubicBezTo>
                      <a:cubicBezTo>
                        <a:pt x="6263" y="10268"/>
                        <a:pt x="5490" y="11394"/>
                        <a:pt x="4454" y="12122"/>
                      </a:cubicBezTo>
                      <a:cubicBezTo>
                        <a:pt x="3669" y="12680"/>
                        <a:pt x="2576" y="12487"/>
                        <a:pt x="2019" y="11690"/>
                      </a:cubicBezTo>
                      <a:cubicBezTo>
                        <a:pt x="1803" y="11371"/>
                        <a:pt x="1700" y="11018"/>
                        <a:pt x="1700" y="10654"/>
                      </a:cubicBezTo>
                      <a:lnTo>
                        <a:pt x="1700" y="10165"/>
                      </a:lnTo>
                      <a:cubicBezTo>
                        <a:pt x="1735" y="8629"/>
                        <a:pt x="1644" y="7582"/>
                        <a:pt x="1461" y="6364"/>
                      </a:cubicBezTo>
                      <a:cubicBezTo>
                        <a:pt x="1245" y="5158"/>
                        <a:pt x="961" y="4088"/>
                        <a:pt x="312" y="2643"/>
                      </a:cubicBezTo>
                      <a:lnTo>
                        <a:pt x="141" y="2267"/>
                      </a:lnTo>
                      <a:cubicBezTo>
                        <a:pt x="-223" y="1459"/>
                        <a:pt x="141" y="503"/>
                        <a:pt x="949" y="139"/>
                      </a:cubicBezTo>
                      <a:cubicBezTo>
                        <a:pt x="1268" y="-9"/>
                        <a:pt x="1621" y="-31"/>
                        <a:pt x="1940" y="3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74" name="Google Shape;4274;p27"/>
                <p:cNvSpPr/>
                <p:nvPr/>
              </p:nvSpPr>
              <p:spPr>
                <a:xfrm>
                  <a:off x="8257680" y="4218120"/>
                  <a:ext cx="7567" cy="115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41" h="11813" extrusionOk="0">
                      <a:moveTo>
                        <a:pt x="181" y="8913"/>
                      </a:moveTo>
                      <a:cubicBezTo>
                        <a:pt x="750" y="7343"/>
                        <a:pt x="1274" y="6216"/>
                        <a:pt x="1763" y="4999"/>
                      </a:cubicBezTo>
                      <a:cubicBezTo>
                        <a:pt x="2276" y="3792"/>
                        <a:pt x="2696" y="2654"/>
                        <a:pt x="3470" y="1209"/>
                      </a:cubicBezTo>
                      <a:lnTo>
                        <a:pt x="3607" y="959"/>
                      </a:lnTo>
                      <a:cubicBezTo>
                        <a:pt x="4085" y="71"/>
                        <a:pt x="5177" y="-259"/>
                        <a:pt x="6065" y="219"/>
                      </a:cubicBezTo>
                      <a:cubicBezTo>
                        <a:pt x="6406" y="401"/>
                        <a:pt x="6668" y="686"/>
                        <a:pt x="6827" y="1004"/>
                      </a:cubicBezTo>
                      <a:cubicBezTo>
                        <a:pt x="7806" y="2962"/>
                        <a:pt x="7567" y="5272"/>
                        <a:pt x="6679" y="7184"/>
                      </a:cubicBezTo>
                      <a:cubicBezTo>
                        <a:pt x="5780" y="9084"/>
                        <a:pt x="4199" y="10757"/>
                        <a:pt x="2105" y="11314"/>
                      </a:cubicBezTo>
                      <a:cubicBezTo>
                        <a:pt x="1217" y="11554"/>
                        <a:pt x="295" y="11030"/>
                        <a:pt x="56" y="10131"/>
                      </a:cubicBezTo>
                      <a:cubicBezTo>
                        <a:pt x="-35" y="9789"/>
                        <a:pt x="-12" y="9437"/>
                        <a:pt x="101" y="9130"/>
                      </a:cubicBezTo>
                      <a:lnTo>
                        <a:pt x="181" y="891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75" name="Google Shape;4275;p27"/>
                <p:cNvSpPr/>
                <p:nvPr/>
              </p:nvSpPr>
              <p:spPr>
                <a:xfrm>
                  <a:off x="8205120" y="4152600"/>
                  <a:ext cx="12957" cy="53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32" h="5463" extrusionOk="0">
                      <a:moveTo>
                        <a:pt x="788" y="1491"/>
                      </a:moveTo>
                      <a:cubicBezTo>
                        <a:pt x="2574" y="353"/>
                        <a:pt x="4589" y="0"/>
                        <a:pt x="6580" y="0"/>
                      </a:cubicBezTo>
                      <a:cubicBezTo>
                        <a:pt x="8560" y="34"/>
                        <a:pt x="10575" y="444"/>
                        <a:pt x="12304" y="1673"/>
                      </a:cubicBezTo>
                      <a:cubicBezTo>
                        <a:pt x="13135" y="2254"/>
                        <a:pt x="13329" y="3403"/>
                        <a:pt x="12748" y="4233"/>
                      </a:cubicBezTo>
                      <a:cubicBezTo>
                        <a:pt x="12487" y="4598"/>
                        <a:pt x="12122" y="4848"/>
                        <a:pt x="11712" y="4951"/>
                      </a:cubicBezTo>
                      <a:lnTo>
                        <a:pt x="11633" y="4973"/>
                      </a:lnTo>
                      <a:cubicBezTo>
                        <a:pt x="9767" y="5463"/>
                        <a:pt x="8116" y="5451"/>
                        <a:pt x="6432" y="5394"/>
                      </a:cubicBezTo>
                      <a:cubicBezTo>
                        <a:pt x="4748" y="5281"/>
                        <a:pt x="3086" y="5155"/>
                        <a:pt x="1232" y="4552"/>
                      </a:cubicBezTo>
                      <a:lnTo>
                        <a:pt x="1163" y="4529"/>
                      </a:lnTo>
                      <a:cubicBezTo>
                        <a:pt x="276" y="4245"/>
                        <a:pt x="-203" y="3289"/>
                        <a:pt x="82" y="2402"/>
                      </a:cubicBezTo>
                      <a:cubicBezTo>
                        <a:pt x="207" y="2014"/>
                        <a:pt x="458" y="1696"/>
                        <a:pt x="776" y="150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4276" name="Google Shape;4276;p27"/>
            <p:cNvGrpSpPr/>
            <p:nvPr/>
          </p:nvGrpSpPr>
          <p:grpSpPr>
            <a:xfrm rot="10800000" flipH="1">
              <a:off x="7223306" y="2929780"/>
              <a:ext cx="1133049" cy="830360"/>
              <a:chOff x="8589600" y="3435480"/>
              <a:chExt cx="822779" cy="602978"/>
            </a:xfrm>
          </p:grpSpPr>
          <p:sp>
            <p:nvSpPr>
              <p:cNvPr id="4277" name="Google Shape;4277;p27"/>
              <p:cNvSpPr/>
              <p:nvPr/>
            </p:nvSpPr>
            <p:spPr>
              <a:xfrm>
                <a:off x="8589600" y="3834360"/>
                <a:ext cx="249894" cy="134113"/>
              </a:xfrm>
              <a:custGeom>
                <a:avLst/>
                <a:gdLst/>
                <a:ahLst/>
                <a:cxnLst/>
                <a:rect l="l" t="t" r="r" b="b"/>
                <a:pathLst>
                  <a:path w="250520" h="135468" extrusionOk="0">
                    <a:moveTo>
                      <a:pt x="173059" y="74209"/>
                    </a:moveTo>
                    <a:cubicBezTo>
                      <a:pt x="165367" y="78294"/>
                      <a:pt x="157321" y="81766"/>
                      <a:pt x="150106" y="86659"/>
                    </a:cubicBezTo>
                    <a:cubicBezTo>
                      <a:pt x="143574" y="91097"/>
                      <a:pt x="137850" y="96628"/>
                      <a:pt x="131625" y="101498"/>
                    </a:cubicBezTo>
                    <a:cubicBezTo>
                      <a:pt x="121508" y="109419"/>
                      <a:pt x="110094" y="115541"/>
                      <a:pt x="98429" y="120902"/>
                    </a:cubicBezTo>
                    <a:cubicBezTo>
                      <a:pt x="84967" y="127092"/>
                      <a:pt x="70878" y="132373"/>
                      <a:pt x="56141" y="133920"/>
                    </a:cubicBezTo>
                    <a:cubicBezTo>
                      <a:pt x="41404" y="135468"/>
                      <a:pt x="25870" y="133021"/>
                      <a:pt x="13557" y="124771"/>
                    </a:cubicBezTo>
                    <a:cubicBezTo>
                      <a:pt x="5978" y="119695"/>
                      <a:pt x="-554" y="111513"/>
                      <a:pt x="37" y="102398"/>
                    </a:cubicBezTo>
                    <a:cubicBezTo>
                      <a:pt x="424" y="96389"/>
                      <a:pt x="3827" y="91006"/>
                      <a:pt x="7651" y="86352"/>
                    </a:cubicBezTo>
                    <a:cubicBezTo>
                      <a:pt x="24277" y="66095"/>
                      <a:pt x="49563" y="55250"/>
                      <a:pt x="74304" y="46612"/>
                    </a:cubicBezTo>
                    <a:cubicBezTo>
                      <a:pt x="125730" y="28655"/>
                      <a:pt x="195069" y="45"/>
                      <a:pt x="249966" y="0"/>
                    </a:cubicBezTo>
                    <a:cubicBezTo>
                      <a:pt x="229482" y="23431"/>
                      <a:pt x="201714" y="58983"/>
                      <a:pt x="173059" y="7419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8" name="Google Shape;4278;p27"/>
              <p:cNvSpPr/>
              <p:nvPr/>
            </p:nvSpPr>
            <p:spPr>
              <a:xfrm>
                <a:off x="8602200" y="3654720"/>
                <a:ext cx="326356" cy="158230"/>
              </a:xfrm>
              <a:custGeom>
                <a:avLst/>
                <a:gdLst/>
                <a:ahLst/>
                <a:cxnLst/>
                <a:rect l="l" t="t" r="r" b="b"/>
                <a:pathLst>
                  <a:path w="327996" h="170598" extrusionOk="0">
                    <a:moveTo>
                      <a:pt x="148842" y="143227"/>
                    </a:moveTo>
                    <a:cubicBezTo>
                      <a:pt x="133012" y="136456"/>
                      <a:pt x="118196" y="127557"/>
                      <a:pt x="103436" y="118680"/>
                    </a:cubicBezTo>
                    <a:cubicBezTo>
                      <a:pt x="81734" y="105628"/>
                      <a:pt x="60021" y="92575"/>
                      <a:pt x="38319" y="79522"/>
                    </a:cubicBezTo>
                    <a:cubicBezTo>
                      <a:pt x="26267" y="72273"/>
                      <a:pt x="13818" y="64648"/>
                      <a:pt x="6056" y="52927"/>
                    </a:cubicBezTo>
                    <a:cubicBezTo>
                      <a:pt x="1425" y="45928"/>
                      <a:pt x="-1318" y="37222"/>
                      <a:pt x="639" y="29062"/>
                    </a:cubicBezTo>
                    <a:cubicBezTo>
                      <a:pt x="2199" y="22587"/>
                      <a:pt x="6557" y="17091"/>
                      <a:pt x="11667" y="12835"/>
                    </a:cubicBezTo>
                    <a:cubicBezTo>
                      <a:pt x="32026" y="-4144"/>
                      <a:pt x="62502" y="-2369"/>
                      <a:pt x="87242" y="7145"/>
                    </a:cubicBezTo>
                    <a:cubicBezTo>
                      <a:pt x="111982" y="16658"/>
                      <a:pt x="133775" y="32693"/>
                      <a:pt x="158356" y="42628"/>
                    </a:cubicBezTo>
                    <a:cubicBezTo>
                      <a:pt x="194078" y="57080"/>
                      <a:pt x="235991" y="58970"/>
                      <a:pt x="265499" y="83755"/>
                    </a:cubicBezTo>
                    <a:cubicBezTo>
                      <a:pt x="275070" y="91790"/>
                      <a:pt x="282785" y="101872"/>
                      <a:pt x="292435" y="109804"/>
                    </a:cubicBezTo>
                    <a:cubicBezTo>
                      <a:pt x="301847" y="117531"/>
                      <a:pt x="314274" y="123494"/>
                      <a:pt x="326678" y="120706"/>
                    </a:cubicBezTo>
                    <a:cubicBezTo>
                      <a:pt x="282774" y="164679"/>
                      <a:pt x="203125" y="166454"/>
                      <a:pt x="148831" y="14322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9" name="Google Shape;4279;p27"/>
              <p:cNvSpPr/>
              <p:nvPr/>
            </p:nvSpPr>
            <p:spPr>
              <a:xfrm>
                <a:off x="8849520" y="3705840"/>
                <a:ext cx="188514" cy="332618"/>
              </a:xfrm>
              <a:custGeom>
                <a:avLst/>
                <a:gdLst/>
                <a:ahLst/>
                <a:cxnLst/>
                <a:rect l="l" t="t" r="r" b="b"/>
                <a:pathLst>
                  <a:path w="190900" h="334289" extrusionOk="0">
                    <a:moveTo>
                      <a:pt x="26284" y="167867"/>
                    </a:moveTo>
                    <a:cubicBezTo>
                      <a:pt x="21368" y="183469"/>
                      <a:pt x="18272" y="199572"/>
                      <a:pt x="15177" y="215641"/>
                    </a:cubicBezTo>
                    <a:lnTo>
                      <a:pt x="2045" y="284012"/>
                    </a:lnTo>
                    <a:cubicBezTo>
                      <a:pt x="-1040" y="300081"/>
                      <a:pt x="-2439" y="320360"/>
                      <a:pt x="11411" y="329054"/>
                    </a:cubicBezTo>
                    <a:cubicBezTo>
                      <a:pt x="19752" y="334289"/>
                      <a:pt x="30722" y="332844"/>
                      <a:pt x="39826" y="329100"/>
                    </a:cubicBezTo>
                    <a:cubicBezTo>
                      <a:pt x="66990" y="317948"/>
                      <a:pt x="83150" y="290203"/>
                      <a:pt x="95270" y="263460"/>
                    </a:cubicBezTo>
                    <a:cubicBezTo>
                      <a:pt x="115208" y="219487"/>
                      <a:pt x="129729" y="173068"/>
                      <a:pt x="138378" y="125567"/>
                    </a:cubicBezTo>
                    <a:cubicBezTo>
                      <a:pt x="142508" y="102853"/>
                      <a:pt x="145342" y="79808"/>
                      <a:pt x="152193" y="57765"/>
                    </a:cubicBezTo>
                    <a:cubicBezTo>
                      <a:pt x="159044" y="35722"/>
                      <a:pt x="170378" y="14350"/>
                      <a:pt x="188461" y="0"/>
                    </a:cubicBezTo>
                    <a:cubicBezTo>
                      <a:pt x="181281" y="5701"/>
                      <a:pt x="168546" y="8023"/>
                      <a:pt x="160364" y="13110"/>
                    </a:cubicBezTo>
                    <a:cubicBezTo>
                      <a:pt x="152341" y="18106"/>
                      <a:pt x="146697" y="24501"/>
                      <a:pt x="139652" y="30339"/>
                    </a:cubicBezTo>
                    <a:cubicBezTo>
                      <a:pt x="124323" y="43074"/>
                      <a:pt x="106969" y="52758"/>
                      <a:pt x="92186" y="66459"/>
                    </a:cubicBezTo>
                    <a:cubicBezTo>
                      <a:pt x="62313" y="94147"/>
                      <a:pt x="38563" y="128868"/>
                      <a:pt x="26273" y="16786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0" name="Google Shape;4280;p27"/>
              <p:cNvSpPr/>
              <p:nvPr/>
            </p:nvSpPr>
            <p:spPr>
              <a:xfrm>
                <a:off x="8807760" y="3517560"/>
                <a:ext cx="316381" cy="163259"/>
              </a:xfrm>
              <a:custGeom>
                <a:avLst/>
                <a:gdLst/>
                <a:ahLst/>
                <a:cxnLst/>
                <a:rect l="l" t="t" r="r" b="b"/>
                <a:pathLst>
                  <a:path w="317174" h="164908" extrusionOk="0">
                    <a:moveTo>
                      <a:pt x="230222" y="162983"/>
                    </a:moveTo>
                    <a:cubicBezTo>
                      <a:pt x="206143" y="162368"/>
                      <a:pt x="182859" y="154653"/>
                      <a:pt x="160270" y="146277"/>
                    </a:cubicBezTo>
                    <a:cubicBezTo>
                      <a:pt x="108468" y="127079"/>
                      <a:pt x="56745" y="103078"/>
                      <a:pt x="18531" y="63168"/>
                    </a:cubicBezTo>
                    <a:cubicBezTo>
                      <a:pt x="11862" y="56204"/>
                      <a:pt x="5535" y="48602"/>
                      <a:pt x="2212" y="39555"/>
                    </a:cubicBezTo>
                    <a:cubicBezTo>
                      <a:pt x="-1111" y="30508"/>
                      <a:pt x="-986" y="19719"/>
                      <a:pt x="4625" y="11878"/>
                    </a:cubicBezTo>
                    <a:cubicBezTo>
                      <a:pt x="12545" y="794"/>
                      <a:pt x="28295" y="-1095"/>
                      <a:pt x="41826" y="487"/>
                    </a:cubicBezTo>
                    <a:cubicBezTo>
                      <a:pt x="112234" y="8715"/>
                      <a:pt x="159484" y="78861"/>
                      <a:pt x="226661" y="101519"/>
                    </a:cubicBezTo>
                    <a:cubicBezTo>
                      <a:pt x="240078" y="106048"/>
                      <a:pt x="254087" y="108586"/>
                      <a:pt x="267686" y="112558"/>
                    </a:cubicBezTo>
                    <a:cubicBezTo>
                      <a:pt x="284199" y="117394"/>
                      <a:pt x="302133" y="124086"/>
                      <a:pt x="316063" y="134282"/>
                    </a:cubicBezTo>
                    <a:cubicBezTo>
                      <a:pt x="287169" y="147347"/>
                      <a:pt x="263965" y="163813"/>
                      <a:pt x="230234" y="16297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1" name="Google Shape;4281;p27"/>
              <p:cNvSpPr/>
              <p:nvPr/>
            </p:nvSpPr>
            <p:spPr>
              <a:xfrm>
                <a:off x="9065520" y="3594960"/>
                <a:ext cx="178697" cy="323558"/>
              </a:xfrm>
              <a:custGeom>
                <a:avLst/>
                <a:gdLst/>
                <a:ahLst/>
                <a:cxnLst/>
                <a:rect l="l" t="t" r="r" b="b"/>
                <a:pathLst>
                  <a:path w="179145" h="328485" extrusionOk="0">
                    <a:moveTo>
                      <a:pt x="29570" y="122620"/>
                    </a:moveTo>
                    <a:cubicBezTo>
                      <a:pt x="8449" y="169836"/>
                      <a:pt x="2178" y="222309"/>
                      <a:pt x="130" y="273986"/>
                    </a:cubicBezTo>
                    <a:cubicBezTo>
                      <a:pt x="-553" y="291193"/>
                      <a:pt x="1006" y="311790"/>
                      <a:pt x="15925" y="320371"/>
                    </a:cubicBezTo>
                    <a:cubicBezTo>
                      <a:pt x="30036" y="328485"/>
                      <a:pt x="48279" y="320599"/>
                      <a:pt x="60034" y="309344"/>
                    </a:cubicBezTo>
                    <a:cubicBezTo>
                      <a:pt x="89145" y="281485"/>
                      <a:pt x="95279" y="238105"/>
                      <a:pt x="102163" y="198400"/>
                    </a:cubicBezTo>
                    <a:cubicBezTo>
                      <a:pt x="108866" y="159753"/>
                      <a:pt x="117788" y="121493"/>
                      <a:pt x="128884" y="83882"/>
                    </a:cubicBezTo>
                    <a:cubicBezTo>
                      <a:pt x="138272" y="52029"/>
                      <a:pt x="150927" y="18356"/>
                      <a:pt x="178592" y="0"/>
                    </a:cubicBezTo>
                    <a:cubicBezTo>
                      <a:pt x="166757" y="7954"/>
                      <a:pt x="148207" y="6885"/>
                      <a:pt x="135211" y="14703"/>
                    </a:cubicBezTo>
                    <a:cubicBezTo>
                      <a:pt x="122522" y="22327"/>
                      <a:pt x="109128" y="29747"/>
                      <a:pt x="96997" y="38248"/>
                    </a:cubicBezTo>
                    <a:cubicBezTo>
                      <a:pt x="67147" y="59165"/>
                      <a:pt x="44364" y="89527"/>
                      <a:pt x="29559" y="12260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2" name="Google Shape;4282;p27"/>
              <p:cNvSpPr/>
              <p:nvPr/>
            </p:nvSpPr>
            <p:spPr>
              <a:xfrm>
                <a:off x="8972640" y="3435480"/>
                <a:ext cx="301410" cy="156081"/>
              </a:xfrm>
              <a:custGeom>
                <a:avLst/>
                <a:gdLst/>
                <a:ahLst/>
                <a:cxnLst/>
                <a:rect l="l" t="t" r="r" b="b"/>
                <a:pathLst>
                  <a:path w="302925" h="161324" extrusionOk="0">
                    <a:moveTo>
                      <a:pt x="15215" y="58583"/>
                    </a:moveTo>
                    <a:cubicBezTo>
                      <a:pt x="6999" y="49831"/>
                      <a:pt x="-1206" y="39100"/>
                      <a:pt x="147" y="27174"/>
                    </a:cubicBezTo>
                    <a:cubicBezTo>
                      <a:pt x="1559" y="14701"/>
                      <a:pt x="13292" y="5631"/>
                      <a:pt x="25377" y="2229"/>
                    </a:cubicBezTo>
                    <a:cubicBezTo>
                      <a:pt x="49651" y="-4622"/>
                      <a:pt x="75279" y="5472"/>
                      <a:pt x="97765" y="16886"/>
                    </a:cubicBezTo>
                    <a:cubicBezTo>
                      <a:pt x="115701" y="25990"/>
                      <a:pt x="133260" y="36141"/>
                      <a:pt x="148589" y="49171"/>
                    </a:cubicBezTo>
                    <a:cubicBezTo>
                      <a:pt x="162006" y="60574"/>
                      <a:pt x="173546" y="74048"/>
                      <a:pt x="186871" y="85542"/>
                    </a:cubicBezTo>
                    <a:cubicBezTo>
                      <a:pt x="205034" y="101212"/>
                      <a:pt x="226156" y="112854"/>
                      <a:pt x="247709" y="123142"/>
                    </a:cubicBezTo>
                    <a:cubicBezTo>
                      <a:pt x="263300" y="130573"/>
                      <a:pt x="289668" y="136297"/>
                      <a:pt x="301719" y="147666"/>
                    </a:cubicBezTo>
                    <a:cubicBezTo>
                      <a:pt x="291522" y="156053"/>
                      <a:pt x="270162" y="155143"/>
                      <a:pt x="257439" y="155711"/>
                    </a:cubicBezTo>
                    <a:cubicBezTo>
                      <a:pt x="235465" y="156702"/>
                      <a:pt x="213376" y="155291"/>
                      <a:pt x="191686" y="151637"/>
                    </a:cubicBezTo>
                    <a:cubicBezTo>
                      <a:pt x="148669" y="144411"/>
                      <a:pt x="107097" y="128376"/>
                      <a:pt x="70499" y="104626"/>
                    </a:cubicBezTo>
                    <a:cubicBezTo>
                      <a:pt x="50334" y="91539"/>
                      <a:pt x="31682" y="76108"/>
                      <a:pt x="15226" y="5858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3" name="Google Shape;4283;p27"/>
              <p:cNvSpPr/>
              <p:nvPr/>
            </p:nvSpPr>
            <p:spPr>
              <a:xfrm>
                <a:off x="8649000" y="3689280"/>
                <a:ext cx="268965" cy="100847"/>
              </a:xfrm>
              <a:custGeom>
                <a:avLst/>
                <a:gdLst/>
                <a:ahLst/>
                <a:cxnLst/>
                <a:rect l="l" t="t" r="r" b="b"/>
                <a:pathLst>
                  <a:path w="269639" h="101100" extrusionOk="0">
                    <a:moveTo>
                      <a:pt x="3173" y="397"/>
                    </a:moveTo>
                    <a:cubicBezTo>
                      <a:pt x="22463" y="14633"/>
                      <a:pt x="42458" y="27914"/>
                      <a:pt x="63169" y="39897"/>
                    </a:cubicBezTo>
                    <a:cubicBezTo>
                      <a:pt x="83880" y="51880"/>
                      <a:pt x="105503" y="62259"/>
                      <a:pt x="127853" y="70463"/>
                    </a:cubicBezTo>
                    <a:cubicBezTo>
                      <a:pt x="150192" y="78657"/>
                      <a:pt x="173180" y="84814"/>
                      <a:pt x="196497" y="88569"/>
                    </a:cubicBezTo>
                    <a:cubicBezTo>
                      <a:pt x="208173" y="90367"/>
                      <a:pt x="219895" y="91710"/>
                      <a:pt x="231696" y="92382"/>
                    </a:cubicBezTo>
                    <a:cubicBezTo>
                      <a:pt x="243497" y="93087"/>
                      <a:pt x="255333" y="93144"/>
                      <a:pt x="267282" y="92825"/>
                    </a:cubicBezTo>
                    <a:cubicBezTo>
                      <a:pt x="268385" y="92791"/>
                      <a:pt x="269307" y="93667"/>
                      <a:pt x="269341" y="94771"/>
                    </a:cubicBezTo>
                    <a:cubicBezTo>
                      <a:pt x="269364" y="95739"/>
                      <a:pt x="268693" y="96569"/>
                      <a:pt x="267782" y="96786"/>
                    </a:cubicBezTo>
                    <a:cubicBezTo>
                      <a:pt x="255913" y="99505"/>
                      <a:pt x="243691" y="100677"/>
                      <a:pt x="231480" y="100769"/>
                    </a:cubicBezTo>
                    <a:cubicBezTo>
                      <a:pt x="219269" y="100825"/>
                      <a:pt x="207047" y="99847"/>
                      <a:pt x="195007" y="97832"/>
                    </a:cubicBezTo>
                    <a:cubicBezTo>
                      <a:pt x="170892" y="93963"/>
                      <a:pt x="147484" y="86635"/>
                      <a:pt x="125213" y="77075"/>
                    </a:cubicBezTo>
                    <a:cubicBezTo>
                      <a:pt x="102931" y="67505"/>
                      <a:pt x="81662" y="55942"/>
                      <a:pt x="61041" y="43493"/>
                    </a:cubicBezTo>
                    <a:cubicBezTo>
                      <a:pt x="40397" y="31043"/>
                      <a:pt x="20562" y="17410"/>
                      <a:pt x="852" y="3628"/>
                    </a:cubicBezTo>
                    <a:cubicBezTo>
                      <a:pt x="-47" y="2991"/>
                      <a:pt x="-275" y="1751"/>
                      <a:pt x="362" y="852"/>
                    </a:cubicBezTo>
                    <a:cubicBezTo>
                      <a:pt x="1000" y="-47"/>
                      <a:pt x="2241" y="-275"/>
                      <a:pt x="3139" y="363"/>
                    </a:cubicBezTo>
                    <a:cubicBezTo>
                      <a:pt x="3139" y="363"/>
                      <a:pt x="3173" y="385"/>
                      <a:pt x="3184" y="39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4" name="Google Shape;4284;p27"/>
              <p:cNvSpPr/>
              <p:nvPr/>
            </p:nvSpPr>
            <p:spPr>
              <a:xfrm>
                <a:off x="8844840" y="3558240"/>
                <a:ext cx="257182" cy="110156"/>
              </a:xfrm>
              <a:custGeom>
                <a:avLst/>
                <a:gdLst/>
                <a:ahLst/>
                <a:cxnLst/>
                <a:rect l="l" t="t" r="r" b="b"/>
                <a:pathLst>
                  <a:path w="257827" h="110432" extrusionOk="0">
                    <a:moveTo>
                      <a:pt x="3574" y="718"/>
                    </a:moveTo>
                    <a:cubicBezTo>
                      <a:pt x="18130" y="18961"/>
                      <a:pt x="36133" y="34324"/>
                      <a:pt x="55741" y="46967"/>
                    </a:cubicBezTo>
                    <a:cubicBezTo>
                      <a:pt x="75382" y="59622"/>
                      <a:pt x="96800" y="69363"/>
                      <a:pt x="118866" y="76760"/>
                    </a:cubicBezTo>
                    <a:cubicBezTo>
                      <a:pt x="140977" y="84168"/>
                      <a:pt x="163681" y="89517"/>
                      <a:pt x="186589" y="93898"/>
                    </a:cubicBezTo>
                    <a:cubicBezTo>
                      <a:pt x="198060" y="96015"/>
                      <a:pt x="209565" y="98041"/>
                      <a:pt x="221105" y="99975"/>
                    </a:cubicBezTo>
                    <a:cubicBezTo>
                      <a:pt x="232644" y="101944"/>
                      <a:pt x="244229" y="103833"/>
                      <a:pt x="255802" y="106154"/>
                    </a:cubicBezTo>
                    <a:cubicBezTo>
                      <a:pt x="256894" y="106371"/>
                      <a:pt x="257589" y="107429"/>
                      <a:pt x="257372" y="108522"/>
                    </a:cubicBezTo>
                    <a:cubicBezTo>
                      <a:pt x="257179" y="109478"/>
                      <a:pt x="256348" y="110126"/>
                      <a:pt x="255415" y="110138"/>
                    </a:cubicBezTo>
                    <a:cubicBezTo>
                      <a:pt x="243569" y="110194"/>
                      <a:pt x="231756" y="109489"/>
                      <a:pt x="219978" y="108306"/>
                    </a:cubicBezTo>
                    <a:cubicBezTo>
                      <a:pt x="208210" y="107088"/>
                      <a:pt x="196455" y="105438"/>
                      <a:pt x="184813" y="103139"/>
                    </a:cubicBezTo>
                    <a:cubicBezTo>
                      <a:pt x="161507" y="98689"/>
                      <a:pt x="138496" y="92260"/>
                      <a:pt x="116396" y="83474"/>
                    </a:cubicBezTo>
                    <a:cubicBezTo>
                      <a:pt x="94297" y="74689"/>
                      <a:pt x="73107" y="63707"/>
                      <a:pt x="53419" y="50483"/>
                    </a:cubicBezTo>
                    <a:cubicBezTo>
                      <a:pt x="33732" y="37260"/>
                      <a:pt x="15763" y="21464"/>
                      <a:pt x="468" y="3279"/>
                    </a:cubicBezTo>
                    <a:cubicBezTo>
                      <a:pt x="-238" y="2437"/>
                      <a:pt x="-135" y="1174"/>
                      <a:pt x="707" y="468"/>
                    </a:cubicBezTo>
                    <a:cubicBezTo>
                      <a:pt x="1549" y="-238"/>
                      <a:pt x="2812" y="-135"/>
                      <a:pt x="3517" y="707"/>
                    </a:cubicBezTo>
                    <a:cubicBezTo>
                      <a:pt x="3517" y="707"/>
                      <a:pt x="3540" y="741"/>
                      <a:pt x="3552" y="75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5" name="Google Shape;4285;p27"/>
              <p:cNvSpPr/>
              <p:nvPr/>
            </p:nvSpPr>
            <p:spPr>
              <a:xfrm>
                <a:off x="9011880" y="3472920"/>
                <a:ext cx="255891" cy="118179"/>
              </a:xfrm>
              <a:custGeom>
                <a:avLst/>
                <a:gdLst/>
                <a:ahLst/>
                <a:cxnLst/>
                <a:rect l="l" t="t" r="r" b="b"/>
                <a:pathLst>
                  <a:path w="255891" h="118773" extrusionOk="0">
                    <a:moveTo>
                      <a:pt x="3259" y="448"/>
                    </a:moveTo>
                    <a:cubicBezTo>
                      <a:pt x="21399" y="15424"/>
                      <a:pt x="39982" y="29842"/>
                      <a:pt x="59237" y="43259"/>
                    </a:cubicBezTo>
                    <a:cubicBezTo>
                      <a:pt x="78492" y="56665"/>
                      <a:pt x="98635" y="68773"/>
                      <a:pt x="119676" y="78845"/>
                    </a:cubicBezTo>
                    <a:cubicBezTo>
                      <a:pt x="140706" y="88905"/>
                      <a:pt x="162557" y="97053"/>
                      <a:pt x="184964" y="102720"/>
                    </a:cubicBezTo>
                    <a:cubicBezTo>
                      <a:pt x="196184" y="105474"/>
                      <a:pt x="207519" y="107762"/>
                      <a:pt x="218967" y="109321"/>
                    </a:cubicBezTo>
                    <a:cubicBezTo>
                      <a:pt x="230416" y="110914"/>
                      <a:pt x="241966" y="111801"/>
                      <a:pt x="253665" y="112245"/>
                    </a:cubicBezTo>
                    <a:cubicBezTo>
                      <a:pt x="254769" y="112291"/>
                      <a:pt x="255633" y="113213"/>
                      <a:pt x="255599" y="114328"/>
                    </a:cubicBezTo>
                    <a:cubicBezTo>
                      <a:pt x="255565" y="115295"/>
                      <a:pt x="254849" y="116080"/>
                      <a:pt x="253927" y="116240"/>
                    </a:cubicBezTo>
                    <a:cubicBezTo>
                      <a:pt x="242137" y="118197"/>
                      <a:pt x="230063" y="118515"/>
                      <a:pt x="218114" y="117674"/>
                    </a:cubicBezTo>
                    <a:cubicBezTo>
                      <a:pt x="206153" y="116808"/>
                      <a:pt x="194273" y="114840"/>
                      <a:pt x="182677" y="111836"/>
                    </a:cubicBezTo>
                    <a:cubicBezTo>
                      <a:pt x="159439" y="105963"/>
                      <a:pt x="137258" y="96609"/>
                      <a:pt x="116433" y="85195"/>
                    </a:cubicBezTo>
                    <a:cubicBezTo>
                      <a:pt x="95585" y="73769"/>
                      <a:pt x="75932" y="60523"/>
                      <a:pt x="56824" y="46673"/>
                    </a:cubicBezTo>
                    <a:cubicBezTo>
                      <a:pt x="37706" y="32824"/>
                      <a:pt x="19315" y="18075"/>
                      <a:pt x="766" y="3566"/>
                    </a:cubicBezTo>
                    <a:cubicBezTo>
                      <a:pt x="-99" y="2883"/>
                      <a:pt x="-258" y="1631"/>
                      <a:pt x="425" y="766"/>
                    </a:cubicBezTo>
                    <a:cubicBezTo>
                      <a:pt x="1108" y="-99"/>
                      <a:pt x="2359" y="-258"/>
                      <a:pt x="3224" y="425"/>
                    </a:cubicBezTo>
                    <a:cubicBezTo>
                      <a:pt x="3224" y="425"/>
                      <a:pt x="3259" y="448"/>
                      <a:pt x="3270" y="4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6" name="Google Shape;4286;p27"/>
              <p:cNvSpPr/>
              <p:nvPr/>
            </p:nvSpPr>
            <p:spPr>
              <a:xfrm>
                <a:off x="8880840" y="3719160"/>
                <a:ext cx="128750" cy="292677"/>
              </a:xfrm>
              <a:custGeom>
                <a:avLst/>
                <a:gdLst/>
                <a:ahLst/>
                <a:cxnLst/>
                <a:rect l="l" t="t" r="r" b="b"/>
                <a:pathLst>
                  <a:path w="129073" h="293411" extrusionOk="0">
                    <a:moveTo>
                      <a:pt x="36" y="290659"/>
                    </a:moveTo>
                    <a:cubicBezTo>
                      <a:pt x="4964" y="264610"/>
                      <a:pt x="11280" y="238823"/>
                      <a:pt x="19405" y="213582"/>
                    </a:cubicBezTo>
                    <a:cubicBezTo>
                      <a:pt x="27462" y="188318"/>
                      <a:pt x="37283" y="163601"/>
                      <a:pt x="47923" y="139339"/>
                    </a:cubicBezTo>
                    <a:cubicBezTo>
                      <a:pt x="53238" y="127196"/>
                      <a:pt x="58780" y="115179"/>
                      <a:pt x="64424" y="103218"/>
                    </a:cubicBezTo>
                    <a:cubicBezTo>
                      <a:pt x="70092" y="91281"/>
                      <a:pt x="75782" y="79355"/>
                      <a:pt x="81813" y="67531"/>
                    </a:cubicBezTo>
                    <a:cubicBezTo>
                      <a:pt x="87776" y="55684"/>
                      <a:pt x="94240" y="44031"/>
                      <a:pt x="101342" y="32742"/>
                    </a:cubicBezTo>
                    <a:cubicBezTo>
                      <a:pt x="108454" y="21476"/>
                      <a:pt x="116306" y="10596"/>
                      <a:pt x="125228" y="661"/>
                    </a:cubicBezTo>
                    <a:cubicBezTo>
                      <a:pt x="125968" y="-158"/>
                      <a:pt x="127231" y="-226"/>
                      <a:pt x="128062" y="513"/>
                    </a:cubicBezTo>
                    <a:cubicBezTo>
                      <a:pt x="128790" y="1162"/>
                      <a:pt x="128927" y="2232"/>
                      <a:pt x="128437" y="3040"/>
                    </a:cubicBezTo>
                    <a:lnTo>
                      <a:pt x="128437" y="3063"/>
                    </a:lnTo>
                    <a:cubicBezTo>
                      <a:pt x="125023" y="8707"/>
                      <a:pt x="121553" y="14272"/>
                      <a:pt x="118264" y="19939"/>
                    </a:cubicBezTo>
                    <a:cubicBezTo>
                      <a:pt x="116613" y="22773"/>
                      <a:pt x="114952" y="25584"/>
                      <a:pt x="113370" y="28451"/>
                    </a:cubicBezTo>
                    <a:cubicBezTo>
                      <a:pt x="111731" y="31285"/>
                      <a:pt x="110138" y="34141"/>
                      <a:pt x="108568" y="37021"/>
                    </a:cubicBezTo>
                    <a:cubicBezTo>
                      <a:pt x="105415" y="42756"/>
                      <a:pt x="102286" y="48514"/>
                      <a:pt x="99270" y="54330"/>
                    </a:cubicBezTo>
                    <a:lnTo>
                      <a:pt x="90178" y="71809"/>
                    </a:lnTo>
                    <a:lnTo>
                      <a:pt x="72277" y="107088"/>
                    </a:lnTo>
                    <a:cubicBezTo>
                      <a:pt x="66268" y="118843"/>
                      <a:pt x="60225" y="130553"/>
                      <a:pt x="54376" y="142354"/>
                    </a:cubicBezTo>
                    <a:cubicBezTo>
                      <a:pt x="51440" y="148249"/>
                      <a:pt x="48572" y="154178"/>
                      <a:pt x="45773" y="160130"/>
                    </a:cubicBezTo>
                    <a:cubicBezTo>
                      <a:pt x="42962" y="166082"/>
                      <a:pt x="40231" y="172068"/>
                      <a:pt x="37636" y="178110"/>
                    </a:cubicBezTo>
                    <a:cubicBezTo>
                      <a:pt x="35007" y="184142"/>
                      <a:pt x="32492" y="190219"/>
                      <a:pt x="30136" y="196364"/>
                    </a:cubicBezTo>
                    <a:cubicBezTo>
                      <a:pt x="27769" y="202498"/>
                      <a:pt x="25459" y="208666"/>
                      <a:pt x="23377" y="214902"/>
                    </a:cubicBezTo>
                    <a:cubicBezTo>
                      <a:pt x="14910" y="239813"/>
                      <a:pt x="8253" y="265384"/>
                      <a:pt x="3974" y="291365"/>
                    </a:cubicBezTo>
                    <a:cubicBezTo>
                      <a:pt x="3792" y="292457"/>
                      <a:pt x="2768" y="293185"/>
                      <a:pt x="1675" y="293015"/>
                    </a:cubicBezTo>
                    <a:cubicBezTo>
                      <a:pt x="583" y="292833"/>
                      <a:pt x="-146" y="291808"/>
                      <a:pt x="25" y="290716"/>
                    </a:cubicBezTo>
                    <a:cubicBezTo>
                      <a:pt x="25" y="290705"/>
                      <a:pt x="25" y="290682"/>
                      <a:pt x="25" y="29067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7" name="Google Shape;4287;p27"/>
              <p:cNvSpPr/>
              <p:nvPr/>
            </p:nvSpPr>
            <p:spPr>
              <a:xfrm>
                <a:off x="9104400" y="3597120"/>
                <a:ext cx="125537" cy="283977"/>
              </a:xfrm>
              <a:custGeom>
                <a:avLst/>
                <a:gdLst/>
                <a:ahLst/>
                <a:cxnLst/>
                <a:rect l="l" t="t" r="r" b="b"/>
                <a:pathLst>
                  <a:path w="125852" h="283977" extrusionOk="0">
                    <a:moveTo>
                      <a:pt x="0" y="281597"/>
                    </a:moveTo>
                    <a:cubicBezTo>
                      <a:pt x="535" y="268510"/>
                      <a:pt x="945" y="255401"/>
                      <a:pt x="1741" y="242302"/>
                    </a:cubicBezTo>
                    <a:cubicBezTo>
                      <a:pt x="2629" y="229204"/>
                      <a:pt x="3654" y="216071"/>
                      <a:pt x="5759" y="203053"/>
                    </a:cubicBezTo>
                    <a:cubicBezTo>
                      <a:pt x="7841" y="190034"/>
                      <a:pt x="10618" y="177072"/>
                      <a:pt x="14783" y="164452"/>
                    </a:cubicBezTo>
                    <a:cubicBezTo>
                      <a:pt x="18857" y="151797"/>
                      <a:pt x="24319" y="139643"/>
                      <a:pt x="30351" y="127899"/>
                    </a:cubicBezTo>
                    <a:cubicBezTo>
                      <a:pt x="36382" y="116132"/>
                      <a:pt x="42937" y="104763"/>
                      <a:pt x="49424" y="93383"/>
                    </a:cubicBezTo>
                    <a:cubicBezTo>
                      <a:pt x="55979" y="82026"/>
                      <a:pt x="62681" y="70703"/>
                      <a:pt x="69920" y="59652"/>
                    </a:cubicBezTo>
                    <a:cubicBezTo>
                      <a:pt x="77111" y="48580"/>
                      <a:pt x="84941" y="37848"/>
                      <a:pt x="93578" y="27766"/>
                    </a:cubicBezTo>
                    <a:cubicBezTo>
                      <a:pt x="102273" y="17728"/>
                      <a:pt x="111809" y="8340"/>
                      <a:pt x="122449" y="397"/>
                    </a:cubicBezTo>
                    <a:cubicBezTo>
                      <a:pt x="123337" y="-263"/>
                      <a:pt x="124589" y="-81"/>
                      <a:pt x="125260" y="806"/>
                    </a:cubicBezTo>
                    <a:cubicBezTo>
                      <a:pt x="125852" y="1592"/>
                      <a:pt x="125772" y="2673"/>
                      <a:pt x="125124" y="3367"/>
                    </a:cubicBezTo>
                    <a:lnTo>
                      <a:pt x="125112" y="3367"/>
                    </a:lnTo>
                    <a:cubicBezTo>
                      <a:pt x="116270" y="12938"/>
                      <a:pt x="107951" y="22793"/>
                      <a:pt x="100110" y="33057"/>
                    </a:cubicBezTo>
                    <a:cubicBezTo>
                      <a:pt x="98210" y="35675"/>
                      <a:pt x="96207" y="38201"/>
                      <a:pt x="94329" y="40830"/>
                    </a:cubicBezTo>
                    <a:cubicBezTo>
                      <a:pt x="92440" y="43459"/>
                      <a:pt x="90563" y="46076"/>
                      <a:pt x="88719" y="48739"/>
                    </a:cubicBezTo>
                    <a:cubicBezTo>
                      <a:pt x="84986" y="54019"/>
                      <a:pt x="81402" y="59425"/>
                      <a:pt x="77794" y="64808"/>
                    </a:cubicBezTo>
                    <a:cubicBezTo>
                      <a:pt x="70670" y="75653"/>
                      <a:pt x="63831" y="86748"/>
                      <a:pt x="56969" y="97878"/>
                    </a:cubicBezTo>
                    <a:cubicBezTo>
                      <a:pt x="50129" y="109031"/>
                      <a:pt x="43096" y="120069"/>
                      <a:pt x="36644" y="131313"/>
                    </a:cubicBezTo>
                    <a:cubicBezTo>
                      <a:pt x="33412" y="136946"/>
                      <a:pt x="30316" y="142636"/>
                      <a:pt x="27483" y="148440"/>
                    </a:cubicBezTo>
                    <a:cubicBezTo>
                      <a:pt x="24649" y="154244"/>
                      <a:pt x="21998" y="160138"/>
                      <a:pt x="19836" y="166227"/>
                    </a:cubicBezTo>
                    <a:cubicBezTo>
                      <a:pt x="18641" y="169231"/>
                      <a:pt x="17731" y="172338"/>
                      <a:pt x="16672" y="175388"/>
                    </a:cubicBezTo>
                    <a:cubicBezTo>
                      <a:pt x="16182" y="176924"/>
                      <a:pt x="15761" y="178494"/>
                      <a:pt x="15307" y="180042"/>
                    </a:cubicBezTo>
                    <a:cubicBezTo>
                      <a:pt x="14863" y="181601"/>
                      <a:pt x="14396" y="183149"/>
                      <a:pt x="14020" y="184731"/>
                    </a:cubicBezTo>
                    <a:cubicBezTo>
                      <a:pt x="13223" y="187871"/>
                      <a:pt x="12416" y="191012"/>
                      <a:pt x="11767" y="194187"/>
                    </a:cubicBezTo>
                    <a:cubicBezTo>
                      <a:pt x="11027" y="197351"/>
                      <a:pt x="10481" y="200549"/>
                      <a:pt x="9901" y="203747"/>
                    </a:cubicBezTo>
                    <a:cubicBezTo>
                      <a:pt x="5440" y="229386"/>
                      <a:pt x="4449" y="255583"/>
                      <a:pt x="4006" y="281734"/>
                    </a:cubicBezTo>
                    <a:cubicBezTo>
                      <a:pt x="3983" y="282838"/>
                      <a:pt x="3084" y="283714"/>
                      <a:pt x="1980" y="283703"/>
                    </a:cubicBezTo>
                    <a:cubicBezTo>
                      <a:pt x="877" y="283680"/>
                      <a:pt x="0" y="282781"/>
                      <a:pt x="12" y="281677"/>
                    </a:cubicBezTo>
                    <a:cubicBezTo>
                      <a:pt x="12" y="281666"/>
                      <a:pt x="12" y="281643"/>
                      <a:pt x="12" y="28163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8" name="Google Shape;4288;p27"/>
              <p:cNvSpPr/>
              <p:nvPr/>
            </p:nvSpPr>
            <p:spPr>
              <a:xfrm>
                <a:off x="8636760" y="3550680"/>
                <a:ext cx="775619" cy="375713"/>
              </a:xfrm>
              <a:custGeom>
                <a:avLst/>
                <a:gdLst/>
                <a:ahLst/>
                <a:cxnLst/>
                <a:rect l="l" t="t" r="r" b="b"/>
                <a:pathLst>
                  <a:path w="775619" h="375713" extrusionOk="0">
                    <a:moveTo>
                      <a:pt x="2172" y="370023"/>
                    </a:moveTo>
                    <a:cubicBezTo>
                      <a:pt x="37074" y="362695"/>
                      <a:pt x="70907" y="350655"/>
                      <a:pt x="103113" y="335235"/>
                    </a:cubicBezTo>
                    <a:cubicBezTo>
                      <a:pt x="135466" y="320076"/>
                      <a:pt x="166397" y="301959"/>
                      <a:pt x="196612" y="282750"/>
                    </a:cubicBezTo>
                    <a:cubicBezTo>
                      <a:pt x="226746" y="263404"/>
                      <a:pt x="256300" y="243011"/>
                      <a:pt x="286013" y="222788"/>
                    </a:cubicBezTo>
                    <a:cubicBezTo>
                      <a:pt x="315692" y="202532"/>
                      <a:pt x="345405" y="182275"/>
                      <a:pt x="375517" y="162565"/>
                    </a:cubicBezTo>
                    <a:cubicBezTo>
                      <a:pt x="390585" y="152721"/>
                      <a:pt x="405765" y="143048"/>
                      <a:pt x="421106" y="133614"/>
                    </a:cubicBezTo>
                    <a:cubicBezTo>
                      <a:pt x="428741" y="128846"/>
                      <a:pt x="436492" y="124248"/>
                      <a:pt x="444196" y="119582"/>
                    </a:cubicBezTo>
                    <a:cubicBezTo>
                      <a:pt x="451968" y="115019"/>
                      <a:pt x="459696" y="110399"/>
                      <a:pt x="467548" y="105972"/>
                    </a:cubicBezTo>
                    <a:cubicBezTo>
                      <a:pt x="475343" y="101454"/>
                      <a:pt x="483252" y="97130"/>
                      <a:pt x="491139" y="92760"/>
                    </a:cubicBezTo>
                    <a:lnTo>
                      <a:pt x="503065" y="86375"/>
                    </a:lnTo>
                    <a:lnTo>
                      <a:pt x="509028" y="83189"/>
                    </a:lnTo>
                    <a:lnTo>
                      <a:pt x="515048" y="80105"/>
                    </a:lnTo>
                    <a:cubicBezTo>
                      <a:pt x="531049" y="71764"/>
                      <a:pt x="547344" y="63991"/>
                      <a:pt x="563834" y="56651"/>
                    </a:cubicBezTo>
                    <a:lnTo>
                      <a:pt x="576238" y="51211"/>
                    </a:lnTo>
                    <a:lnTo>
                      <a:pt x="588757" y="46045"/>
                    </a:lnTo>
                    <a:cubicBezTo>
                      <a:pt x="592910" y="44281"/>
                      <a:pt x="597144" y="42688"/>
                      <a:pt x="601354" y="41060"/>
                    </a:cubicBezTo>
                    <a:cubicBezTo>
                      <a:pt x="605576" y="39456"/>
                      <a:pt x="609753" y="37737"/>
                      <a:pt x="614020" y="36258"/>
                    </a:cubicBezTo>
                    <a:lnTo>
                      <a:pt x="626778" y="31683"/>
                    </a:lnTo>
                    <a:cubicBezTo>
                      <a:pt x="631045" y="30215"/>
                      <a:pt x="635347" y="28838"/>
                      <a:pt x="639637" y="27404"/>
                    </a:cubicBezTo>
                    <a:cubicBezTo>
                      <a:pt x="641787" y="26710"/>
                      <a:pt x="643916" y="25970"/>
                      <a:pt x="646078" y="25299"/>
                    </a:cubicBezTo>
                    <a:lnTo>
                      <a:pt x="652565" y="23341"/>
                    </a:lnTo>
                    <a:cubicBezTo>
                      <a:pt x="656900" y="22067"/>
                      <a:pt x="661191" y="20667"/>
                      <a:pt x="665560" y="19507"/>
                    </a:cubicBezTo>
                    <a:cubicBezTo>
                      <a:pt x="682972" y="14624"/>
                      <a:pt x="700611" y="10664"/>
                      <a:pt x="718364" y="7261"/>
                    </a:cubicBezTo>
                    <a:cubicBezTo>
                      <a:pt x="736140" y="3973"/>
                      <a:pt x="754074" y="1651"/>
                      <a:pt x="772066" y="12"/>
                    </a:cubicBezTo>
                    <a:cubicBezTo>
                      <a:pt x="773683" y="-136"/>
                      <a:pt x="775105" y="1059"/>
                      <a:pt x="775253" y="2675"/>
                    </a:cubicBezTo>
                    <a:cubicBezTo>
                      <a:pt x="775401" y="4257"/>
                      <a:pt x="774263" y="5645"/>
                      <a:pt x="772704" y="5850"/>
                    </a:cubicBezTo>
                    <a:lnTo>
                      <a:pt x="772613" y="5850"/>
                    </a:lnTo>
                    <a:cubicBezTo>
                      <a:pt x="763748" y="7000"/>
                      <a:pt x="754860" y="7876"/>
                      <a:pt x="746051" y="9390"/>
                    </a:cubicBezTo>
                    <a:lnTo>
                      <a:pt x="739429" y="10402"/>
                    </a:lnTo>
                    <a:lnTo>
                      <a:pt x="736117" y="10915"/>
                    </a:lnTo>
                    <a:lnTo>
                      <a:pt x="732828" y="11529"/>
                    </a:lnTo>
                    <a:lnTo>
                      <a:pt x="719661" y="13999"/>
                    </a:lnTo>
                    <a:cubicBezTo>
                      <a:pt x="702170" y="17640"/>
                      <a:pt x="684804" y="21828"/>
                      <a:pt x="667677" y="26915"/>
                    </a:cubicBezTo>
                    <a:cubicBezTo>
                      <a:pt x="663376" y="28098"/>
                      <a:pt x="659142" y="29532"/>
                      <a:pt x="654863" y="30818"/>
                    </a:cubicBezTo>
                    <a:lnTo>
                      <a:pt x="648468" y="32810"/>
                    </a:lnTo>
                    <a:cubicBezTo>
                      <a:pt x="646340" y="33492"/>
                      <a:pt x="644234" y="34244"/>
                      <a:pt x="642117" y="34949"/>
                    </a:cubicBezTo>
                    <a:cubicBezTo>
                      <a:pt x="637896" y="36406"/>
                      <a:pt x="633651" y="37806"/>
                      <a:pt x="629441" y="39296"/>
                    </a:cubicBezTo>
                    <a:lnTo>
                      <a:pt x="616865" y="43940"/>
                    </a:lnTo>
                    <a:cubicBezTo>
                      <a:pt x="612655" y="45442"/>
                      <a:pt x="608535" y="47183"/>
                      <a:pt x="604381" y="48799"/>
                    </a:cubicBezTo>
                    <a:cubicBezTo>
                      <a:pt x="600228" y="50449"/>
                      <a:pt x="596062" y="52065"/>
                      <a:pt x="591966" y="53851"/>
                    </a:cubicBezTo>
                    <a:lnTo>
                      <a:pt x="579630" y="59086"/>
                    </a:lnTo>
                    <a:lnTo>
                      <a:pt x="567396" y="64583"/>
                    </a:lnTo>
                    <a:cubicBezTo>
                      <a:pt x="534872" y="79445"/>
                      <a:pt x="503099" y="95981"/>
                      <a:pt x="472088" y="113904"/>
                    </a:cubicBezTo>
                    <a:cubicBezTo>
                      <a:pt x="441021" y="131725"/>
                      <a:pt x="410693" y="150866"/>
                      <a:pt x="380627" y="170429"/>
                    </a:cubicBezTo>
                    <a:cubicBezTo>
                      <a:pt x="350538" y="189968"/>
                      <a:pt x="320791" y="210077"/>
                      <a:pt x="291043" y="230219"/>
                    </a:cubicBezTo>
                    <a:cubicBezTo>
                      <a:pt x="261261" y="250305"/>
                      <a:pt x="231651" y="270732"/>
                      <a:pt x="201061" y="289828"/>
                    </a:cubicBezTo>
                    <a:cubicBezTo>
                      <a:pt x="170449" y="308844"/>
                      <a:pt x="139074" y="326859"/>
                      <a:pt x="106151" y="341824"/>
                    </a:cubicBezTo>
                    <a:cubicBezTo>
                      <a:pt x="97958" y="345636"/>
                      <a:pt x="89571" y="349050"/>
                      <a:pt x="81218" y="352475"/>
                    </a:cubicBezTo>
                    <a:lnTo>
                      <a:pt x="68529" y="357289"/>
                    </a:lnTo>
                    <a:cubicBezTo>
                      <a:pt x="64296" y="358871"/>
                      <a:pt x="59971" y="360236"/>
                      <a:pt x="55704" y="361716"/>
                    </a:cubicBezTo>
                    <a:cubicBezTo>
                      <a:pt x="38520" y="367394"/>
                      <a:pt x="20983" y="372026"/>
                      <a:pt x="3173" y="375304"/>
                    </a:cubicBezTo>
                    <a:cubicBezTo>
                      <a:pt x="1717" y="375577"/>
                      <a:pt x="306" y="374609"/>
                      <a:pt x="44" y="373141"/>
                    </a:cubicBezTo>
                    <a:cubicBezTo>
                      <a:pt x="-218" y="371707"/>
                      <a:pt x="715" y="370319"/>
                      <a:pt x="2137" y="370023"/>
                    </a:cubicBezTo>
                    <a:lnTo>
                      <a:pt x="2172" y="37002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289" name="Google Shape;4289;p27"/>
            <p:cNvSpPr/>
            <p:nvPr/>
          </p:nvSpPr>
          <p:spPr>
            <a:xfrm flipH="1">
              <a:off x="8189483" y="2919950"/>
              <a:ext cx="45600" cy="45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290" name="Google Shape;4290;p27"/>
            <p:cNvSpPr/>
            <p:nvPr/>
          </p:nvSpPr>
          <p:spPr>
            <a:xfrm flipH="1">
              <a:off x="7516041" y="3865030"/>
              <a:ext cx="91500" cy="915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291" name="Google Shape;4291;p27"/>
            <p:cNvSpPr/>
            <p:nvPr/>
          </p:nvSpPr>
          <p:spPr>
            <a:xfrm flipH="1">
              <a:off x="7638491" y="4021930"/>
              <a:ext cx="45600" cy="45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grpSp>
          <p:nvGrpSpPr>
            <p:cNvPr id="4292" name="Google Shape;4292;p27"/>
            <p:cNvGrpSpPr/>
            <p:nvPr/>
          </p:nvGrpSpPr>
          <p:grpSpPr>
            <a:xfrm flipH="1">
              <a:off x="6232172" y="3886474"/>
              <a:ext cx="1634770" cy="1544370"/>
              <a:chOff x="1966680" y="4295520"/>
              <a:chExt cx="1185475" cy="1119920"/>
            </a:xfrm>
          </p:grpSpPr>
          <p:sp>
            <p:nvSpPr>
              <p:cNvPr id="4293" name="Google Shape;4293;p27"/>
              <p:cNvSpPr/>
              <p:nvPr/>
            </p:nvSpPr>
            <p:spPr>
              <a:xfrm>
                <a:off x="2154600" y="4931640"/>
                <a:ext cx="781798" cy="191309"/>
              </a:xfrm>
              <a:custGeom>
                <a:avLst/>
                <a:gdLst/>
                <a:ahLst/>
                <a:cxnLst/>
                <a:rect l="l" t="t" r="r" b="b"/>
                <a:pathLst>
                  <a:path w="781798" h="203520" extrusionOk="0">
                    <a:moveTo>
                      <a:pt x="781798" y="90555"/>
                    </a:moveTo>
                    <a:cubicBezTo>
                      <a:pt x="663992" y="152087"/>
                      <a:pt x="530845" y="179684"/>
                      <a:pt x="398199" y="188082"/>
                    </a:cubicBezTo>
                    <a:cubicBezTo>
                      <a:pt x="265553" y="196480"/>
                      <a:pt x="132521" y="186352"/>
                      <a:pt x="0" y="176235"/>
                    </a:cubicBezTo>
                    <a:cubicBezTo>
                      <a:pt x="6191" y="176713"/>
                      <a:pt x="55739" y="117457"/>
                      <a:pt x="63250" y="110345"/>
                    </a:cubicBezTo>
                    <a:cubicBezTo>
                      <a:pt x="77441" y="96928"/>
                      <a:pt x="90608" y="79960"/>
                      <a:pt x="106233" y="68250"/>
                    </a:cubicBezTo>
                    <a:cubicBezTo>
                      <a:pt x="146905" y="37774"/>
                      <a:pt x="210451" y="26087"/>
                      <a:pt x="259272" y="16027"/>
                    </a:cubicBezTo>
                    <a:cubicBezTo>
                      <a:pt x="371274" y="-7040"/>
                      <a:pt x="488352" y="-5151"/>
                      <a:pt x="599581" y="21330"/>
                    </a:cubicBezTo>
                    <a:cubicBezTo>
                      <a:pt x="662956" y="36420"/>
                      <a:pt x="724454" y="59544"/>
                      <a:pt x="781775" y="9055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4" name="Google Shape;4294;p27"/>
              <p:cNvSpPr/>
              <p:nvPr/>
            </p:nvSpPr>
            <p:spPr>
              <a:xfrm>
                <a:off x="2191320" y="4471200"/>
                <a:ext cx="180890" cy="573304"/>
              </a:xfrm>
              <a:custGeom>
                <a:avLst/>
                <a:gdLst/>
                <a:ahLst/>
                <a:cxnLst/>
                <a:rect l="l" t="t" r="r" b="b"/>
                <a:pathLst>
                  <a:path w="197694" h="573304" extrusionOk="0">
                    <a:moveTo>
                      <a:pt x="154769" y="0"/>
                    </a:moveTo>
                    <a:cubicBezTo>
                      <a:pt x="84213" y="73959"/>
                      <a:pt x="38727" y="169893"/>
                      <a:pt x="17708" y="269924"/>
                    </a:cubicBezTo>
                    <a:cubicBezTo>
                      <a:pt x="-2230" y="363479"/>
                      <a:pt x="-9206" y="480432"/>
                      <a:pt x="17435" y="573304"/>
                    </a:cubicBezTo>
                    <a:cubicBezTo>
                      <a:pt x="138405" y="479043"/>
                      <a:pt x="188488" y="284240"/>
                      <a:pt x="180284" y="138313"/>
                    </a:cubicBezTo>
                    <a:cubicBezTo>
                      <a:pt x="177643" y="91382"/>
                      <a:pt x="169222" y="44746"/>
                      <a:pt x="1547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5" name="Google Shape;4295;p27"/>
              <p:cNvSpPr/>
              <p:nvPr/>
            </p:nvSpPr>
            <p:spPr>
              <a:xfrm>
                <a:off x="1966680" y="4808880"/>
                <a:ext cx="511472" cy="606560"/>
              </a:xfrm>
              <a:custGeom>
                <a:avLst/>
                <a:gdLst/>
                <a:ahLst/>
                <a:cxnLst/>
                <a:rect l="l" t="t" r="r" b="b"/>
                <a:pathLst>
                  <a:path w="519261" h="614238" extrusionOk="0">
                    <a:moveTo>
                      <a:pt x="506149" y="20480"/>
                    </a:moveTo>
                    <a:cubicBezTo>
                      <a:pt x="326754" y="151259"/>
                      <a:pt x="174910" y="320833"/>
                      <a:pt x="67631" y="515352"/>
                    </a:cubicBezTo>
                    <a:cubicBezTo>
                      <a:pt x="67631" y="515352"/>
                      <a:pt x="44882" y="557276"/>
                      <a:pt x="44882" y="557276"/>
                    </a:cubicBezTo>
                    <a:cubicBezTo>
                      <a:pt x="37826" y="571695"/>
                      <a:pt x="30577" y="586045"/>
                      <a:pt x="23169" y="600361"/>
                    </a:cubicBezTo>
                    <a:cubicBezTo>
                      <a:pt x="20051" y="606381"/>
                      <a:pt x="12642" y="608748"/>
                      <a:pt x="6622" y="605630"/>
                    </a:cubicBezTo>
                    <a:cubicBezTo>
                      <a:pt x="1012" y="602728"/>
                      <a:pt x="-1401" y="596048"/>
                      <a:pt x="818" y="590279"/>
                    </a:cubicBezTo>
                    <a:cubicBezTo>
                      <a:pt x="6690" y="575143"/>
                      <a:pt x="12722" y="560042"/>
                      <a:pt x="18935" y="544998"/>
                    </a:cubicBezTo>
                    <a:lnTo>
                      <a:pt x="39033" y="500501"/>
                    </a:lnTo>
                    <a:cubicBezTo>
                      <a:pt x="124497" y="324691"/>
                      <a:pt x="254241" y="170207"/>
                      <a:pt x="412241" y="55166"/>
                    </a:cubicBezTo>
                    <a:cubicBezTo>
                      <a:pt x="435343" y="39143"/>
                      <a:pt x="469688" y="15745"/>
                      <a:pt x="493779" y="1703"/>
                    </a:cubicBezTo>
                    <a:cubicBezTo>
                      <a:pt x="505876" y="-5490"/>
                      <a:pt x="517860" y="11899"/>
                      <a:pt x="506172" y="20480"/>
                    </a:cubicBezTo>
                    <a:lnTo>
                      <a:pt x="506172" y="2048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6" name="Google Shape;4296;p27"/>
              <p:cNvSpPr/>
              <p:nvPr/>
            </p:nvSpPr>
            <p:spPr>
              <a:xfrm>
                <a:off x="2432160" y="4556520"/>
                <a:ext cx="700956" cy="337738"/>
              </a:xfrm>
              <a:custGeom>
                <a:avLst/>
                <a:gdLst/>
                <a:ahLst/>
                <a:cxnLst/>
                <a:rect l="l" t="t" r="r" b="b"/>
                <a:pathLst>
                  <a:path w="717091" h="346398" extrusionOk="0">
                    <a:moveTo>
                      <a:pt x="475274" y="292891"/>
                    </a:moveTo>
                    <a:cubicBezTo>
                      <a:pt x="504043" y="306126"/>
                      <a:pt x="531879" y="321887"/>
                      <a:pt x="562241" y="330866"/>
                    </a:cubicBezTo>
                    <a:cubicBezTo>
                      <a:pt x="592614" y="339845"/>
                      <a:pt x="626765" y="341393"/>
                      <a:pt x="654783" y="326633"/>
                    </a:cubicBezTo>
                    <a:cubicBezTo>
                      <a:pt x="666493" y="320465"/>
                      <a:pt x="676997" y="311292"/>
                      <a:pt x="682676" y="299332"/>
                    </a:cubicBezTo>
                    <a:cubicBezTo>
                      <a:pt x="704366" y="253652"/>
                      <a:pt x="647830" y="202340"/>
                      <a:pt x="660155" y="153303"/>
                    </a:cubicBezTo>
                    <a:cubicBezTo>
                      <a:pt x="667483" y="124136"/>
                      <a:pt x="697834" y="103891"/>
                      <a:pt x="701430" y="74041"/>
                    </a:cubicBezTo>
                    <a:cubicBezTo>
                      <a:pt x="704241" y="50780"/>
                      <a:pt x="688935" y="28145"/>
                      <a:pt x="668792" y="16196"/>
                    </a:cubicBezTo>
                    <a:cubicBezTo>
                      <a:pt x="648638" y="4247"/>
                      <a:pt x="624512" y="1141"/>
                      <a:pt x="601103" y="287"/>
                    </a:cubicBezTo>
                    <a:cubicBezTo>
                      <a:pt x="457271" y="-5005"/>
                      <a:pt x="322349" y="63810"/>
                      <a:pt x="194961" y="130805"/>
                    </a:cubicBezTo>
                    <a:cubicBezTo>
                      <a:pt x="143785" y="157719"/>
                      <a:pt x="-12725" y="234853"/>
                      <a:pt x="828" y="310029"/>
                    </a:cubicBezTo>
                    <a:cubicBezTo>
                      <a:pt x="25170" y="307890"/>
                      <a:pt x="48613" y="285960"/>
                      <a:pt x="70179" y="274922"/>
                    </a:cubicBezTo>
                    <a:cubicBezTo>
                      <a:pt x="108882" y="255109"/>
                      <a:pt x="151739" y="248440"/>
                      <a:pt x="194790" y="244788"/>
                    </a:cubicBezTo>
                    <a:cubicBezTo>
                      <a:pt x="290326" y="236696"/>
                      <a:pt x="388069" y="252787"/>
                      <a:pt x="475274" y="29289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7" name="Google Shape;4297;p27"/>
              <p:cNvSpPr/>
              <p:nvPr/>
            </p:nvSpPr>
            <p:spPr>
              <a:xfrm>
                <a:off x="2521440" y="4295520"/>
                <a:ext cx="630715" cy="460061"/>
              </a:xfrm>
              <a:custGeom>
                <a:avLst/>
                <a:gdLst/>
                <a:ahLst/>
                <a:cxnLst/>
                <a:rect l="l" t="t" r="r" b="b"/>
                <a:pathLst>
                  <a:path w="653591" h="468255" extrusionOk="0">
                    <a:moveTo>
                      <a:pt x="201650" y="383625"/>
                    </a:moveTo>
                    <a:cubicBezTo>
                      <a:pt x="301168" y="350873"/>
                      <a:pt x="404772" y="331641"/>
                      <a:pt x="503972" y="297967"/>
                    </a:cubicBezTo>
                    <a:cubicBezTo>
                      <a:pt x="546033" y="283685"/>
                      <a:pt x="589698" y="264908"/>
                      <a:pt x="614654" y="228162"/>
                    </a:cubicBezTo>
                    <a:cubicBezTo>
                      <a:pt x="639611" y="191416"/>
                      <a:pt x="635525" y="132046"/>
                      <a:pt x="595946" y="111881"/>
                    </a:cubicBezTo>
                    <a:cubicBezTo>
                      <a:pt x="572992" y="100182"/>
                      <a:pt x="545634" y="104325"/>
                      <a:pt x="519893" y="103346"/>
                    </a:cubicBezTo>
                    <a:cubicBezTo>
                      <a:pt x="494151" y="102356"/>
                      <a:pt x="464290" y="91863"/>
                      <a:pt x="457780" y="66941"/>
                    </a:cubicBezTo>
                    <a:cubicBezTo>
                      <a:pt x="453752" y="51521"/>
                      <a:pt x="459977" y="34121"/>
                      <a:pt x="453126" y="19725"/>
                    </a:cubicBezTo>
                    <a:cubicBezTo>
                      <a:pt x="444272" y="1096"/>
                      <a:pt x="418997" y="-2113"/>
                      <a:pt x="398615" y="1084"/>
                    </a:cubicBezTo>
                    <a:cubicBezTo>
                      <a:pt x="334773" y="11099"/>
                      <a:pt x="282846" y="56631"/>
                      <a:pt x="237554" y="102743"/>
                    </a:cubicBezTo>
                    <a:cubicBezTo>
                      <a:pt x="154024" y="187797"/>
                      <a:pt x="75263" y="282627"/>
                      <a:pt x="13879" y="385116"/>
                    </a:cubicBezTo>
                    <a:cubicBezTo>
                      <a:pt x="-2008" y="411631"/>
                      <a:pt x="-13980" y="466142"/>
                      <a:pt x="35091" y="459541"/>
                    </a:cubicBezTo>
                    <a:cubicBezTo>
                      <a:pt x="58204" y="456434"/>
                      <a:pt x="92401" y="427233"/>
                      <a:pt x="114547" y="417196"/>
                    </a:cubicBezTo>
                    <a:cubicBezTo>
                      <a:pt x="142906" y="404359"/>
                      <a:pt x="172084" y="393366"/>
                      <a:pt x="201638" y="38363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8" name="Google Shape;4298;p27"/>
              <p:cNvSpPr/>
              <p:nvPr/>
            </p:nvSpPr>
            <p:spPr>
              <a:xfrm>
                <a:off x="2437560" y="4328640"/>
                <a:ext cx="365784" cy="520330"/>
              </a:xfrm>
              <a:custGeom>
                <a:avLst/>
                <a:gdLst/>
                <a:ahLst/>
                <a:cxnLst/>
                <a:rect l="l" t="t" r="r" b="b"/>
                <a:pathLst>
                  <a:path w="371354" h="520330" extrusionOk="0">
                    <a:moveTo>
                      <a:pt x="344884" y="113951"/>
                    </a:moveTo>
                    <a:cubicBezTo>
                      <a:pt x="358563" y="86400"/>
                      <a:pt x="371354" y="55139"/>
                      <a:pt x="362512" y="25664"/>
                    </a:cubicBezTo>
                    <a:cubicBezTo>
                      <a:pt x="358995" y="13954"/>
                      <a:pt x="350733" y="2335"/>
                      <a:pt x="338670" y="321"/>
                    </a:cubicBezTo>
                    <a:cubicBezTo>
                      <a:pt x="333982" y="-464"/>
                      <a:pt x="329157" y="287"/>
                      <a:pt x="324559" y="1539"/>
                    </a:cubicBezTo>
                    <a:cubicBezTo>
                      <a:pt x="289452" y="11086"/>
                      <a:pt x="265440" y="48220"/>
                      <a:pt x="229342" y="52714"/>
                    </a:cubicBezTo>
                    <a:cubicBezTo>
                      <a:pt x="205603" y="55673"/>
                      <a:pt x="182399" y="43520"/>
                      <a:pt x="158479" y="43565"/>
                    </a:cubicBezTo>
                    <a:cubicBezTo>
                      <a:pt x="119616" y="43634"/>
                      <a:pt x="87194" y="76567"/>
                      <a:pt x="74107" y="113154"/>
                    </a:cubicBezTo>
                    <a:cubicBezTo>
                      <a:pt x="61020" y="149741"/>
                      <a:pt x="62761" y="189685"/>
                      <a:pt x="62863" y="228548"/>
                    </a:cubicBezTo>
                    <a:cubicBezTo>
                      <a:pt x="63125" y="331162"/>
                      <a:pt x="46943" y="428143"/>
                      <a:pt x="0" y="519866"/>
                    </a:cubicBezTo>
                    <a:cubicBezTo>
                      <a:pt x="69817" y="481595"/>
                      <a:pt x="134489" y="408546"/>
                      <a:pt x="186485" y="349506"/>
                    </a:cubicBezTo>
                    <a:cubicBezTo>
                      <a:pt x="249189" y="278290"/>
                      <a:pt x="302687" y="198948"/>
                      <a:pt x="344895" y="11395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9" name="Google Shape;4299;p27"/>
              <p:cNvSpPr/>
              <p:nvPr/>
            </p:nvSpPr>
            <p:spPr>
              <a:xfrm>
                <a:off x="2472120" y="4368960"/>
                <a:ext cx="326485" cy="462619"/>
              </a:xfrm>
              <a:custGeom>
                <a:avLst/>
                <a:gdLst/>
                <a:ahLst/>
                <a:cxnLst/>
                <a:rect l="l" t="t" r="r" b="b"/>
                <a:pathLst>
                  <a:path w="328952" h="466115" extrusionOk="0">
                    <a:moveTo>
                      <a:pt x="326790" y="3409"/>
                    </a:moveTo>
                    <a:cubicBezTo>
                      <a:pt x="324753" y="110370"/>
                      <a:pt x="213183" y="225297"/>
                      <a:pt x="146132" y="302579"/>
                    </a:cubicBezTo>
                    <a:cubicBezTo>
                      <a:pt x="96879" y="353710"/>
                      <a:pt x="60736" y="413910"/>
                      <a:pt x="6453" y="461456"/>
                    </a:cubicBezTo>
                    <a:cubicBezTo>
                      <a:pt x="3062" y="464392"/>
                      <a:pt x="-2150" y="459544"/>
                      <a:pt x="945" y="455983"/>
                    </a:cubicBezTo>
                    <a:cubicBezTo>
                      <a:pt x="43950" y="401256"/>
                      <a:pt x="83553" y="340987"/>
                      <a:pt x="133625" y="291074"/>
                    </a:cubicBezTo>
                    <a:cubicBezTo>
                      <a:pt x="180704" y="242037"/>
                      <a:pt x="235203" y="189450"/>
                      <a:pt x="271688" y="132277"/>
                    </a:cubicBezTo>
                    <a:cubicBezTo>
                      <a:pt x="294459" y="93846"/>
                      <a:pt x="321111" y="49806"/>
                      <a:pt x="319074" y="4194"/>
                    </a:cubicBezTo>
                    <a:cubicBezTo>
                      <a:pt x="318380" y="-744"/>
                      <a:pt x="326471" y="-1723"/>
                      <a:pt x="326802" y="3432"/>
                    </a:cubicBezTo>
                    <a:lnTo>
                      <a:pt x="326802" y="343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0" name="Google Shape;4300;p27"/>
              <p:cNvSpPr/>
              <p:nvPr/>
            </p:nvSpPr>
            <p:spPr>
              <a:xfrm>
                <a:off x="2512080" y="4564080"/>
                <a:ext cx="566474" cy="240344"/>
              </a:xfrm>
              <a:custGeom>
                <a:avLst/>
                <a:gdLst/>
                <a:ahLst/>
                <a:cxnLst/>
                <a:rect l="l" t="t" r="r" b="b"/>
                <a:pathLst>
                  <a:path w="569321" h="241552" extrusionOk="0">
                    <a:moveTo>
                      <a:pt x="562227" y="7833"/>
                    </a:moveTo>
                    <a:cubicBezTo>
                      <a:pt x="511142" y="5705"/>
                      <a:pt x="461093" y="16698"/>
                      <a:pt x="414605" y="37877"/>
                    </a:cubicBezTo>
                    <a:cubicBezTo>
                      <a:pt x="367833" y="58463"/>
                      <a:pt x="320549" y="78697"/>
                      <a:pt x="279843" y="108513"/>
                    </a:cubicBezTo>
                    <a:cubicBezTo>
                      <a:pt x="238169" y="138499"/>
                      <a:pt x="200501" y="174562"/>
                      <a:pt x="153877" y="198233"/>
                    </a:cubicBezTo>
                    <a:cubicBezTo>
                      <a:pt x="105102" y="219411"/>
                      <a:pt x="56657" y="233613"/>
                      <a:pt x="4115" y="240157"/>
                    </a:cubicBezTo>
                    <a:cubicBezTo>
                      <a:pt x="-528" y="240589"/>
                      <a:pt x="-1734" y="233295"/>
                      <a:pt x="3068" y="232453"/>
                    </a:cubicBezTo>
                    <a:cubicBezTo>
                      <a:pt x="50648" y="218364"/>
                      <a:pt x="100527" y="201317"/>
                      <a:pt x="145706" y="181982"/>
                    </a:cubicBezTo>
                    <a:cubicBezTo>
                      <a:pt x="190134" y="159802"/>
                      <a:pt x="228485" y="125298"/>
                      <a:pt x="272036" y="97064"/>
                    </a:cubicBezTo>
                    <a:cubicBezTo>
                      <a:pt x="315781" y="68364"/>
                      <a:pt x="364249" y="49916"/>
                      <a:pt x="411430" y="30309"/>
                    </a:cubicBezTo>
                    <a:cubicBezTo>
                      <a:pt x="458532" y="9153"/>
                      <a:pt x="510676" y="-963"/>
                      <a:pt x="562364" y="72"/>
                    </a:cubicBezTo>
                    <a:cubicBezTo>
                      <a:pt x="567212" y="209"/>
                      <a:pt x="567587" y="7867"/>
                      <a:pt x="562239" y="7833"/>
                    </a:cubicBezTo>
                    <a:lnTo>
                      <a:pt x="562239" y="783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1" name="Google Shape;4301;p27"/>
              <p:cNvSpPr/>
              <p:nvPr/>
            </p:nvSpPr>
            <p:spPr>
              <a:xfrm>
                <a:off x="2460960" y="4392360"/>
                <a:ext cx="159171" cy="430664"/>
              </a:xfrm>
              <a:custGeom>
                <a:avLst/>
                <a:gdLst/>
                <a:ahLst/>
                <a:cxnLst/>
                <a:rect l="l" t="t" r="r" b="b"/>
                <a:pathLst>
                  <a:path w="162006" h="432828" extrusionOk="0">
                    <a:moveTo>
                      <a:pt x="157284" y="7152"/>
                    </a:moveTo>
                    <a:cubicBezTo>
                      <a:pt x="108805" y="40734"/>
                      <a:pt x="106460" y="105270"/>
                      <a:pt x="101089" y="158928"/>
                    </a:cubicBezTo>
                    <a:cubicBezTo>
                      <a:pt x="93567" y="216067"/>
                      <a:pt x="75711" y="271010"/>
                      <a:pt x="56286" y="324883"/>
                    </a:cubicBezTo>
                    <a:cubicBezTo>
                      <a:pt x="42925" y="360559"/>
                      <a:pt x="28029" y="395837"/>
                      <a:pt x="7192" y="428316"/>
                    </a:cubicBezTo>
                    <a:cubicBezTo>
                      <a:pt x="6031" y="430126"/>
                      <a:pt x="3607" y="430660"/>
                      <a:pt x="1798" y="429488"/>
                    </a:cubicBezTo>
                    <a:cubicBezTo>
                      <a:pt x="216" y="428475"/>
                      <a:pt x="-387" y="426518"/>
                      <a:pt x="250" y="424822"/>
                    </a:cubicBezTo>
                    <a:cubicBezTo>
                      <a:pt x="18766" y="371245"/>
                      <a:pt x="39807" y="318749"/>
                      <a:pt x="58721" y="265365"/>
                    </a:cubicBezTo>
                    <a:cubicBezTo>
                      <a:pt x="71171" y="230098"/>
                      <a:pt x="84360" y="194319"/>
                      <a:pt x="90699" y="157528"/>
                    </a:cubicBezTo>
                    <a:cubicBezTo>
                      <a:pt x="98938" y="102243"/>
                      <a:pt x="103353" y="36558"/>
                      <a:pt x="152891" y="734"/>
                    </a:cubicBezTo>
                    <a:cubicBezTo>
                      <a:pt x="156988" y="-2168"/>
                      <a:pt x="161619" y="4284"/>
                      <a:pt x="157284" y="7140"/>
                    </a:cubicBezTo>
                    <a:lnTo>
                      <a:pt x="157284" y="714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2" name="Google Shape;4302;p27"/>
              <p:cNvSpPr/>
              <p:nvPr/>
            </p:nvSpPr>
            <p:spPr>
              <a:xfrm>
                <a:off x="2465640" y="4388040"/>
                <a:ext cx="237313" cy="440939"/>
              </a:xfrm>
              <a:custGeom>
                <a:avLst/>
                <a:gdLst/>
                <a:ahLst/>
                <a:cxnLst/>
                <a:rect l="l" t="t" r="r" b="b"/>
                <a:pathLst>
                  <a:path w="248495" h="445393" extrusionOk="0">
                    <a:moveTo>
                      <a:pt x="226372" y="863"/>
                    </a:moveTo>
                    <a:cubicBezTo>
                      <a:pt x="246845" y="17648"/>
                      <a:pt x="233155" y="44130"/>
                      <a:pt x="224950" y="62645"/>
                    </a:cubicBezTo>
                    <a:cubicBezTo>
                      <a:pt x="216517" y="81627"/>
                      <a:pt x="208016" y="100598"/>
                      <a:pt x="198867" y="119272"/>
                    </a:cubicBezTo>
                    <a:cubicBezTo>
                      <a:pt x="173250" y="173578"/>
                      <a:pt x="140157" y="231593"/>
                      <a:pt x="108760" y="283213"/>
                    </a:cubicBezTo>
                    <a:cubicBezTo>
                      <a:pt x="77009" y="334367"/>
                      <a:pt x="43495" y="391551"/>
                      <a:pt x="7067" y="439416"/>
                    </a:cubicBezTo>
                    <a:cubicBezTo>
                      <a:pt x="4450" y="443012"/>
                      <a:pt x="-1650" y="439541"/>
                      <a:pt x="421" y="435387"/>
                    </a:cubicBezTo>
                    <a:cubicBezTo>
                      <a:pt x="65754" y="294775"/>
                      <a:pt x="177017" y="178437"/>
                      <a:pt x="229126" y="31487"/>
                    </a:cubicBezTo>
                    <a:cubicBezTo>
                      <a:pt x="231061" y="22348"/>
                      <a:pt x="228751" y="11993"/>
                      <a:pt x="221866" y="7179"/>
                    </a:cubicBezTo>
                    <a:cubicBezTo>
                      <a:pt x="217496" y="4436"/>
                      <a:pt x="222321" y="-2381"/>
                      <a:pt x="226372" y="851"/>
                    </a:cubicBezTo>
                    <a:lnTo>
                      <a:pt x="226372" y="85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3" name="Google Shape;4303;p27"/>
              <p:cNvSpPr/>
              <p:nvPr/>
            </p:nvSpPr>
            <p:spPr>
              <a:xfrm>
                <a:off x="2520360" y="4410000"/>
                <a:ext cx="525881" cy="390560"/>
              </a:xfrm>
              <a:custGeom>
                <a:avLst/>
                <a:gdLst/>
                <a:ahLst/>
                <a:cxnLst/>
                <a:rect l="l" t="t" r="r" b="b"/>
                <a:pathLst>
                  <a:path w="542145" h="393511" extrusionOk="0">
                    <a:moveTo>
                      <a:pt x="520403" y="1262"/>
                    </a:moveTo>
                    <a:cubicBezTo>
                      <a:pt x="541695" y="30908"/>
                      <a:pt x="499749" y="53133"/>
                      <a:pt x="480653" y="69031"/>
                    </a:cubicBezTo>
                    <a:cubicBezTo>
                      <a:pt x="458382" y="85407"/>
                      <a:pt x="434791" y="100019"/>
                      <a:pt x="410222" y="112707"/>
                    </a:cubicBezTo>
                    <a:cubicBezTo>
                      <a:pt x="359444" y="135467"/>
                      <a:pt x="317804" y="169141"/>
                      <a:pt x="277803" y="207093"/>
                    </a:cubicBezTo>
                    <a:cubicBezTo>
                      <a:pt x="242070" y="240073"/>
                      <a:pt x="192260" y="287152"/>
                      <a:pt x="154262" y="316717"/>
                    </a:cubicBezTo>
                    <a:cubicBezTo>
                      <a:pt x="110961" y="352531"/>
                      <a:pt x="57019" y="370830"/>
                      <a:pt x="5183" y="390221"/>
                    </a:cubicBezTo>
                    <a:cubicBezTo>
                      <a:pt x="3157" y="390938"/>
                      <a:pt x="938" y="389880"/>
                      <a:pt x="221" y="387854"/>
                    </a:cubicBezTo>
                    <a:cubicBezTo>
                      <a:pt x="-450" y="385942"/>
                      <a:pt x="460" y="383894"/>
                      <a:pt x="2224" y="383040"/>
                    </a:cubicBezTo>
                    <a:cubicBezTo>
                      <a:pt x="49451" y="356218"/>
                      <a:pt x="100764" y="336963"/>
                      <a:pt x="143041" y="302401"/>
                    </a:cubicBezTo>
                    <a:cubicBezTo>
                      <a:pt x="180254" y="273621"/>
                      <a:pt x="232067" y="227521"/>
                      <a:pt x="268665" y="196670"/>
                    </a:cubicBezTo>
                    <a:cubicBezTo>
                      <a:pt x="310282" y="160481"/>
                      <a:pt x="355427" y="127183"/>
                      <a:pt x="406489" y="105401"/>
                    </a:cubicBezTo>
                    <a:cubicBezTo>
                      <a:pt x="430808" y="93122"/>
                      <a:pt x="454160" y="78943"/>
                      <a:pt x="476260" y="62988"/>
                    </a:cubicBezTo>
                    <a:cubicBezTo>
                      <a:pt x="491680" y="49582"/>
                      <a:pt x="530759" y="30612"/>
                      <a:pt x="514850" y="6691"/>
                    </a:cubicBezTo>
                    <a:cubicBezTo>
                      <a:pt x="511049" y="3231"/>
                      <a:pt x="517035" y="-2573"/>
                      <a:pt x="520415" y="1262"/>
                    </a:cubicBezTo>
                    <a:lnTo>
                      <a:pt x="520415" y="126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4" name="Google Shape;4304;p27"/>
              <p:cNvSpPr/>
              <p:nvPr/>
            </p:nvSpPr>
            <p:spPr>
              <a:xfrm>
                <a:off x="2496240" y="4358880"/>
                <a:ext cx="465949" cy="449914"/>
              </a:xfrm>
              <a:custGeom>
                <a:avLst/>
                <a:gdLst/>
                <a:ahLst/>
                <a:cxnLst/>
                <a:rect l="l" t="t" r="r" b="b"/>
                <a:pathLst>
                  <a:path w="470656" h="452175" extrusionOk="0">
                    <a:moveTo>
                      <a:pt x="463252" y="7653"/>
                    </a:moveTo>
                    <a:cubicBezTo>
                      <a:pt x="410130" y="20479"/>
                      <a:pt x="380530" y="71882"/>
                      <a:pt x="349634" y="113112"/>
                    </a:cubicBezTo>
                    <a:cubicBezTo>
                      <a:pt x="304068" y="176158"/>
                      <a:pt x="249216" y="242901"/>
                      <a:pt x="198905" y="302761"/>
                    </a:cubicBezTo>
                    <a:cubicBezTo>
                      <a:pt x="164435" y="344946"/>
                      <a:pt x="121441" y="379542"/>
                      <a:pt x="76842" y="410313"/>
                    </a:cubicBezTo>
                    <a:cubicBezTo>
                      <a:pt x="54185" y="425176"/>
                      <a:pt x="31345" y="440095"/>
                      <a:pt x="5194" y="449654"/>
                    </a:cubicBezTo>
                    <a:cubicBezTo>
                      <a:pt x="949" y="451259"/>
                      <a:pt x="-2215" y="444840"/>
                      <a:pt x="1962" y="442610"/>
                    </a:cubicBezTo>
                    <a:cubicBezTo>
                      <a:pt x="13399" y="436214"/>
                      <a:pt x="24471" y="428715"/>
                      <a:pt x="35260" y="420886"/>
                    </a:cubicBezTo>
                    <a:cubicBezTo>
                      <a:pt x="88484" y="381294"/>
                      <a:pt x="142426" y="341953"/>
                      <a:pt x="186102" y="291574"/>
                    </a:cubicBezTo>
                    <a:cubicBezTo>
                      <a:pt x="238394" y="233718"/>
                      <a:pt x="296455" y="170286"/>
                      <a:pt x="343033" y="108230"/>
                    </a:cubicBezTo>
                    <a:cubicBezTo>
                      <a:pt x="375022" y="65976"/>
                      <a:pt x="406306" y="14538"/>
                      <a:pt x="461465" y="97"/>
                    </a:cubicBezTo>
                    <a:cubicBezTo>
                      <a:pt x="466211" y="-916"/>
                      <a:pt x="468441" y="6333"/>
                      <a:pt x="463252" y="7653"/>
                    </a:cubicBezTo>
                    <a:lnTo>
                      <a:pt x="463252" y="765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5" name="Google Shape;4305;p27"/>
              <p:cNvSpPr/>
              <p:nvPr/>
            </p:nvSpPr>
            <p:spPr>
              <a:xfrm>
                <a:off x="2471760" y="4726440"/>
                <a:ext cx="600698" cy="104866"/>
              </a:xfrm>
              <a:custGeom>
                <a:avLst/>
                <a:gdLst/>
                <a:ahLst/>
                <a:cxnLst/>
                <a:rect l="l" t="t" r="r" b="b"/>
                <a:pathLst>
                  <a:path w="605237" h="109521" extrusionOk="0">
                    <a:moveTo>
                      <a:pt x="599646" y="6210"/>
                    </a:moveTo>
                    <a:cubicBezTo>
                      <a:pt x="590918" y="17704"/>
                      <a:pt x="577956" y="23007"/>
                      <a:pt x="566109" y="27582"/>
                    </a:cubicBezTo>
                    <a:cubicBezTo>
                      <a:pt x="529920" y="41556"/>
                      <a:pt x="490386" y="43855"/>
                      <a:pt x="452218" y="44799"/>
                    </a:cubicBezTo>
                    <a:cubicBezTo>
                      <a:pt x="401326" y="46040"/>
                      <a:pt x="350582" y="48327"/>
                      <a:pt x="299941" y="52254"/>
                    </a:cubicBezTo>
                    <a:cubicBezTo>
                      <a:pt x="249357" y="56123"/>
                      <a:pt x="198841" y="60686"/>
                      <a:pt x="148450" y="66444"/>
                    </a:cubicBezTo>
                    <a:cubicBezTo>
                      <a:pt x="100984" y="72601"/>
                      <a:pt x="46325" y="74433"/>
                      <a:pt x="6529" y="103748"/>
                    </a:cubicBezTo>
                    <a:cubicBezTo>
                      <a:pt x="3172" y="106957"/>
                      <a:pt x="-2302" y="101723"/>
                      <a:pt x="1044" y="98252"/>
                    </a:cubicBezTo>
                    <a:cubicBezTo>
                      <a:pt x="39042" y="59298"/>
                      <a:pt x="95635" y="54541"/>
                      <a:pt x="146447" y="48362"/>
                    </a:cubicBezTo>
                    <a:cubicBezTo>
                      <a:pt x="197225" y="42910"/>
                      <a:pt x="248207" y="39770"/>
                      <a:pt x="299224" y="38404"/>
                    </a:cubicBezTo>
                    <a:cubicBezTo>
                      <a:pt x="350207" y="37050"/>
                      <a:pt x="401201" y="36743"/>
                      <a:pt x="452058" y="36595"/>
                    </a:cubicBezTo>
                    <a:cubicBezTo>
                      <a:pt x="489817" y="35923"/>
                      <a:pt x="528066" y="34387"/>
                      <a:pt x="563526" y="20867"/>
                    </a:cubicBezTo>
                    <a:cubicBezTo>
                      <a:pt x="575065" y="16315"/>
                      <a:pt x="586684" y="10933"/>
                      <a:pt x="593376" y="1646"/>
                    </a:cubicBezTo>
                    <a:cubicBezTo>
                      <a:pt x="596084" y="-2564"/>
                      <a:pt x="602935" y="2159"/>
                      <a:pt x="599646" y="6233"/>
                    </a:cubicBezTo>
                    <a:lnTo>
                      <a:pt x="599646" y="623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6" name="Google Shape;4306;p27"/>
              <p:cNvSpPr/>
              <p:nvPr/>
            </p:nvSpPr>
            <p:spPr>
              <a:xfrm>
                <a:off x="2414957" y="4730915"/>
                <a:ext cx="135006" cy="147819"/>
              </a:xfrm>
              <a:custGeom>
                <a:avLst/>
                <a:gdLst/>
                <a:ahLst/>
                <a:cxnLst/>
                <a:rect l="l" t="t" r="r" b="b"/>
                <a:pathLst>
                  <a:path w="146746" h="171384" extrusionOk="0">
                    <a:moveTo>
                      <a:pt x="10391" y="83766"/>
                    </a:moveTo>
                    <a:cubicBezTo>
                      <a:pt x="20895" y="67469"/>
                      <a:pt x="35188" y="53165"/>
                      <a:pt x="41311" y="34763"/>
                    </a:cubicBezTo>
                    <a:cubicBezTo>
                      <a:pt x="44156" y="26194"/>
                      <a:pt x="45192" y="16817"/>
                      <a:pt x="50130" y="9249"/>
                    </a:cubicBezTo>
                    <a:cubicBezTo>
                      <a:pt x="55069" y="1682"/>
                      <a:pt x="66085" y="-3144"/>
                      <a:pt x="73221" y="2387"/>
                    </a:cubicBezTo>
                    <a:cubicBezTo>
                      <a:pt x="77977" y="6074"/>
                      <a:pt x="79104" y="12720"/>
                      <a:pt x="79537" y="18729"/>
                    </a:cubicBezTo>
                    <a:cubicBezTo>
                      <a:pt x="80333" y="29654"/>
                      <a:pt x="80026" y="40647"/>
                      <a:pt x="78649" y="51515"/>
                    </a:cubicBezTo>
                    <a:cubicBezTo>
                      <a:pt x="77875" y="57546"/>
                      <a:pt x="76919" y="64226"/>
                      <a:pt x="80379" y="69233"/>
                    </a:cubicBezTo>
                    <a:cubicBezTo>
                      <a:pt x="85158" y="76164"/>
                      <a:pt x="95286" y="75902"/>
                      <a:pt x="103662" y="75015"/>
                    </a:cubicBezTo>
                    <a:cubicBezTo>
                      <a:pt x="109751" y="74377"/>
                      <a:pt x="116010" y="73820"/>
                      <a:pt x="121916" y="75470"/>
                    </a:cubicBezTo>
                    <a:cubicBezTo>
                      <a:pt x="127811" y="77120"/>
                      <a:pt x="133353" y="81467"/>
                      <a:pt x="134639" y="87453"/>
                    </a:cubicBezTo>
                    <a:cubicBezTo>
                      <a:pt x="136073" y="94099"/>
                      <a:pt x="131908" y="100904"/>
                      <a:pt x="126331" y="104785"/>
                    </a:cubicBezTo>
                    <a:cubicBezTo>
                      <a:pt x="120755" y="108666"/>
                      <a:pt x="113973" y="110281"/>
                      <a:pt x="107429" y="112113"/>
                    </a:cubicBezTo>
                    <a:cubicBezTo>
                      <a:pt x="85750" y="118190"/>
                      <a:pt x="64947" y="127397"/>
                      <a:pt x="45874" y="139369"/>
                    </a:cubicBezTo>
                    <a:cubicBezTo>
                      <a:pt x="-135" y="168240"/>
                      <a:pt x="-10673" y="116426"/>
                      <a:pt x="10391" y="8375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7" name="Google Shape;4307;p27"/>
              <p:cNvSpPr/>
              <p:nvPr/>
            </p:nvSpPr>
            <p:spPr>
              <a:xfrm>
                <a:off x="2226960" y="4538520"/>
                <a:ext cx="108247" cy="473132"/>
              </a:xfrm>
              <a:custGeom>
                <a:avLst/>
                <a:gdLst/>
                <a:ahLst/>
                <a:cxnLst/>
                <a:rect l="l" t="t" r="r" b="b"/>
                <a:pathLst>
                  <a:path w="132009" h="507380" extrusionOk="0">
                    <a:moveTo>
                      <a:pt x="108063" y="6057"/>
                    </a:moveTo>
                    <a:cubicBezTo>
                      <a:pt x="87226" y="82224"/>
                      <a:pt x="70930" y="159574"/>
                      <a:pt x="57820" y="237425"/>
                    </a:cubicBezTo>
                    <a:cubicBezTo>
                      <a:pt x="43891" y="315275"/>
                      <a:pt x="34457" y="393798"/>
                      <a:pt x="9193" y="469259"/>
                    </a:cubicBezTo>
                    <a:cubicBezTo>
                      <a:pt x="-22250" y="504913"/>
                      <a:pt x="36721" y="245379"/>
                      <a:pt x="40807" y="233829"/>
                    </a:cubicBezTo>
                    <a:cubicBezTo>
                      <a:pt x="60312" y="157047"/>
                      <a:pt x="80102" y="80505"/>
                      <a:pt x="98629" y="3621"/>
                    </a:cubicBezTo>
                    <a:cubicBezTo>
                      <a:pt x="100108" y="-2467"/>
                      <a:pt x="109759" y="-350"/>
                      <a:pt x="108063" y="6046"/>
                    </a:cubicBezTo>
                    <a:lnTo>
                      <a:pt x="108063" y="604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8" name="Google Shape;4308;p27"/>
              <p:cNvSpPr/>
              <p:nvPr/>
            </p:nvSpPr>
            <p:spPr>
              <a:xfrm>
                <a:off x="2206080" y="5014080"/>
                <a:ext cx="638150" cy="38479"/>
              </a:xfrm>
              <a:custGeom>
                <a:avLst/>
                <a:gdLst/>
                <a:ahLst/>
                <a:cxnLst/>
                <a:rect l="l" t="t" r="r" b="b"/>
                <a:pathLst>
                  <a:path w="641357" h="39466" extrusionOk="0">
                    <a:moveTo>
                      <a:pt x="633129" y="9735"/>
                    </a:moveTo>
                    <a:cubicBezTo>
                      <a:pt x="476870" y="20683"/>
                      <a:pt x="318607" y="35363"/>
                      <a:pt x="161677" y="38003"/>
                    </a:cubicBezTo>
                    <a:cubicBezTo>
                      <a:pt x="109260" y="38879"/>
                      <a:pt x="56821" y="38458"/>
                      <a:pt x="4325" y="33656"/>
                    </a:cubicBezTo>
                    <a:cubicBezTo>
                      <a:pt x="-1263" y="33269"/>
                      <a:pt x="-1570" y="24438"/>
                      <a:pt x="4188" y="23915"/>
                    </a:cubicBezTo>
                    <a:cubicBezTo>
                      <a:pt x="79649" y="14595"/>
                      <a:pt x="163725" y="15186"/>
                      <a:pt x="239914" y="14629"/>
                    </a:cubicBezTo>
                    <a:cubicBezTo>
                      <a:pt x="370842" y="15675"/>
                      <a:pt x="501917" y="12899"/>
                      <a:pt x="632299" y="28"/>
                    </a:cubicBezTo>
                    <a:cubicBezTo>
                      <a:pt x="638398" y="-587"/>
                      <a:pt x="639787" y="9200"/>
                      <a:pt x="633129" y="9735"/>
                    </a:cubicBezTo>
                    <a:lnTo>
                      <a:pt x="633129" y="973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309" name="Google Shape;4309;p27"/>
          <p:cNvGrpSpPr/>
          <p:nvPr/>
        </p:nvGrpSpPr>
        <p:grpSpPr>
          <a:xfrm>
            <a:off x="4009828" y="-808166"/>
            <a:ext cx="1184223" cy="1900481"/>
            <a:chOff x="4009828" y="-978791"/>
            <a:chExt cx="1184223" cy="1900481"/>
          </a:xfrm>
        </p:grpSpPr>
        <p:grpSp>
          <p:nvGrpSpPr>
            <p:cNvPr id="4310" name="Google Shape;4310;p27"/>
            <p:cNvGrpSpPr/>
            <p:nvPr/>
          </p:nvGrpSpPr>
          <p:grpSpPr>
            <a:xfrm rot="10800000" flipH="1">
              <a:off x="4321671" y="-978791"/>
              <a:ext cx="872381" cy="1900481"/>
              <a:chOff x="3534120" y="5131440"/>
              <a:chExt cx="547634" cy="1193095"/>
            </a:xfrm>
          </p:grpSpPr>
          <p:sp>
            <p:nvSpPr>
              <p:cNvPr id="4311" name="Google Shape;4311;p27"/>
              <p:cNvSpPr/>
              <p:nvPr/>
            </p:nvSpPr>
            <p:spPr>
              <a:xfrm>
                <a:off x="3790440" y="5131440"/>
                <a:ext cx="185330" cy="284101"/>
              </a:xfrm>
              <a:custGeom>
                <a:avLst/>
                <a:gdLst/>
                <a:ahLst/>
                <a:cxnLst/>
                <a:rect l="l" t="t" r="r" b="b"/>
                <a:pathLst>
                  <a:path w="213023" h="291386" extrusionOk="0">
                    <a:moveTo>
                      <a:pt x="156746" y="28475"/>
                    </a:moveTo>
                    <a:cubicBezTo>
                      <a:pt x="139426" y="25562"/>
                      <a:pt x="119590" y="38877"/>
                      <a:pt x="105308" y="28646"/>
                    </a:cubicBezTo>
                    <a:cubicBezTo>
                      <a:pt x="100563" y="25243"/>
                      <a:pt x="97706" y="19883"/>
                      <a:pt x="94031" y="15354"/>
                    </a:cubicBezTo>
                    <a:cubicBezTo>
                      <a:pt x="79919" y="-2012"/>
                      <a:pt x="51424" y="-5198"/>
                      <a:pt x="33830" y="8628"/>
                    </a:cubicBezTo>
                    <a:cubicBezTo>
                      <a:pt x="22803" y="17289"/>
                      <a:pt x="16669" y="30706"/>
                      <a:pt x="12276" y="44020"/>
                    </a:cubicBezTo>
                    <a:cubicBezTo>
                      <a:pt x="-8287" y="106326"/>
                      <a:pt x="1112" y="174037"/>
                      <a:pt x="10717" y="238938"/>
                    </a:cubicBezTo>
                    <a:cubicBezTo>
                      <a:pt x="13369" y="256884"/>
                      <a:pt x="19070" y="278438"/>
                      <a:pt x="36584" y="283161"/>
                    </a:cubicBezTo>
                    <a:cubicBezTo>
                      <a:pt x="47828" y="286188"/>
                      <a:pt x="59492" y="280600"/>
                      <a:pt x="69404" y="274489"/>
                    </a:cubicBezTo>
                    <a:cubicBezTo>
                      <a:pt x="114162" y="246881"/>
                      <a:pt x="149554" y="204331"/>
                      <a:pt x="169184" y="155590"/>
                    </a:cubicBezTo>
                    <a:cubicBezTo>
                      <a:pt x="180678" y="127049"/>
                      <a:pt x="204736" y="36521"/>
                      <a:pt x="156757" y="284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2" name="Google Shape;4312;p27"/>
              <p:cNvSpPr/>
              <p:nvPr/>
            </p:nvSpPr>
            <p:spPr>
              <a:xfrm>
                <a:off x="3643920" y="5519160"/>
                <a:ext cx="329704" cy="166156"/>
              </a:xfrm>
              <a:custGeom>
                <a:avLst/>
                <a:gdLst/>
                <a:ahLst/>
                <a:cxnLst/>
                <a:rect l="l" t="t" r="r" b="b"/>
                <a:pathLst>
                  <a:path w="332195" h="167412" extrusionOk="0">
                    <a:moveTo>
                      <a:pt x="285446" y="318"/>
                    </a:moveTo>
                    <a:cubicBezTo>
                      <a:pt x="302175" y="-1047"/>
                      <a:pt x="323387" y="1502"/>
                      <a:pt x="328781" y="17400"/>
                    </a:cubicBezTo>
                    <a:cubicBezTo>
                      <a:pt x="332195" y="27471"/>
                      <a:pt x="327120" y="38510"/>
                      <a:pt x="320417" y="46772"/>
                    </a:cubicBezTo>
                    <a:cubicBezTo>
                      <a:pt x="301992" y="69441"/>
                      <a:pt x="272564" y="79421"/>
                      <a:pt x="244751" y="88332"/>
                    </a:cubicBezTo>
                    <a:cubicBezTo>
                      <a:pt x="163509" y="114358"/>
                      <a:pt x="82380" y="144469"/>
                      <a:pt x="0" y="166365"/>
                    </a:cubicBezTo>
                    <a:cubicBezTo>
                      <a:pt x="55478" y="67461"/>
                      <a:pt x="175970" y="10447"/>
                      <a:pt x="285457" y="33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3" name="Google Shape;4313;p27"/>
              <p:cNvSpPr/>
              <p:nvPr/>
            </p:nvSpPr>
            <p:spPr>
              <a:xfrm>
                <a:off x="3634920" y="5243400"/>
                <a:ext cx="90397" cy="365334"/>
              </a:xfrm>
              <a:custGeom>
                <a:avLst/>
                <a:gdLst/>
                <a:ahLst/>
                <a:cxnLst/>
                <a:rect l="l" t="t" r="r" b="b"/>
                <a:pathLst>
                  <a:path w="93919" h="365334" extrusionOk="0">
                    <a:moveTo>
                      <a:pt x="76873" y="39483"/>
                    </a:moveTo>
                    <a:cubicBezTo>
                      <a:pt x="71900" y="21093"/>
                      <a:pt x="60770" y="-404"/>
                      <a:pt x="41720" y="6"/>
                    </a:cubicBezTo>
                    <a:cubicBezTo>
                      <a:pt x="26653" y="325"/>
                      <a:pt x="15921" y="14846"/>
                      <a:pt x="10368" y="28854"/>
                    </a:cubicBezTo>
                    <a:cubicBezTo>
                      <a:pt x="160" y="54619"/>
                      <a:pt x="-978" y="83069"/>
                      <a:pt x="558" y="110734"/>
                    </a:cubicBezTo>
                    <a:cubicBezTo>
                      <a:pt x="3460" y="163002"/>
                      <a:pt x="15363" y="214292"/>
                      <a:pt x="27210" y="265286"/>
                    </a:cubicBezTo>
                    <a:cubicBezTo>
                      <a:pt x="34926" y="298482"/>
                      <a:pt x="42038" y="331916"/>
                      <a:pt x="50482" y="364930"/>
                    </a:cubicBezTo>
                    <a:cubicBezTo>
                      <a:pt x="65151" y="315074"/>
                      <a:pt x="80674" y="271033"/>
                      <a:pt x="86455" y="218002"/>
                    </a:cubicBezTo>
                    <a:cubicBezTo>
                      <a:pt x="92941" y="158507"/>
                      <a:pt x="92566" y="97612"/>
                      <a:pt x="76861" y="3949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4" name="Google Shape;4314;p27"/>
              <p:cNvSpPr/>
              <p:nvPr/>
            </p:nvSpPr>
            <p:spPr>
              <a:xfrm>
                <a:off x="3534120" y="5372640"/>
                <a:ext cx="332996" cy="951895"/>
              </a:xfrm>
              <a:custGeom>
                <a:avLst/>
                <a:gdLst/>
                <a:ahLst/>
                <a:cxnLst/>
                <a:rect l="l" t="t" r="r" b="b"/>
                <a:pathLst>
                  <a:path w="374153" h="959088" extrusionOk="0">
                    <a:moveTo>
                      <a:pt x="14023" y="944337"/>
                    </a:moveTo>
                    <a:cubicBezTo>
                      <a:pt x="-37392" y="610560"/>
                      <a:pt x="49961" y="223798"/>
                      <a:pt x="319452" y="1670"/>
                    </a:cubicBezTo>
                    <a:cubicBezTo>
                      <a:pt x="326690" y="-3906"/>
                      <a:pt x="336761" y="5653"/>
                      <a:pt x="330570" y="13096"/>
                    </a:cubicBezTo>
                    <a:cubicBezTo>
                      <a:pt x="110776" y="267816"/>
                      <a:pt x="-35719" y="601171"/>
                      <a:pt x="29739" y="941606"/>
                    </a:cubicBezTo>
                    <a:cubicBezTo>
                      <a:pt x="31685" y="951529"/>
                      <a:pt x="15901" y="955182"/>
                      <a:pt x="14034" y="944337"/>
                    </a:cubicBezTo>
                    <a:lnTo>
                      <a:pt x="14034" y="944337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5" name="Google Shape;4315;p27"/>
              <p:cNvSpPr/>
              <p:nvPr/>
            </p:nvSpPr>
            <p:spPr>
              <a:xfrm>
                <a:off x="3830040" y="5199840"/>
                <a:ext cx="251714" cy="224213"/>
              </a:xfrm>
              <a:custGeom>
                <a:avLst/>
                <a:gdLst/>
                <a:ahLst/>
                <a:cxnLst/>
                <a:rect l="l" t="t" r="r" b="b"/>
                <a:pathLst>
                  <a:path w="280461" h="232949" extrusionOk="0">
                    <a:moveTo>
                      <a:pt x="235958" y="128558"/>
                    </a:moveTo>
                    <a:cubicBezTo>
                      <a:pt x="243082" y="119784"/>
                      <a:pt x="249819" y="110088"/>
                      <a:pt x="251560" y="98924"/>
                    </a:cubicBezTo>
                    <a:cubicBezTo>
                      <a:pt x="253301" y="87761"/>
                      <a:pt x="248601" y="74867"/>
                      <a:pt x="238211" y="70417"/>
                    </a:cubicBezTo>
                    <a:cubicBezTo>
                      <a:pt x="227400" y="65797"/>
                      <a:pt x="213517" y="71111"/>
                      <a:pt x="203923" y="64306"/>
                    </a:cubicBezTo>
                    <a:cubicBezTo>
                      <a:pt x="186353" y="51845"/>
                      <a:pt x="205050" y="17898"/>
                      <a:pt x="188117" y="4583"/>
                    </a:cubicBezTo>
                    <a:cubicBezTo>
                      <a:pt x="183758" y="1158"/>
                      <a:pt x="177954" y="168"/>
                      <a:pt x="172412" y="20"/>
                    </a:cubicBezTo>
                    <a:cubicBezTo>
                      <a:pt x="147933" y="-594"/>
                      <a:pt x="125310" y="12982"/>
                      <a:pt x="106681" y="28869"/>
                    </a:cubicBezTo>
                    <a:cubicBezTo>
                      <a:pt x="67579" y="62212"/>
                      <a:pt x="39880" y="106765"/>
                      <a:pt x="14753" y="151591"/>
                    </a:cubicBezTo>
                    <a:cubicBezTo>
                      <a:pt x="-27160" y="226381"/>
                      <a:pt x="27157" y="232355"/>
                      <a:pt x="90976" y="217698"/>
                    </a:cubicBezTo>
                    <a:cubicBezTo>
                      <a:pt x="147217" y="204781"/>
                      <a:pt x="199497" y="173486"/>
                      <a:pt x="235947" y="12855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6" name="Google Shape;4316;p27"/>
              <p:cNvSpPr/>
              <p:nvPr/>
            </p:nvSpPr>
            <p:spPr>
              <a:xfrm>
                <a:off x="3650400" y="5558040"/>
                <a:ext cx="268026" cy="111279"/>
              </a:xfrm>
              <a:custGeom>
                <a:avLst/>
                <a:gdLst/>
                <a:ahLst/>
                <a:cxnLst/>
                <a:rect l="l" t="t" r="r" b="b"/>
                <a:pathLst>
                  <a:path w="273496" h="114426" extrusionOk="0">
                    <a:moveTo>
                      <a:pt x="264328" y="9827"/>
                    </a:moveTo>
                    <a:cubicBezTo>
                      <a:pt x="175996" y="35945"/>
                      <a:pt x="90463" y="69823"/>
                      <a:pt x="7844" y="110541"/>
                    </a:cubicBezTo>
                    <a:cubicBezTo>
                      <a:pt x="1847" y="113454"/>
                      <a:pt x="-3217" y="104623"/>
                      <a:pt x="2507" y="100993"/>
                    </a:cubicBezTo>
                    <a:cubicBezTo>
                      <a:pt x="41802" y="75775"/>
                      <a:pt x="84136" y="55530"/>
                      <a:pt x="127528" y="38369"/>
                    </a:cubicBezTo>
                    <a:cubicBezTo>
                      <a:pt x="171136" y="21788"/>
                      <a:pt x="216008" y="8155"/>
                      <a:pt x="261995" y="86"/>
                    </a:cubicBezTo>
                    <a:cubicBezTo>
                      <a:pt x="268003" y="-972"/>
                      <a:pt x="270279" y="8029"/>
                      <a:pt x="264328" y="9827"/>
                    </a:cubicBezTo>
                    <a:lnTo>
                      <a:pt x="264328" y="9827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7" name="Google Shape;4317;p27"/>
              <p:cNvSpPr/>
              <p:nvPr/>
            </p:nvSpPr>
            <p:spPr>
              <a:xfrm>
                <a:off x="3667680" y="5286600"/>
                <a:ext cx="30974" cy="309846"/>
              </a:xfrm>
              <a:custGeom>
                <a:avLst/>
                <a:gdLst/>
                <a:ahLst/>
                <a:cxnLst/>
                <a:rect l="l" t="t" r="r" b="b"/>
                <a:pathLst>
                  <a:path w="30897" h="311403" extrusionOk="0">
                    <a:moveTo>
                      <a:pt x="20803" y="305179"/>
                    </a:moveTo>
                    <a:cubicBezTo>
                      <a:pt x="11756" y="230583"/>
                      <a:pt x="6464" y="155634"/>
                      <a:pt x="2447" y="80628"/>
                    </a:cubicBezTo>
                    <a:cubicBezTo>
                      <a:pt x="1297" y="55615"/>
                      <a:pt x="228" y="30601"/>
                      <a:pt x="0" y="5531"/>
                    </a:cubicBezTo>
                    <a:cubicBezTo>
                      <a:pt x="-23" y="2504"/>
                      <a:pt x="2401" y="35"/>
                      <a:pt x="5428" y="0"/>
                    </a:cubicBezTo>
                    <a:cubicBezTo>
                      <a:pt x="8239" y="-22"/>
                      <a:pt x="10572" y="2071"/>
                      <a:pt x="10914" y="4791"/>
                    </a:cubicBezTo>
                    <a:cubicBezTo>
                      <a:pt x="17127" y="54522"/>
                      <a:pt x="20769" y="104446"/>
                      <a:pt x="24353" y="154405"/>
                    </a:cubicBezTo>
                    <a:cubicBezTo>
                      <a:pt x="27312" y="204409"/>
                      <a:pt x="30271" y="254378"/>
                      <a:pt x="30795" y="304496"/>
                    </a:cubicBezTo>
                    <a:cubicBezTo>
                      <a:pt x="30874" y="310607"/>
                      <a:pt x="21554" y="311381"/>
                      <a:pt x="20791" y="305179"/>
                    </a:cubicBezTo>
                    <a:lnTo>
                      <a:pt x="20791" y="30517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18" name="Google Shape;4318;p27"/>
            <p:cNvGrpSpPr/>
            <p:nvPr/>
          </p:nvGrpSpPr>
          <p:grpSpPr>
            <a:xfrm rot="10800000" flipH="1">
              <a:off x="4009828" y="-826559"/>
              <a:ext cx="1124335" cy="1563600"/>
              <a:chOff x="3331080" y="5247360"/>
              <a:chExt cx="705797" cy="981606"/>
            </a:xfrm>
          </p:grpSpPr>
          <p:sp>
            <p:nvSpPr>
              <p:cNvPr id="4319" name="Google Shape;4319;p27"/>
              <p:cNvSpPr/>
              <p:nvPr/>
            </p:nvSpPr>
            <p:spPr>
              <a:xfrm>
                <a:off x="3331080" y="5266440"/>
                <a:ext cx="214596" cy="245678"/>
              </a:xfrm>
              <a:custGeom>
                <a:avLst/>
                <a:gdLst/>
                <a:ahLst/>
                <a:cxnLst/>
                <a:rect l="l" t="t" r="r" b="b"/>
                <a:pathLst>
                  <a:path w="218975" h="273736" extrusionOk="0">
                    <a:moveTo>
                      <a:pt x="85101" y="7452"/>
                    </a:moveTo>
                    <a:cubicBezTo>
                      <a:pt x="73026" y="18331"/>
                      <a:pt x="71262" y="40363"/>
                      <a:pt x="55638" y="44836"/>
                    </a:cubicBezTo>
                    <a:cubicBezTo>
                      <a:pt x="50448" y="46315"/>
                      <a:pt x="44918" y="45302"/>
                      <a:pt x="39512" y="45359"/>
                    </a:cubicBezTo>
                    <a:cubicBezTo>
                      <a:pt x="18800" y="45598"/>
                      <a:pt x="103" y="64421"/>
                      <a:pt x="1" y="85121"/>
                    </a:cubicBezTo>
                    <a:cubicBezTo>
                      <a:pt x="-68" y="98094"/>
                      <a:pt x="6134" y="110260"/>
                      <a:pt x="13258" y="121105"/>
                    </a:cubicBezTo>
                    <a:cubicBezTo>
                      <a:pt x="46590" y="171848"/>
                      <a:pt x="101067" y="203997"/>
                      <a:pt x="153631" y="234370"/>
                    </a:cubicBezTo>
                    <a:cubicBezTo>
                      <a:pt x="168163" y="242769"/>
                      <a:pt x="187066" y="251042"/>
                      <a:pt x="200562" y="241062"/>
                    </a:cubicBezTo>
                    <a:cubicBezTo>
                      <a:pt x="209234" y="234655"/>
                      <a:pt x="211886" y="222990"/>
                      <a:pt x="213160" y="212282"/>
                    </a:cubicBezTo>
                    <a:cubicBezTo>
                      <a:pt x="218907" y="163962"/>
                      <a:pt x="208415" y="113833"/>
                      <a:pt x="184392" y="71567"/>
                    </a:cubicBezTo>
                    <a:cubicBezTo>
                      <a:pt x="170326" y="46816"/>
                      <a:pt x="118546" y="-22694"/>
                      <a:pt x="85112" y="744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0" name="Google Shape;4320;p27"/>
              <p:cNvSpPr/>
              <p:nvPr/>
            </p:nvSpPr>
            <p:spPr>
              <a:xfrm>
                <a:off x="3517920" y="5457960"/>
                <a:ext cx="518957" cy="771006"/>
              </a:xfrm>
              <a:custGeom>
                <a:avLst/>
                <a:gdLst/>
                <a:ahLst/>
                <a:cxnLst/>
                <a:rect l="l" t="t" r="r" b="b"/>
                <a:pathLst>
                  <a:path w="522879" h="778794" extrusionOk="0">
                    <a:moveTo>
                      <a:pt x="507516" y="770917"/>
                    </a:moveTo>
                    <a:cubicBezTo>
                      <a:pt x="236022" y="616171"/>
                      <a:pt x="5963" y="330361"/>
                      <a:pt x="0" y="7259"/>
                    </a:cubicBezTo>
                    <a:cubicBezTo>
                      <a:pt x="114" y="-1196"/>
                      <a:pt x="12848" y="-2995"/>
                      <a:pt x="14680" y="5779"/>
                    </a:cubicBezTo>
                    <a:cubicBezTo>
                      <a:pt x="30920" y="82617"/>
                      <a:pt x="50232" y="157487"/>
                      <a:pt x="76770" y="230308"/>
                    </a:cubicBezTo>
                    <a:cubicBezTo>
                      <a:pt x="130051" y="376029"/>
                      <a:pt x="211817" y="513227"/>
                      <a:pt x="325060" y="620803"/>
                    </a:cubicBezTo>
                    <a:cubicBezTo>
                      <a:pt x="381755" y="674596"/>
                      <a:pt x="445336" y="721550"/>
                      <a:pt x="514572" y="757967"/>
                    </a:cubicBezTo>
                    <a:cubicBezTo>
                      <a:pt x="522879" y="762268"/>
                      <a:pt x="516449" y="775799"/>
                      <a:pt x="507516" y="770917"/>
                    </a:cubicBezTo>
                    <a:lnTo>
                      <a:pt x="507516" y="770917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1" name="Google Shape;4321;p27"/>
              <p:cNvSpPr/>
              <p:nvPr/>
            </p:nvSpPr>
            <p:spPr>
              <a:xfrm>
                <a:off x="3460320" y="5247360"/>
                <a:ext cx="152245" cy="252195"/>
              </a:xfrm>
              <a:custGeom>
                <a:avLst/>
                <a:gdLst/>
                <a:ahLst/>
                <a:cxnLst/>
                <a:rect l="l" t="t" r="r" b="b"/>
                <a:pathLst>
                  <a:path w="159003" h="288223" extrusionOk="0">
                    <a:moveTo>
                      <a:pt x="146745" y="37277"/>
                    </a:moveTo>
                    <a:cubicBezTo>
                      <a:pt x="144480" y="27069"/>
                      <a:pt x="141328" y="16600"/>
                      <a:pt x="134238" y="8918"/>
                    </a:cubicBezTo>
                    <a:cubicBezTo>
                      <a:pt x="127149" y="1237"/>
                      <a:pt x="115097" y="-2780"/>
                      <a:pt x="105902" y="2192"/>
                    </a:cubicBezTo>
                    <a:cubicBezTo>
                      <a:pt x="96331" y="7371"/>
                      <a:pt x="92200" y="20492"/>
                      <a:pt x="81742" y="23519"/>
                    </a:cubicBezTo>
                    <a:cubicBezTo>
                      <a:pt x="62601" y="29084"/>
                      <a:pt x="48751" y="-3987"/>
                      <a:pt x="29360" y="622"/>
                    </a:cubicBezTo>
                    <a:cubicBezTo>
                      <a:pt x="24364" y="1806"/>
                      <a:pt x="20313" y="5447"/>
                      <a:pt x="17024" y="9385"/>
                    </a:cubicBezTo>
                    <a:cubicBezTo>
                      <a:pt x="2503" y="26762"/>
                      <a:pt x="-684" y="50979"/>
                      <a:pt x="113" y="73614"/>
                    </a:cubicBezTo>
                    <a:cubicBezTo>
                      <a:pt x="1786" y="121137"/>
                      <a:pt x="18139" y="166839"/>
                      <a:pt x="36176" y="210834"/>
                    </a:cubicBezTo>
                    <a:cubicBezTo>
                      <a:pt x="66265" y="284236"/>
                      <a:pt x="101839" y="248309"/>
                      <a:pt x="127934" y="193616"/>
                    </a:cubicBezTo>
                    <a:cubicBezTo>
                      <a:pt x="150921" y="145422"/>
                      <a:pt x="158319" y="89535"/>
                      <a:pt x="146734" y="3726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322" name="Google Shape;4322;p27"/>
          <p:cNvGrpSpPr/>
          <p:nvPr/>
        </p:nvGrpSpPr>
        <p:grpSpPr>
          <a:xfrm>
            <a:off x="641907" y="-776480"/>
            <a:ext cx="2749793" cy="3018927"/>
            <a:chOff x="641908" y="-776480"/>
            <a:chExt cx="2749793" cy="3018927"/>
          </a:xfrm>
        </p:grpSpPr>
        <p:grpSp>
          <p:nvGrpSpPr>
            <p:cNvPr id="4323" name="Google Shape;4323;p27"/>
            <p:cNvGrpSpPr/>
            <p:nvPr/>
          </p:nvGrpSpPr>
          <p:grpSpPr>
            <a:xfrm rot="10800000" flipH="1">
              <a:off x="641908" y="1239018"/>
              <a:ext cx="791330" cy="1003430"/>
              <a:chOff x="2000520" y="3811680"/>
              <a:chExt cx="791330" cy="1003430"/>
            </a:xfrm>
          </p:grpSpPr>
          <p:sp>
            <p:nvSpPr>
              <p:cNvPr id="4324" name="Google Shape;4324;p27"/>
              <p:cNvSpPr/>
              <p:nvPr/>
            </p:nvSpPr>
            <p:spPr>
              <a:xfrm>
                <a:off x="2034000" y="4337640"/>
                <a:ext cx="334327" cy="345775"/>
              </a:xfrm>
              <a:custGeom>
                <a:avLst/>
                <a:gdLst/>
                <a:ahLst/>
                <a:cxnLst/>
                <a:rect l="l" t="t" r="r" b="b"/>
                <a:pathLst>
                  <a:path w="335165" h="348388" extrusionOk="0">
                    <a:moveTo>
                      <a:pt x="279050" y="4617"/>
                    </a:moveTo>
                    <a:cubicBezTo>
                      <a:pt x="290783" y="782"/>
                      <a:pt x="303870" y="-2427"/>
                      <a:pt x="315170" y="2534"/>
                    </a:cubicBezTo>
                    <a:cubicBezTo>
                      <a:pt x="328656" y="8463"/>
                      <a:pt x="335165" y="24794"/>
                      <a:pt x="333777" y="39451"/>
                    </a:cubicBezTo>
                    <a:cubicBezTo>
                      <a:pt x="332389" y="54120"/>
                      <a:pt x="324707" y="67389"/>
                      <a:pt x="316456" y="79589"/>
                    </a:cubicBezTo>
                    <a:cubicBezTo>
                      <a:pt x="237103" y="192581"/>
                      <a:pt x="106153" y="261362"/>
                      <a:pt x="0" y="345961"/>
                    </a:cubicBezTo>
                    <a:cubicBezTo>
                      <a:pt x="49003" y="194948"/>
                      <a:pt x="116145" y="57819"/>
                      <a:pt x="279039" y="461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5" name="Google Shape;4325;p27"/>
              <p:cNvSpPr/>
              <p:nvPr/>
            </p:nvSpPr>
            <p:spPr>
              <a:xfrm>
                <a:off x="2048400" y="4377600"/>
                <a:ext cx="273214" cy="253936"/>
              </a:xfrm>
              <a:custGeom>
                <a:avLst/>
                <a:gdLst/>
                <a:ahLst/>
                <a:cxnLst/>
                <a:rect l="l" t="t" r="r" b="b"/>
                <a:pathLst>
                  <a:path w="276672" h="257803" extrusionOk="0">
                    <a:moveTo>
                      <a:pt x="271599" y="5736"/>
                    </a:moveTo>
                    <a:cubicBezTo>
                      <a:pt x="176439" y="78443"/>
                      <a:pt x="95060" y="174547"/>
                      <a:pt x="5340" y="253468"/>
                    </a:cubicBezTo>
                    <a:cubicBezTo>
                      <a:pt x="2597" y="255869"/>
                      <a:pt x="-1659" y="252023"/>
                      <a:pt x="674" y="249075"/>
                    </a:cubicBezTo>
                    <a:cubicBezTo>
                      <a:pt x="37306" y="200118"/>
                      <a:pt x="82690" y="158979"/>
                      <a:pt x="128278" y="118660"/>
                    </a:cubicBezTo>
                    <a:cubicBezTo>
                      <a:pt x="169019" y="83712"/>
                      <a:pt x="226705" y="34448"/>
                      <a:pt x="267548" y="774"/>
                    </a:cubicBezTo>
                    <a:cubicBezTo>
                      <a:pt x="270677" y="-1934"/>
                      <a:pt x="275013" y="3130"/>
                      <a:pt x="271599" y="5747"/>
                    </a:cubicBezTo>
                    <a:lnTo>
                      <a:pt x="271599" y="5747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6" name="Google Shape;4326;p27"/>
              <p:cNvSpPr/>
              <p:nvPr/>
            </p:nvSpPr>
            <p:spPr>
              <a:xfrm>
                <a:off x="2027160" y="4145040"/>
                <a:ext cx="98942" cy="457715"/>
              </a:xfrm>
              <a:custGeom>
                <a:avLst/>
                <a:gdLst/>
                <a:ahLst/>
                <a:cxnLst/>
                <a:rect l="l" t="t" r="r" b="b"/>
                <a:pathLst>
                  <a:path w="104150" h="462338" extrusionOk="0">
                    <a:moveTo>
                      <a:pt x="87336" y="33034"/>
                    </a:moveTo>
                    <a:cubicBezTo>
                      <a:pt x="84844" y="20482"/>
                      <a:pt x="80462" y="6188"/>
                      <a:pt x="68581" y="1455"/>
                    </a:cubicBezTo>
                    <a:cubicBezTo>
                      <a:pt x="54527" y="-4145"/>
                      <a:pt x="39540" y="7383"/>
                      <a:pt x="30652" y="19628"/>
                    </a:cubicBezTo>
                    <a:cubicBezTo>
                      <a:pt x="-564" y="62611"/>
                      <a:pt x="-1440" y="119921"/>
                      <a:pt x="711" y="172997"/>
                    </a:cubicBezTo>
                    <a:cubicBezTo>
                      <a:pt x="4580" y="268533"/>
                      <a:pt x="14242" y="363829"/>
                      <a:pt x="29605" y="458193"/>
                    </a:cubicBezTo>
                    <a:cubicBezTo>
                      <a:pt x="25519" y="433327"/>
                      <a:pt x="54641" y="378874"/>
                      <a:pt x="63142" y="354737"/>
                    </a:cubicBezTo>
                    <a:cubicBezTo>
                      <a:pt x="74795" y="321666"/>
                      <a:pt x="84536" y="289028"/>
                      <a:pt x="90397" y="254228"/>
                    </a:cubicBezTo>
                    <a:cubicBezTo>
                      <a:pt x="102710" y="181123"/>
                      <a:pt x="101800" y="105741"/>
                      <a:pt x="87336" y="3301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7" name="Google Shape;4327;p27"/>
              <p:cNvSpPr/>
              <p:nvPr/>
            </p:nvSpPr>
            <p:spPr>
              <a:xfrm>
                <a:off x="2000520" y="3974760"/>
                <a:ext cx="418046" cy="840350"/>
              </a:xfrm>
              <a:custGeom>
                <a:avLst/>
                <a:gdLst/>
                <a:ahLst/>
                <a:cxnLst/>
                <a:rect l="l" t="t" r="r" b="b"/>
                <a:pathLst>
                  <a:path w="423338" h="848838" extrusionOk="0">
                    <a:moveTo>
                      <a:pt x="415705" y="12706"/>
                    </a:moveTo>
                    <a:cubicBezTo>
                      <a:pt x="198847" y="239009"/>
                      <a:pt x="92853" y="538350"/>
                      <a:pt x="14979" y="835893"/>
                    </a:cubicBezTo>
                    <a:cubicBezTo>
                      <a:pt x="12760" y="844189"/>
                      <a:pt x="-668" y="842482"/>
                      <a:pt x="26" y="833355"/>
                    </a:cubicBezTo>
                    <a:cubicBezTo>
                      <a:pt x="25551" y="518913"/>
                      <a:pt x="202727" y="235914"/>
                      <a:pt x="404496" y="2498"/>
                    </a:cubicBezTo>
                    <a:cubicBezTo>
                      <a:pt x="410960" y="-4649"/>
                      <a:pt x="422670" y="5047"/>
                      <a:pt x="415705" y="12706"/>
                    </a:cubicBezTo>
                    <a:lnTo>
                      <a:pt x="415705" y="1270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8" name="Google Shape;4328;p27"/>
              <p:cNvSpPr/>
              <p:nvPr/>
            </p:nvSpPr>
            <p:spPr>
              <a:xfrm>
                <a:off x="2078640" y="3811680"/>
                <a:ext cx="713210" cy="493345"/>
              </a:xfrm>
              <a:custGeom>
                <a:avLst/>
                <a:gdLst/>
                <a:ahLst/>
                <a:cxnLst/>
                <a:rect l="l" t="t" r="r" b="b"/>
                <a:pathLst>
                  <a:path w="720414" h="500858" extrusionOk="0">
                    <a:moveTo>
                      <a:pt x="364726" y="59617"/>
                    </a:moveTo>
                    <a:cubicBezTo>
                      <a:pt x="265298" y="14245"/>
                      <a:pt x="154479" y="-5932"/>
                      <a:pt x="45436" y="1510"/>
                    </a:cubicBezTo>
                    <a:cubicBezTo>
                      <a:pt x="36525" y="2113"/>
                      <a:pt x="26556" y="3456"/>
                      <a:pt x="21094" y="10523"/>
                    </a:cubicBezTo>
                    <a:cubicBezTo>
                      <a:pt x="14846" y="18603"/>
                      <a:pt x="17748" y="31007"/>
                      <a:pt x="24838" y="38359"/>
                    </a:cubicBezTo>
                    <a:cubicBezTo>
                      <a:pt x="31928" y="45710"/>
                      <a:pt x="42033" y="49181"/>
                      <a:pt x="51797" y="52163"/>
                    </a:cubicBezTo>
                    <a:cubicBezTo>
                      <a:pt x="119656" y="72909"/>
                      <a:pt x="190998" y="82240"/>
                      <a:pt x="261907" y="79634"/>
                    </a:cubicBezTo>
                    <a:cubicBezTo>
                      <a:pt x="175942" y="88841"/>
                      <a:pt x="91969" y="116267"/>
                      <a:pt x="17145" y="159590"/>
                    </a:cubicBezTo>
                    <a:cubicBezTo>
                      <a:pt x="9645" y="163938"/>
                      <a:pt x="1475" y="169514"/>
                      <a:pt x="166" y="178083"/>
                    </a:cubicBezTo>
                    <a:cubicBezTo>
                      <a:pt x="-1154" y="186732"/>
                      <a:pt x="5594" y="194994"/>
                      <a:pt x="13685" y="198328"/>
                    </a:cubicBezTo>
                    <a:cubicBezTo>
                      <a:pt x="21777" y="201663"/>
                      <a:pt x="30869" y="201219"/>
                      <a:pt x="39586" y="200570"/>
                    </a:cubicBezTo>
                    <a:cubicBezTo>
                      <a:pt x="131514" y="193753"/>
                      <a:pt x="222259" y="171107"/>
                      <a:pt x="306608" y="133917"/>
                    </a:cubicBezTo>
                    <a:cubicBezTo>
                      <a:pt x="241241" y="168967"/>
                      <a:pt x="178855" y="209594"/>
                      <a:pt x="120362" y="255194"/>
                    </a:cubicBezTo>
                    <a:cubicBezTo>
                      <a:pt x="103952" y="267986"/>
                      <a:pt x="86950" y="282518"/>
                      <a:pt x="81579" y="302604"/>
                    </a:cubicBezTo>
                    <a:cubicBezTo>
                      <a:pt x="80634" y="306120"/>
                      <a:pt x="80111" y="309966"/>
                      <a:pt x="81556" y="313312"/>
                    </a:cubicBezTo>
                    <a:cubicBezTo>
                      <a:pt x="82967" y="316578"/>
                      <a:pt x="86040" y="318809"/>
                      <a:pt x="89135" y="320538"/>
                    </a:cubicBezTo>
                    <a:cubicBezTo>
                      <a:pt x="119190" y="337381"/>
                      <a:pt x="156551" y="321153"/>
                      <a:pt x="185945" y="303184"/>
                    </a:cubicBezTo>
                    <a:cubicBezTo>
                      <a:pt x="246419" y="266210"/>
                      <a:pt x="301988" y="221236"/>
                      <a:pt x="350762" y="169810"/>
                    </a:cubicBezTo>
                    <a:cubicBezTo>
                      <a:pt x="284314" y="233094"/>
                      <a:pt x="228461" y="318797"/>
                      <a:pt x="187163" y="400745"/>
                    </a:cubicBezTo>
                    <a:cubicBezTo>
                      <a:pt x="182691" y="409633"/>
                      <a:pt x="178696" y="421320"/>
                      <a:pt x="185422" y="428638"/>
                    </a:cubicBezTo>
                    <a:cubicBezTo>
                      <a:pt x="193297" y="437207"/>
                      <a:pt x="207476" y="431346"/>
                      <a:pt x="216944" y="424575"/>
                    </a:cubicBezTo>
                    <a:cubicBezTo>
                      <a:pt x="294989" y="368688"/>
                      <a:pt x="343331" y="280435"/>
                      <a:pt x="378871" y="191261"/>
                    </a:cubicBezTo>
                    <a:cubicBezTo>
                      <a:pt x="353721" y="273971"/>
                      <a:pt x="345448" y="361621"/>
                      <a:pt x="346313" y="448063"/>
                    </a:cubicBezTo>
                    <a:cubicBezTo>
                      <a:pt x="346415" y="458760"/>
                      <a:pt x="347348" y="470835"/>
                      <a:pt x="355542" y="477720"/>
                    </a:cubicBezTo>
                    <a:cubicBezTo>
                      <a:pt x="364976" y="485652"/>
                      <a:pt x="380180" y="482352"/>
                      <a:pt x="388988" y="473737"/>
                    </a:cubicBezTo>
                    <a:cubicBezTo>
                      <a:pt x="397796" y="465122"/>
                      <a:pt x="401700" y="452786"/>
                      <a:pt x="404863" y="440883"/>
                    </a:cubicBezTo>
                    <a:cubicBezTo>
                      <a:pt x="426246" y="360505"/>
                      <a:pt x="428659" y="276475"/>
                      <a:pt x="430946" y="193332"/>
                    </a:cubicBezTo>
                    <a:cubicBezTo>
                      <a:pt x="438423" y="271183"/>
                      <a:pt x="451430" y="348511"/>
                      <a:pt x="469843" y="424529"/>
                    </a:cubicBezTo>
                    <a:cubicBezTo>
                      <a:pt x="474771" y="444888"/>
                      <a:pt x="480427" y="465839"/>
                      <a:pt x="493605" y="482124"/>
                    </a:cubicBezTo>
                    <a:cubicBezTo>
                      <a:pt x="498988" y="488781"/>
                      <a:pt x="507363" y="494926"/>
                      <a:pt x="515489" y="492207"/>
                    </a:cubicBezTo>
                    <a:cubicBezTo>
                      <a:pt x="520394" y="490568"/>
                      <a:pt x="523751" y="486073"/>
                      <a:pt x="526379" y="481623"/>
                    </a:cubicBezTo>
                    <a:cubicBezTo>
                      <a:pt x="546977" y="446846"/>
                      <a:pt x="542550" y="403317"/>
                      <a:pt x="537475" y="363214"/>
                    </a:cubicBezTo>
                    <a:cubicBezTo>
                      <a:pt x="531136" y="313187"/>
                      <a:pt x="524798" y="263149"/>
                      <a:pt x="518459" y="213122"/>
                    </a:cubicBezTo>
                    <a:cubicBezTo>
                      <a:pt x="549458" y="291986"/>
                      <a:pt x="604424" y="361245"/>
                      <a:pt x="674195" y="409348"/>
                    </a:cubicBezTo>
                    <a:cubicBezTo>
                      <a:pt x="681831" y="414617"/>
                      <a:pt x="691322" y="419829"/>
                      <a:pt x="699902" y="416336"/>
                    </a:cubicBezTo>
                    <a:cubicBezTo>
                      <a:pt x="705649" y="413991"/>
                      <a:pt x="709314" y="408210"/>
                      <a:pt x="711283" y="402315"/>
                    </a:cubicBezTo>
                    <a:cubicBezTo>
                      <a:pt x="719260" y="378577"/>
                      <a:pt x="705513" y="353415"/>
                      <a:pt x="691310" y="332784"/>
                    </a:cubicBezTo>
                    <a:cubicBezTo>
                      <a:pt x="607553" y="211085"/>
                      <a:pt x="499113" y="120955"/>
                      <a:pt x="364714" y="5961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329" name="Google Shape;4329;p27"/>
              <p:cNvGrpSpPr/>
              <p:nvPr/>
            </p:nvGrpSpPr>
            <p:grpSpPr>
              <a:xfrm>
                <a:off x="2115720" y="3832200"/>
                <a:ext cx="664121" cy="441539"/>
                <a:chOff x="2115720" y="3832200"/>
                <a:chExt cx="664121" cy="441539"/>
              </a:xfrm>
            </p:grpSpPr>
            <p:sp>
              <p:nvSpPr>
                <p:cNvPr id="4330" name="Google Shape;4330;p27"/>
                <p:cNvSpPr/>
                <p:nvPr/>
              </p:nvSpPr>
              <p:spPr>
                <a:xfrm>
                  <a:off x="2125440" y="3832200"/>
                  <a:ext cx="323593" cy="522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6038" h="62021" extrusionOk="0">
                      <a:moveTo>
                        <a:pt x="319004" y="51999"/>
                      </a:moveTo>
                      <a:cubicBezTo>
                        <a:pt x="217255" y="16198"/>
                        <a:pt x="109224" y="17461"/>
                        <a:pt x="2900" y="11771"/>
                      </a:cubicBezTo>
                      <a:cubicBezTo>
                        <a:pt x="-707" y="11577"/>
                        <a:pt x="-1094" y="5933"/>
                        <a:pt x="2559" y="5364"/>
                      </a:cubicBezTo>
                      <a:cubicBezTo>
                        <a:pt x="82834" y="-8588"/>
                        <a:pt x="164702" y="7082"/>
                        <a:pt x="243065" y="24892"/>
                      </a:cubicBezTo>
                      <a:cubicBezTo>
                        <a:pt x="269330" y="30730"/>
                        <a:pt x="295140" y="38320"/>
                        <a:pt x="320938" y="45888"/>
                      </a:cubicBezTo>
                      <a:cubicBezTo>
                        <a:pt x="324944" y="47015"/>
                        <a:pt x="323078" y="53433"/>
                        <a:pt x="319004" y="51999"/>
                      </a:cubicBezTo>
                      <a:lnTo>
                        <a:pt x="319004" y="5199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31" name="Google Shape;4331;p27"/>
                <p:cNvSpPr/>
                <p:nvPr/>
              </p:nvSpPr>
              <p:spPr>
                <a:xfrm>
                  <a:off x="2194560" y="3900960"/>
                  <a:ext cx="278552" cy="2129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0158" h="232062" extrusionOk="0">
                      <a:moveTo>
                        <a:pt x="277205" y="5648"/>
                      </a:moveTo>
                      <a:cubicBezTo>
                        <a:pt x="212294" y="61843"/>
                        <a:pt x="148212" y="119472"/>
                        <a:pt x="78168" y="169339"/>
                      </a:cubicBezTo>
                      <a:cubicBezTo>
                        <a:pt x="72387" y="173413"/>
                        <a:pt x="-9652" y="230063"/>
                        <a:pt x="943" y="208247"/>
                      </a:cubicBezTo>
                      <a:cubicBezTo>
                        <a:pt x="22986" y="189766"/>
                        <a:pt x="46179" y="173311"/>
                        <a:pt x="69553" y="157037"/>
                      </a:cubicBezTo>
                      <a:cubicBezTo>
                        <a:pt x="110897" y="128029"/>
                        <a:pt x="169448" y="88222"/>
                        <a:pt x="208003" y="56654"/>
                      </a:cubicBezTo>
                      <a:cubicBezTo>
                        <a:pt x="230012" y="38514"/>
                        <a:pt x="252067" y="20374"/>
                        <a:pt x="272915" y="880"/>
                      </a:cubicBezTo>
                      <a:cubicBezTo>
                        <a:pt x="275897" y="-1999"/>
                        <a:pt x="280506" y="2872"/>
                        <a:pt x="277205" y="5648"/>
                      </a:cubicBezTo>
                      <a:lnTo>
                        <a:pt x="277205" y="564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32" name="Google Shape;4332;p27"/>
                <p:cNvSpPr/>
                <p:nvPr/>
              </p:nvSpPr>
              <p:spPr>
                <a:xfrm>
                  <a:off x="2279160" y="3915000"/>
                  <a:ext cx="211806" cy="303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945" h="305463" extrusionOk="0">
                      <a:moveTo>
                        <a:pt x="210823" y="5264"/>
                      </a:moveTo>
                      <a:cubicBezTo>
                        <a:pt x="155516" y="76287"/>
                        <a:pt x="114969" y="158428"/>
                        <a:pt x="59730" y="229770"/>
                      </a:cubicBezTo>
                      <a:cubicBezTo>
                        <a:pt x="42182" y="254134"/>
                        <a:pt x="24577" y="278169"/>
                        <a:pt x="5766" y="301749"/>
                      </a:cubicBezTo>
                      <a:cubicBezTo>
                        <a:pt x="4662" y="303148"/>
                        <a:pt x="2625" y="303387"/>
                        <a:pt x="1225" y="302284"/>
                      </a:cubicBezTo>
                      <a:cubicBezTo>
                        <a:pt x="30" y="301339"/>
                        <a:pt x="-311" y="299711"/>
                        <a:pt x="292" y="298391"/>
                      </a:cubicBezTo>
                      <a:cubicBezTo>
                        <a:pt x="26056" y="243369"/>
                        <a:pt x="65989" y="197166"/>
                        <a:pt x="102052" y="149051"/>
                      </a:cubicBezTo>
                      <a:cubicBezTo>
                        <a:pt x="139231" y="101642"/>
                        <a:pt x="168478" y="48691"/>
                        <a:pt x="205838" y="1224"/>
                      </a:cubicBezTo>
                      <a:cubicBezTo>
                        <a:pt x="208342" y="-2076"/>
                        <a:pt x="213634" y="1987"/>
                        <a:pt x="210823" y="5264"/>
                      </a:cubicBezTo>
                      <a:lnTo>
                        <a:pt x="210823" y="5264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33" name="Google Shape;4333;p27"/>
                <p:cNvSpPr/>
                <p:nvPr/>
              </p:nvSpPr>
              <p:spPr>
                <a:xfrm>
                  <a:off x="2461320" y="3921120"/>
                  <a:ext cx="42159" cy="3412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77" h="343848" extrusionOk="0">
                      <a:moveTo>
                        <a:pt x="42184" y="3778"/>
                      </a:moveTo>
                      <a:cubicBezTo>
                        <a:pt x="17807" y="112162"/>
                        <a:pt x="25284" y="229479"/>
                        <a:pt x="7372" y="338750"/>
                      </a:cubicBezTo>
                      <a:cubicBezTo>
                        <a:pt x="6780" y="342323"/>
                        <a:pt x="1102" y="342073"/>
                        <a:pt x="965" y="338352"/>
                      </a:cubicBezTo>
                      <a:cubicBezTo>
                        <a:pt x="-2460" y="281861"/>
                        <a:pt x="3821" y="225723"/>
                        <a:pt x="10581" y="169745"/>
                      </a:cubicBezTo>
                      <a:cubicBezTo>
                        <a:pt x="17944" y="113835"/>
                        <a:pt x="25944" y="58073"/>
                        <a:pt x="35879" y="2572"/>
                      </a:cubicBezTo>
                      <a:cubicBezTo>
                        <a:pt x="36528" y="-1525"/>
                        <a:pt x="43117" y="-432"/>
                        <a:pt x="42184" y="3767"/>
                      </a:cubicBezTo>
                      <a:lnTo>
                        <a:pt x="42184" y="376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34" name="Google Shape;4334;p27"/>
                <p:cNvSpPr/>
                <p:nvPr/>
              </p:nvSpPr>
              <p:spPr>
                <a:xfrm>
                  <a:off x="2521440" y="3930840"/>
                  <a:ext cx="67745" cy="3428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429" h="344622" extrusionOk="0">
                      <a:moveTo>
                        <a:pt x="6380" y="2604"/>
                      </a:moveTo>
                      <a:cubicBezTo>
                        <a:pt x="21504" y="86930"/>
                        <a:pt x="40805" y="170346"/>
                        <a:pt x="56714" y="254501"/>
                      </a:cubicBezTo>
                      <a:cubicBezTo>
                        <a:pt x="61812" y="282564"/>
                        <a:pt x="66091" y="310775"/>
                        <a:pt x="67514" y="339487"/>
                      </a:cubicBezTo>
                      <a:cubicBezTo>
                        <a:pt x="67605" y="341274"/>
                        <a:pt x="66228" y="342788"/>
                        <a:pt x="64441" y="342879"/>
                      </a:cubicBezTo>
                      <a:cubicBezTo>
                        <a:pt x="62939" y="342958"/>
                        <a:pt x="61630" y="341991"/>
                        <a:pt x="61198" y="340614"/>
                      </a:cubicBezTo>
                      <a:cubicBezTo>
                        <a:pt x="44423" y="285762"/>
                        <a:pt x="37174" y="229078"/>
                        <a:pt x="28651" y="172599"/>
                      </a:cubicBezTo>
                      <a:cubicBezTo>
                        <a:pt x="20787" y="116074"/>
                        <a:pt x="11899" y="59595"/>
                        <a:pt x="87" y="3787"/>
                      </a:cubicBezTo>
                      <a:cubicBezTo>
                        <a:pt x="-824" y="-264"/>
                        <a:pt x="5720" y="-1664"/>
                        <a:pt x="6391" y="2592"/>
                      </a:cubicBezTo>
                      <a:lnTo>
                        <a:pt x="6391" y="259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35" name="Google Shape;4335;p27"/>
                <p:cNvSpPr/>
                <p:nvPr/>
              </p:nvSpPr>
              <p:spPr>
                <a:xfrm>
                  <a:off x="2543040" y="3930480"/>
                  <a:ext cx="236801" cy="2711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873" h="274601" extrusionOk="0">
                      <a:moveTo>
                        <a:pt x="5887" y="1446"/>
                      </a:moveTo>
                      <a:cubicBezTo>
                        <a:pt x="69979" y="90950"/>
                        <a:pt x="162522" y="156886"/>
                        <a:pt x="224282" y="248700"/>
                      </a:cubicBezTo>
                      <a:cubicBezTo>
                        <a:pt x="224282" y="248700"/>
                        <a:pt x="235115" y="265110"/>
                        <a:pt x="235115" y="265110"/>
                      </a:cubicBezTo>
                      <a:cubicBezTo>
                        <a:pt x="236265" y="266851"/>
                        <a:pt x="235787" y="269184"/>
                        <a:pt x="234046" y="270334"/>
                      </a:cubicBezTo>
                      <a:cubicBezTo>
                        <a:pt x="229949" y="272405"/>
                        <a:pt x="226990" y="268945"/>
                        <a:pt x="228822" y="263904"/>
                      </a:cubicBezTo>
                      <a:cubicBezTo>
                        <a:pt x="231292" y="256143"/>
                        <a:pt x="241067" y="265030"/>
                        <a:pt x="234444" y="269002"/>
                      </a:cubicBezTo>
                      <a:cubicBezTo>
                        <a:pt x="231952" y="270368"/>
                        <a:pt x="229243" y="269184"/>
                        <a:pt x="227650" y="267728"/>
                      </a:cubicBezTo>
                      <a:cubicBezTo>
                        <a:pt x="193339" y="233326"/>
                        <a:pt x="147489" y="176494"/>
                        <a:pt x="115363" y="139167"/>
                      </a:cubicBezTo>
                      <a:cubicBezTo>
                        <a:pt x="77616" y="94102"/>
                        <a:pt x="34861" y="53236"/>
                        <a:pt x="618" y="5099"/>
                      </a:cubicBezTo>
                      <a:cubicBezTo>
                        <a:pt x="-1806" y="1799"/>
                        <a:pt x="3520" y="-2196"/>
                        <a:pt x="5898" y="1446"/>
                      </a:cubicBezTo>
                      <a:lnTo>
                        <a:pt x="5898" y="144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36" name="Google Shape;4336;p27"/>
                <p:cNvSpPr/>
                <p:nvPr/>
              </p:nvSpPr>
              <p:spPr>
                <a:xfrm>
                  <a:off x="2115720" y="3893760"/>
                  <a:ext cx="342200" cy="940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5657" h="95707" extrusionOk="0">
                      <a:moveTo>
                        <a:pt x="339818" y="6378"/>
                      </a:moveTo>
                      <a:cubicBezTo>
                        <a:pt x="226166" y="29468"/>
                        <a:pt x="117122" y="69685"/>
                        <a:pt x="3811" y="93970"/>
                      </a:cubicBezTo>
                      <a:cubicBezTo>
                        <a:pt x="260" y="94756"/>
                        <a:pt x="-1617" y="89362"/>
                        <a:pt x="1808" y="87871"/>
                      </a:cubicBezTo>
                      <a:cubicBezTo>
                        <a:pt x="54885" y="63415"/>
                        <a:pt x="112081" y="51181"/>
                        <a:pt x="168697" y="38333"/>
                      </a:cubicBezTo>
                      <a:cubicBezTo>
                        <a:pt x="218689" y="27500"/>
                        <a:pt x="289393" y="12261"/>
                        <a:pt x="338362" y="119"/>
                      </a:cubicBezTo>
                      <a:cubicBezTo>
                        <a:pt x="342367" y="-951"/>
                        <a:pt x="344040" y="5513"/>
                        <a:pt x="339818" y="6367"/>
                      </a:cubicBezTo>
                      <a:lnTo>
                        <a:pt x="339818" y="636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337" name="Google Shape;4337;p27"/>
              <p:cNvSpPr/>
              <p:nvPr/>
            </p:nvSpPr>
            <p:spPr>
              <a:xfrm>
                <a:off x="2430000" y="3863880"/>
                <a:ext cx="132687" cy="74945"/>
              </a:xfrm>
              <a:custGeom>
                <a:avLst/>
                <a:gdLst/>
                <a:ahLst/>
                <a:cxnLst/>
                <a:rect l="l" t="t" r="r" b="b"/>
                <a:pathLst>
                  <a:path w="141533" h="85407" extrusionOk="0">
                    <a:moveTo>
                      <a:pt x="618" y="4653"/>
                    </a:moveTo>
                    <a:cubicBezTo>
                      <a:pt x="-4343" y="14610"/>
                      <a:pt x="21102" y="37348"/>
                      <a:pt x="57450" y="55431"/>
                    </a:cubicBezTo>
                    <a:cubicBezTo>
                      <a:pt x="93798" y="73513"/>
                      <a:pt x="127278" y="80091"/>
                      <a:pt x="132229" y="70122"/>
                    </a:cubicBezTo>
                    <a:cubicBezTo>
                      <a:pt x="137190" y="60165"/>
                      <a:pt x="111744" y="37427"/>
                      <a:pt x="75397" y="19345"/>
                    </a:cubicBezTo>
                    <a:cubicBezTo>
                      <a:pt x="39049" y="1262"/>
                      <a:pt x="5569" y="-5316"/>
                      <a:pt x="618" y="465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8" name="Google Shape;4338;p27"/>
              <p:cNvSpPr/>
              <p:nvPr/>
            </p:nvSpPr>
            <p:spPr>
              <a:xfrm>
                <a:off x="2069640" y="4202280"/>
                <a:ext cx="16571" cy="345311"/>
              </a:xfrm>
              <a:custGeom>
                <a:avLst/>
                <a:gdLst/>
                <a:ahLst/>
                <a:cxnLst/>
                <a:rect l="l" t="t" r="r" b="b"/>
                <a:pathLst>
                  <a:path w="23340" h="347046" extrusionOk="0">
                    <a:moveTo>
                      <a:pt x="6425" y="3099"/>
                    </a:moveTo>
                    <a:cubicBezTo>
                      <a:pt x="5469" y="116171"/>
                      <a:pt x="23028" y="229004"/>
                      <a:pt x="14288" y="341986"/>
                    </a:cubicBezTo>
                    <a:cubicBezTo>
                      <a:pt x="13992" y="345593"/>
                      <a:pt x="8314" y="345832"/>
                      <a:pt x="7870" y="342134"/>
                    </a:cubicBezTo>
                    <a:cubicBezTo>
                      <a:pt x="-312" y="285905"/>
                      <a:pt x="1201" y="229334"/>
                      <a:pt x="1417" y="172753"/>
                    </a:cubicBezTo>
                    <a:cubicBezTo>
                      <a:pt x="2248" y="116240"/>
                      <a:pt x="1941" y="59726"/>
                      <a:pt x="6" y="3247"/>
                    </a:cubicBezTo>
                    <a:cubicBezTo>
                      <a:pt x="-233" y="-895"/>
                      <a:pt x="6459" y="-1214"/>
                      <a:pt x="6413" y="3099"/>
                    </a:cubicBezTo>
                    <a:lnTo>
                      <a:pt x="6413" y="309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39" name="Google Shape;4339;p27"/>
            <p:cNvGrpSpPr/>
            <p:nvPr/>
          </p:nvGrpSpPr>
          <p:grpSpPr>
            <a:xfrm>
              <a:off x="1846276" y="-776480"/>
              <a:ext cx="1545425" cy="1883658"/>
              <a:chOff x="2873160" y="2980080"/>
              <a:chExt cx="893051" cy="1088505"/>
            </a:xfrm>
          </p:grpSpPr>
          <p:sp>
            <p:nvSpPr>
              <p:cNvPr id="4340" name="Google Shape;4340;p27"/>
              <p:cNvSpPr/>
              <p:nvPr/>
            </p:nvSpPr>
            <p:spPr>
              <a:xfrm>
                <a:off x="2985480" y="3080520"/>
                <a:ext cx="180587" cy="489444"/>
              </a:xfrm>
              <a:custGeom>
                <a:avLst/>
                <a:gdLst/>
                <a:ahLst/>
                <a:cxnLst/>
                <a:rect l="l" t="t" r="r" b="b"/>
                <a:pathLst>
                  <a:path w="209985" h="493143" extrusionOk="0">
                    <a:moveTo>
                      <a:pt x="172419" y="448272"/>
                    </a:moveTo>
                    <a:cubicBezTo>
                      <a:pt x="169711" y="461450"/>
                      <a:pt x="165694" y="475561"/>
                      <a:pt x="154894" y="483584"/>
                    </a:cubicBezTo>
                    <a:cubicBezTo>
                      <a:pt x="142012" y="493143"/>
                      <a:pt x="123041" y="490492"/>
                      <a:pt x="109908" y="481262"/>
                    </a:cubicBezTo>
                    <a:cubicBezTo>
                      <a:pt x="96787" y="472033"/>
                      <a:pt x="88366" y="457603"/>
                      <a:pt x="81276" y="443219"/>
                    </a:cubicBezTo>
                    <a:cubicBezTo>
                      <a:pt x="17172" y="307136"/>
                      <a:pt x="22760" y="146109"/>
                      <a:pt x="0" y="0"/>
                    </a:cubicBezTo>
                    <a:cubicBezTo>
                      <a:pt x="116463" y="127866"/>
                      <a:pt x="209985" y="265417"/>
                      <a:pt x="172419" y="44827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1" name="Google Shape;4341;p27"/>
              <p:cNvSpPr/>
              <p:nvPr/>
            </p:nvSpPr>
            <p:spPr>
              <a:xfrm>
                <a:off x="3024360" y="3123360"/>
                <a:ext cx="98039" cy="393157"/>
              </a:xfrm>
              <a:custGeom>
                <a:avLst/>
                <a:gdLst/>
                <a:ahLst/>
                <a:cxnLst/>
                <a:rect l="l" t="t" r="r" b="b"/>
                <a:pathLst>
                  <a:path w="99280" h="396128" extrusionOk="0">
                    <a:moveTo>
                      <a:pt x="90806" y="389750"/>
                    </a:moveTo>
                    <a:cubicBezTo>
                      <a:pt x="73520" y="260416"/>
                      <a:pt x="26247" y="131617"/>
                      <a:pt x="73" y="4092"/>
                    </a:cubicBezTo>
                    <a:cubicBezTo>
                      <a:pt x="-724" y="200"/>
                      <a:pt x="5228" y="-1746"/>
                      <a:pt x="6753" y="2044"/>
                    </a:cubicBezTo>
                    <a:cubicBezTo>
                      <a:pt x="33314" y="63143"/>
                      <a:pt x="47744" y="128282"/>
                      <a:pt x="61298" y="193183"/>
                    </a:cubicBezTo>
                    <a:cubicBezTo>
                      <a:pt x="74214" y="258254"/>
                      <a:pt x="85981" y="323405"/>
                      <a:pt x="97702" y="388601"/>
                    </a:cubicBezTo>
                    <a:cubicBezTo>
                      <a:pt x="98556" y="392994"/>
                      <a:pt x="91455" y="394382"/>
                      <a:pt x="90806" y="389750"/>
                    </a:cubicBezTo>
                    <a:lnTo>
                      <a:pt x="90806" y="38975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2" name="Google Shape;4342;p27"/>
              <p:cNvSpPr/>
              <p:nvPr/>
            </p:nvSpPr>
            <p:spPr>
              <a:xfrm>
                <a:off x="3049200" y="3145320"/>
                <a:ext cx="419837" cy="288429"/>
              </a:xfrm>
              <a:custGeom>
                <a:avLst/>
                <a:gdLst/>
                <a:ahLst/>
                <a:cxnLst/>
                <a:rect l="l" t="t" r="r" b="b"/>
                <a:pathLst>
                  <a:path w="424078" h="292080" extrusionOk="0">
                    <a:moveTo>
                      <a:pt x="371195" y="284092"/>
                    </a:moveTo>
                    <a:cubicBezTo>
                      <a:pt x="384418" y="288507"/>
                      <a:pt x="400305" y="292080"/>
                      <a:pt x="411195" y="283386"/>
                    </a:cubicBezTo>
                    <a:cubicBezTo>
                      <a:pt x="424078" y="273098"/>
                      <a:pt x="421255" y="252705"/>
                      <a:pt x="414462" y="237684"/>
                    </a:cubicBezTo>
                    <a:cubicBezTo>
                      <a:pt x="390632" y="184949"/>
                      <a:pt x="336872" y="153187"/>
                      <a:pt x="285480" y="126580"/>
                    </a:cubicBezTo>
                    <a:cubicBezTo>
                      <a:pt x="192983" y="78693"/>
                      <a:pt x="97595" y="36393"/>
                      <a:pt x="0" y="0"/>
                    </a:cubicBezTo>
                    <a:cubicBezTo>
                      <a:pt x="25742" y="9559"/>
                      <a:pt x="61543" y="66494"/>
                      <a:pt x="79797" y="87570"/>
                    </a:cubicBezTo>
                    <a:cubicBezTo>
                      <a:pt x="104799" y="116452"/>
                      <a:pt x="130427" y="143275"/>
                      <a:pt x="160197" y="167605"/>
                    </a:cubicBezTo>
                    <a:cubicBezTo>
                      <a:pt x="222730" y="218713"/>
                      <a:pt x="294550" y="258532"/>
                      <a:pt x="371183" y="28409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3" name="Google Shape;4343;p27"/>
              <p:cNvSpPr/>
              <p:nvPr/>
            </p:nvSpPr>
            <p:spPr>
              <a:xfrm>
                <a:off x="2873160" y="2980080"/>
                <a:ext cx="580949" cy="844124"/>
              </a:xfrm>
              <a:custGeom>
                <a:avLst/>
                <a:gdLst/>
                <a:ahLst/>
                <a:cxnLst/>
                <a:rect l="l" t="t" r="r" b="b"/>
                <a:pathLst>
                  <a:path w="588303" h="852651" extrusionOk="0">
                    <a:moveTo>
                      <a:pt x="565050" y="837728"/>
                    </a:moveTo>
                    <a:cubicBezTo>
                      <a:pt x="464086" y="503894"/>
                      <a:pt x="245794" y="253954"/>
                      <a:pt x="2329" y="14245"/>
                    </a:cubicBezTo>
                    <a:cubicBezTo>
                      <a:pt x="-4306" y="7712"/>
                      <a:pt x="4514" y="-4146"/>
                      <a:pt x="12787" y="1465"/>
                    </a:cubicBezTo>
                    <a:cubicBezTo>
                      <a:pt x="227119" y="144557"/>
                      <a:pt x="374479" y="367880"/>
                      <a:pt x="485036" y="596368"/>
                    </a:cubicBezTo>
                    <a:cubicBezTo>
                      <a:pt x="521828" y="673070"/>
                      <a:pt x="553305" y="752138"/>
                      <a:pt x="580754" y="832618"/>
                    </a:cubicBezTo>
                    <a:cubicBezTo>
                      <a:pt x="583997" y="842667"/>
                      <a:pt x="568691" y="848505"/>
                      <a:pt x="565050" y="837716"/>
                    </a:cubicBezTo>
                    <a:lnTo>
                      <a:pt x="565050" y="83771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4" name="Google Shape;4344;p27"/>
              <p:cNvSpPr/>
              <p:nvPr/>
            </p:nvSpPr>
            <p:spPr>
              <a:xfrm>
                <a:off x="3015000" y="3494160"/>
                <a:ext cx="751211" cy="574425"/>
              </a:xfrm>
              <a:custGeom>
                <a:avLst/>
                <a:gdLst/>
                <a:ahLst/>
                <a:cxnLst/>
                <a:rect l="l" t="t" r="r" b="b"/>
                <a:pathLst>
                  <a:path w="754986" h="578766" extrusionOk="0">
                    <a:moveTo>
                      <a:pt x="518591" y="412504"/>
                    </a:moveTo>
                    <a:cubicBezTo>
                      <a:pt x="615196" y="342904"/>
                      <a:pt x="694082" y="248927"/>
                      <a:pt x="745896" y="141727"/>
                    </a:cubicBezTo>
                    <a:cubicBezTo>
                      <a:pt x="750129" y="132964"/>
                      <a:pt x="754237" y="122802"/>
                      <a:pt x="750505" y="113823"/>
                    </a:cubicBezTo>
                    <a:cubicBezTo>
                      <a:pt x="746237" y="103559"/>
                      <a:pt x="732922" y="99598"/>
                      <a:pt x="722145" y="102341"/>
                    </a:cubicBezTo>
                    <a:cubicBezTo>
                      <a:pt x="711369" y="105083"/>
                      <a:pt x="702629" y="112765"/>
                      <a:pt x="694526" y="120401"/>
                    </a:cubicBezTo>
                    <a:cubicBezTo>
                      <a:pt x="638263" y="173421"/>
                      <a:pt x="590945" y="235897"/>
                      <a:pt x="555132" y="304405"/>
                    </a:cubicBezTo>
                    <a:cubicBezTo>
                      <a:pt x="592811" y="218087"/>
                      <a:pt x="612169" y="123826"/>
                      <a:pt x="611566" y="29645"/>
                    </a:cubicBezTo>
                    <a:cubicBezTo>
                      <a:pt x="611509" y="20199"/>
                      <a:pt x="610632" y="9457"/>
                      <a:pt x="603235" y="3596"/>
                    </a:cubicBezTo>
                    <a:cubicBezTo>
                      <a:pt x="595759" y="-2321"/>
                      <a:pt x="584299" y="-398"/>
                      <a:pt x="576777" y="5462"/>
                    </a:cubicBezTo>
                    <a:cubicBezTo>
                      <a:pt x="569255" y="11312"/>
                      <a:pt x="564771" y="20165"/>
                      <a:pt x="560674" y="28769"/>
                    </a:cubicBezTo>
                    <a:cubicBezTo>
                      <a:pt x="517509" y="119445"/>
                      <a:pt x="489970" y="217530"/>
                      <a:pt x="479637" y="317424"/>
                    </a:cubicBezTo>
                    <a:cubicBezTo>
                      <a:pt x="481742" y="236648"/>
                      <a:pt x="476974" y="155690"/>
                      <a:pt x="465389" y="75723"/>
                    </a:cubicBezTo>
                    <a:cubicBezTo>
                      <a:pt x="462145" y="53293"/>
                      <a:pt x="457571" y="29361"/>
                      <a:pt x="441457" y="13428"/>
                    </a:cubicBezTo>
                    <a:cubicBezTo>
                      <a:pt x="438634" y="10640"/>
                      <a:pt x="435277" y="8057"/>
                      <a:pt x="431340" y="7625"/>
                    </a:cubicBezTo>
                    <a:cubicBezTo>
                      <a:pt x="427493" y="7203"/>
                      <a:pt x="423727" y="8899"/>
                      <a:pt x="420403" y="10902"/>
                    </a:cubicBezTo>
                    <a:cubicBezTo>
                      <a:pt x="388244" y="30259"/>
                      <a:pt x="383430" y="74369"/>
                      <a:pt x="384579" y="111877"/>
                    </a:cubicBezTo>
                    <a:cubicBezTo>
                      <a:pt x="386935" y="189057"/>
                      <a:pt x="399498" y="265918"/>
                      <a:pt x="421837" y="339831"/>
                    </a:cubicBezTo>
                    <a:cubicBezTo>
                      <a:pt x="397814" y="242793"/>
                      <a:pt x="346843" y="143696"/>
                      <a:pt x="291593" y="60383"/>
                    </a:cubicBezTo>
                    <a:cubicBezTo>
                      <a:pt x="285607" y="51347"/>
                      <a:pt x="276696" y="41264"/>
                      <a:pt x="266136" y="43677"/>
                    </a:cubicBezTo>
                    <a:cubicBezTo>
                      <a:pt x="253777" y="46499"/>
                      <a:pt x="251671" y="63091"/>
                      <a:pt x="252969" y="75700"/>
                    </a:cubicBezTo>
                    <a:cubicBezTo>
                      <a:pt x="263734" y="179714"/>
                      <a:pt x="321169" y="273098"/>
                      <a:pt x="386377" y="354853"/>
                    </a:cubicBezTo>
                    <a:cubicBezTo>
                      <a:pt x="321682" y="286425"/>
                      <a:pt x="243205" y="231288"/>
                      <a:pt x="160938" y="185449"/>
                    </a:cubicBezTo>
                    <a:cubicBezTo>
                      <a:pt x="150753" y="179771"/>
                      <a:pt x="138827" y="174138"/>
                      <a:pt x="127891" y="178178"/>
                    </a:cubicBezTo>
                    <a:cubicBezTo>
                      <a:pt x="115304" y="182821"/>
                      <a:pt x="110217" y="198991"/>
                      <a:pt x="113609" y="211976"/>
                    </a:cubicBezTo>
                    <a:cubicBezTo>
                      <a:pt x="117000" y="224961"/>
                      <a:pt x="126582" y="235305"/>
                      <a:pt x="136141" y="244728"/>
                    </a:cubicBezTo>
                    <a:cubicBezTo>
                      <a:pt x="200666" y="308342"/>
                      <a:pt x="278881" y="355979"/>
                      <a:pt x="356322" y="403013"/>
                    </a:cubicBezTo>
                    <a:cubicBezTo>
                      <a:pt x="278608" y="368076"/>
                      <a:pt x="198413" y="338647"/>
                      <a:pt x="116545" y="315045"/>
                    </a:cubicBezTo>
                    <a:cubicBezTo>
                      <a:pt x="94615" y="308718"/>
                      <a:pt x="71742" y="302766"/>
                      <a:pt x="49220" y="306453"/>
                    </a:cubicBezTo>
                    <a:cubicBezTo>
                      <a:pt x="40014" y="307956"/>
                      <a:pt x="29681" y="312564"/>
                      <a:pt x="27871" y="321714"/>
                    </a:cubicBezTo>
                    <a:cubicBezTo>
                      <a:pt x="26779" y="327245"/>
                      <a:pt x="29214" y="332832"/>
                      <a:pt x="32002" y="337737"/>
                    </a:cubicBezTo>
                    <a:cubicBezTo>
                      <a:pt x="53795" y="375997"/>
                      <a:pt x="97381" y="395309"/>
                      <a:pt x="138064" y="412140"/>
                    </a:cubicBezTo>
                    <a:cubicBezTo>
                      <a:pt x="188831" y="433148"/>
                      <a:pt x="239597" y="454144"/>
                      <a:pt x="290364" y="475151"/>
                    </a:cubicBezTo>
                    <a:cubicBezTo>
                      <a:pt x="199005" y="461928"/>
                      <a:pt x="103799" y="476562"/>
                      <a:pt x="20622" y="516620"/>
                    </a:cubicBezTo>
                    <a:cubicBezTo>
                      <a:pt x="11518" y="521002"/>
                      <a:pt x="1458" y="527169"/>
                      <a:pt x="138" y="537184"/>
                    </a:cubicBezTo>
                    <a:cubicBezTo>
                      <a:pt x="-749" y="543887"/>
                      <a:pt x="2756" y="550476"/>
                      <a:pt x="7262" y="555517"/>
                    </a:cubicBezTo>
                    <a:cubicBezTo>
                      <a:pt x="25425" y="575876"/>
                      <a:pt x="56652" y="576445"/>
                      <a:pt x="83838" y="574146"/>
                    </a:cubicBezTo>
                    <a:cubicBezTo>
                      <a:pt x="244206" y="560558"/>
                      <a:pt x="388016" y="506594"/>
                      <a:pt x="518591" y="41251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345" name="Google Shape;4345;p27"/>
              <p:cNvGrpSpPr/>
              <p:nvPr/>
            </p:nvGrpSpPr>
            <p:grpSpPr>
              <a:xfrm>
                <a:off x="3041280" y="3534840"/>
                <a:ext cx="694645" cy="515195"/>
                <a:chOff x="3041280" y="3534840"/>
                <a:chExt cx="694645" cy="515195"/>
              </a:xfrm>
            </p:grpSpPr>
            <p:sp>
              <p:nvSpPr>
                <p:cNvPr id="4346" name="Google Shape;4346;p27"/>
                <p:cNvSpPr/>
                <p:nvPr/>
              </p:nvSpPr>
              <p:spPr>
                <a:xfrm>
                  <a:off x="3519360" y="3621240"/>
                  <a:ext cx="216565" cy="2853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9863" h="288996" extrusionOk="0">
                      <a:moveTo>
                        <a:pt x="1193" y="278918"/>
                      </a:moveTo>
                      <a:cubicBezTo>
                        <a:pt x="90151" y="202023"/>
                        <a:pt x="147006" y="99000"/>
                        <a:pt x="209869" y="1495"/>
                      </a:cubicBezTo>
                      <a:cubicBezTo>
                        <a:pt x="211997" y="-1816"/>
                        <a:pt x="217551" y="881"/>
                        <a:pt x="216117" y="4636"/>
                      </a:cubicBezTo>
                      <a:cubicBezTo>
                        <a:pt x="174546" y="115341"/>
                        <a:pt x="88512" y="202444"/>
                        <a:pt x="5939" y="284051"/>
                      </a:cubicBezTo>
                      <a:cubicBezTo>
                        <a:pt x="2707" y="287180"/>
                        <a:pt x="-2312" y="282003"/>
                        <a:pt x="1193" y="278918"/>
                      </a:cubicBezTo>
                      <a:lnTo>
                        <a:pt x="1193" y="27891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47" name="Google Shape;4347;p27"/>
                <p:cNvSpPr/>
                <p:nvPr/>
              </p:nvSpPr>
              <p:spPr>
                <a:xfrm>
                  <a:off x="3433680" y="3540240"/>
                  <a:ext cx="57890" cy="3766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412" h="397482" extrusionOk="0">
                      <a:moveTo>
                        <a:pt x="51027" y="373733"/>
                      </a:moveTo>
                      <a:cubicBezTo>
                        <a:pt x="33092" y="282010"/>
                        <a:pt x="12847" y="190242"/>
                        <a:pt x="3538" y="97039"/>
                      </a:cubicBezTo>
                      <a:cubicBezTo>
                        <a:pt x="2798" y="89631"/>
                        <a:pt x="-6488" y="-19151"/>
                        <a:pt x="8397" y="2960"/>
                      </a:cubicBezTo>
                      <a:cubicBezTo>
                        <a:pt x="13985" y="33789"/>
                        <a:pt x="17046" y="64617"/>
                        <a:pt x="19822" y="95525"/>
                      </a:cubicBezTo>
                      <a:cubicBezTo>
                        <a:pt x="27606" y="185553"/>
                        <a:pt x="36574" y="284696"/>
                        <a:pt x="57843" y="372254"/>
                      </a:cubicBezTo>
                      <a:cubicBezTo>
                        <a:pt x="58924" y="376613"/>
                        <a:pt x="51880" y="378331"/>
                        <a:pt x="51015" y="373733"/>
                      </a:cubicBezTo>
                      <a:lnTo>
                        <a:pt x="51015" y="37373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48" name="Google Shape;4348;p27"/>
                <p:cNvSpPr/>
                <p:nvPr/>
              </p:nvSpPr>
              <p:spPr>
                <a:xfrm>
                  <a:off x="3291480" y="3565080"/>
                  <a:ext cx="177040" cy="3606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736" h="365254" extrusionOk="0">
                      <a:moveTo>
                        <a:pt x="170189" y="358891"/>
                      </a:moveTo>
                      <a:cubicBezTo>
                        <a:pt x="146962" y="297587"/>
                        <a:pt x="110477" y="242416"/>
                        <a:pt x="81504" y="183615"/>
                      </a:cubicBezTo>
                      <a:cubicBezTo>
                        <a:pt x="52303" y="124724"/>
                        <a:pt x="25070" y="65661"/>
                        <a:pt x="284" y="4823"/>
                      </a:cubicBezTo>
                      <a:cubicBezTo>
                        <a:pt x="-1297" y="1170"/>
                        <a:pt x="4131" y="-1936"/>
                        <a:pt x="6407" y="1466"/>
                      </a:cubicBezTo>
                      <a:cubicBezTo>
                        <a:pt x="44576" y="55533"/>
                        <a:pt x="66744" y="118259"/>
                        <a:pt x="92804" y="178369"/>
                      </a:cubicBezTo>
                      <a:cubicBezTo>
                        <a:pt x="117647" y="239116"/>
                        <a:pt x="151742" y="295481"/>
                        <a:pt x="176687" y="356364"/>
                      </a:cubicBezTo>
                      <a:cubicBezTo>
                        <a:pt x="178439" y="360507"/>
                        <a:pt x="171759" y="363318"/>
                        <a:pt x="170177" y="358902"/>
                      </a:cubicBezTo>
                      <a:lnTo>
                        <a:pt x="170177" y="35890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49" name="Google Shape;4349;p27"/>
                <p:cNvSpPr/>
                <p:nvPr/>
              </p:nvSpPr>
              <p:spPr>
                <a:xfrm>
                  <a:off x="3150720" y="3714480"/>
                  <a:ext cx="305421" cy="2212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9287" h="224585" extrusionOk="0">
                      <a:moveTo>
                        <a:pt x="299410" y="219976"/>
                      </a:moveTo>
                      <a:cubicBezTo>
                        <a:pt x="208506" y="137073"/>
                        <a:pt x="96390" y="83450"/>
                        <a:pt x="1207" y="6248"/>
                      </a:cubicBezTo>
                      <a:cubicBezTo>
                        <a:pt x="-1854" y="3755"/>
                        <a:pt x="1457" y="-1479"/>
                        <a:pt x="5031" y="398"/>
                      </a:cubicBezTo>
                      <a:cubicBezTo>
                        <a:pt x="60338" y="27642"/>
                        <a:pt x="110068" y="63888"/>
                        <a:pt x="159390" y="100497"/>
                      </a:cubicBezTo>
                      <a:cubicBezTo>
                        <a:pt x="208335" y="137642"/>
                        <a:pt x="256666" y="175458"/>
                        <a:pt x="303939" y="214662"/>
                      </a:cubicBezTo>
                      <a:cubicBezTo>
                        <a:pt x="307433" y="217484"/>
                        <a:pt x="302881" y="223106"/>
                        <a:pt x="299398" y="219976"/>
                      </a:cubicBezTo>
                      <a:lnTo>
                        <a:pt x="299398" y="21997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50" name="Google Shape;4350;p27"/>
                <p:cNvSpPr/>
                <p:nvPr/>
              </p:nvSpPr>
              <p:spPr>
                <a:xfrm>
                  <a:off x="3075480" y="3822120"/>
                  <a:ext cx="358064" cy="1311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0770" h="132509" extrusionOk="0">
                      <a:moveTo>
                        <a:pt x="353723" y="130642"/>
                      </a:moveTo>
                      <a:cubicBezTo>
                        <a:pt x="265813" y="99256"/>
                        <a:pt x="176377" y="72774"/>
                        <a:pt x="88181" y="42321"/>
                      </a:cubicBezTo>
                      <a:cubicBezTo>
                        <a:pt x="58878" y="31999"/>
                        <a:pt x="29870" y="20824"/>
                        <a:pt x="1932" y="6668"/>
                      </a:cubicBezTo>
                      <a:cubicBezTo>
                        <a:pt x="202" y="5791"/>
                        <a:pt x="-503" y="3675"/>
                        <a:pt x="384" y="1933"/>
                      </a:cubicBezTo>
                      <a:cubicBezTo>
                        <a:pt x="1124" y="477"/>
                        <a:pt x="2751" y="-251"/>
                        <a:pt x="4276" y="78"/>
                      </a:cubicBezTo>
                      <a:cubicBezTo>
                        <a:pt x="65239" y="13814"/>
                        <a:pt x="122788" y="37541"/>
                        <a:pt x="180838" y="59960"/>
                      </a:cubicBezTo>
                      <a:cubicBezTo>
                        <a:pt x="238512" y="82948"/>
                        <a:pt x="296596" y="105230"/>
                        <a:pt x="355760" y="123962"/>
                      </a:cubicBezTo>
                      <a:cubicBezTo>
                        <a:pt x="360267" y="125134"/>
                        <a:pt x="358367" y="132258"/>
                        <a:pt x="353723" y="130642"/>
                      </a:cubicBezTo>
                      <a:lnTo>
                        <a:pt x="353723" y="13064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51" name="Google Shape;4351;p27"/>
                <p:cNvSpPr/>
                <p:nvPr/>
              </p:nvSpPr>
              <p:spPr>
                <a:xfrm>
                  <a:off x="3041280" y="3966480"/>
                  <a:ext cx="380112" cy="835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3952" h="84827" extrusionOk="0">
                      <a:moveTo>
                        <a:pt x="377489" y="6972"/>
                      </a:moveTo>
                      <a:cubicBezTo>
                        <a:pt x="322386" y="10113"/>
                        <a:pt x="244797" y="34432"/>
                        <a:pt x="190844" y="48407"/>
                      </a:cubicBezTo>
                      <a:cubicBezTo>
                        <a:pt x="129734" y="64123"/>
                        <a:pt x="67507" y="78530"/>
                        <a:pt x="4257" y="81591"/>
                      </a:cubicBezTo>
                      <a:cubicBezTo>
                        <a:pt x="-989" y="82001"/>
                        <a:pt x="-1638" y="73671"/>
                        <a:pt x="3722" y="73398"/>
                      </a:cubicBezTo>
                      <a:cubicBezTo>
                        <a:pt x="5725" y="73125"/>
                        <a:pt x="7466" y="75105"/>
                        <a:pt x="8798" y="76288"/>
                      </a:cubicBezTo>
                      <a:cubicBezTo>
                        <a:pt x="9230" y="76675"/>
                        <a:pt x="9867" y="77199"/>
                        <a:pt x="10220" y="78644"/>
                      </a:cubicBezTo>
                      <a:cubicBezTo>
                        <a:pt x="10505" y="82900"/>
                        <a:pt x="6522" y="84414"/>
                        <a:pt x="3335" y="83002"/>
                      </a:cubicBezTo>
                      <a:cubicBezTo>
                        <a:pt x="1" y="81523"/>
                        <a:pt x="570" y="76072"/>
                        <a:pt x="3176" y="74536"/>
                      </a:cubicBezTo>
                      <a:cubicBezTo>
                        <a:pt x="4849" y="72988"/>
                        <a:pt x="10027" y="72112"/>
                        <a:pt x="12087" y="71486"/>
                      </a:cubicBezTo>
                      <a:cubicBezTo>
                        <a:pt x="19222" y="69460"/>
                        <a:pt x="39547" y="64874"/>
                        <a:pt x="47092" y="63167"/>
                      </a:cubicBezTo>
                      <a:cubicBezTo>
                        <a:pt x="120277" y="47998"/>
                        <a:pt x="209314" y="33636"/>
                        <a:pt x="281908" y="16407"/>
                      </a:cubicBezTo>
                      <a:cubicBezTo>
                        <a:pt x="313191" y="9453"/>
                        <a:pt x="344794" y="3365"/>
                        <a:pt x="376863" y="19"/>
                      </a:cubicBezTo>
                      <a:cubicBezTo>
                        <a:pt x="381210" y="-413"/>
                        <a:pt x="382314" y="6585"/>
                        <a:pt x="377466" y="6984"/>
                      </a:cubicBezTo>
                      <a:lnTo>
                        <a:pt x="377466" y="6984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52" name="Google Shape;4352;p27"/>
                <p:cNvSpPr/>
                <p:nvPr/>
              </p:nvSpPr>
              <p:spPr>
                <a:xfrm>
                  <a:off x="3499200" y="3534840"/>
                  <a:ext cx="105581" cy="3716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89" h="375359" extrusionOk="0">
                      <a:moveTo>
                        <a:pt x="199" y="367559"/>
                      </a:moveTo>
                      <a:cubicBezTo>
                        <a:pt x="39847" y="247591"/>
                        <a:pt x="60388" y="122626"/>
                        <a:pt x="98648" y="2316"/>
                      </a:cubicBezTo>
                      <a:cubicBezTo>
                        <a:pt x="99820" y="-1473"/>
                        <a:pt x="105931" y="-335"/>
                        <a:pt x="105498" y="3716"/>
                      </a:cubicBezTo>
                      <a:cubicBezTo>
                        <a:pt x="99990" y="67137"/>
                        <a:pt x="80713" y="127861"/>
                        <a:pt x="62300" y="188380"/>
                      </a:cubicBezTo>
                      <a:cubicBezTo>
                        <a:pt x="43170" y="248638"/>
                        <a:pt x="24108" y="308827"/>
                        <a:pt x="6890" y="369562"/>
                      </a:cubicBezTo>
                      <a:cubicBezTo>
                        <a:pt x="5730" y="373886"/>
                        <a:pt x="-1258" y="372009"/>
                        <a:pt x="199" y="367571"/>
                      </a:cubicBezTo>
                      <a:lnTo>
                        <a:pt x="199" y="36757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353" name="Google Shape;4353;p27"/>
              <p:cNvSpPr/>
              <p:nvPr/>
            </p:nvSpPr>
            <p:spPr>
              <a:xfrm>
                <a:off x="3408840" y="3892320"/>
                <a:ext cx="135498" cy="96512"/>
              </a:xfrm>
              <a:custGeom>
                <a:avLst/>
                <a:gdLst/>
                <a:ahLst/>
                <a:cxnLst/>
                <a:rect l="l" t="t" r="r" b="b"/>
                <a:pathLst>
                  <a:path w="146484" h="109362" extrusionOk="0">
                    <a:moveTo>
                      <a:pt x="134113" y="3595"/>
                    </a:moveTo>
                    <a:cubicBezTo>
                      <a:pt x="127364" y="-6476"/>
                      <a:pt x="92120" y="5336"/>
                      <a:pt x="55397" y="29974"/>
                    </a:cubicBezTo>
                    <a:cubicBezTo>
                      <a:pt x="18673" y="54612"/>
                      <a:pt x="-5623" y="82744"/>
                      <a:pt x="1125" y="92815"/>
                    </a:cubicBezTo>
                    <a:cubicBezTo>
                      <a:pt x="7874" y="102886"/>
                      <a:pt x="43118" y="91074"/>
                      <a:pt x="79841" y="66436"/>
                    </a:cubicBezTo>
                    <a:cubicBezTo>
                      <a:pt x="116565" y="41798"/>
                      <a:pt x="140861" y="13667"/>
                      <a:pt x="134113" y="359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4" name="Google Shape;4354;p27"/>
              <p:cNvSpPr/>
              <p:nvPr/>
            </p:nvSpPr>
            <p:spPr>
              <a:xfrm>
                <a:off x="3089520" y="3197880"/>
                <a:ext cx="331478" cy="181536"/>
              </a:xfrm>
              <a:custGeom>
                <a:avLst/>
                <a:gdLst/>
                <a:ahLst/>
                <a:cxnLst/>
                <a:rect l="l" t="t" r="r" b="b"/>
                <a:pathLst>
                  <a:path w="365265" h="205706" extrusionOk="0">
                    <a:moveTo>
                      <a:pt x="326254" y="180780"/>
                    </a:moveTo>
                    <a:cubicBezTo>
                      <a:pt x="245934" y="135203"/>
                      <a:pt x="161858" y="96613"/>
                      <a:pt x="80320" y="53312"/>
                    </a:cubicBezTo>
                    <a:cubicBezTo>
                      <a:pt x="-31694" y="-6217"/>
                      <a:pt x="-24183" y="-22593"/>
                      <a:pt x="88092" y="38916"/>
                    </a:cubicBezTo>
                    <a:cubicBezTo>
                      <a:pt x="169027" y="83333"/>
                      <a:pt x="247402" y="132472"/>
                      <a:pt x="329566" y="174635"/>
                    </a:cubicBezTo>
                    <a:cubicBezTo>
                      <a:pt x="333571" y="176660"/>
                      <a:pt x="330294" y="183113"/>
                      <a:pt x="326243" y="180780"/>
                    </a:cubicBezTo>
                    <a:lnTo>
                      <a:pt x="326243" y="18078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355" name="Google Shape;4355;p27"/>
            <p:cNvSpPr/>
            <p:nvPr/>
          </p:nvSpPr>
          <p:spPr>
            <a:xfrm>
              <a:off x="1604218" y="858805"/>
              <a:ext cx="91500" cy="915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356" name="Google Shape;4356;p27"/>
            <p:cNvSpPr/>
            <p:nvPr/>
          </p:nvSpPr>
          <p:spPr>
            <a:xfrm>
              <a:off x="1786550" y="811850"/>
              <a:ext cx="45600" cy="45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grpSp>
          <p:nvGrpSpPr>
            <p:cNvPr id="4357" name="Google Shape;4357;p27"/>
            <p:cNvGrpSpPr/>
            <p:nvPr/>
          </p:nvGrpSpPr>
          <p:grpSpPr>
            <a:xfrm rot="2215879">
              <a:off x="1372148" y="1229939"/>
              <a:ext cx="555654" cy="292239"/>
              <a:chOff x="2912760" y="5583240"/>
              <a:chExt cx="1102969" cy="580092"/>
            </a:xfrm>
          </p:grpSpPr>
          <p:sp>
            <p:nvSpPr>
              <p:cNvPr id="4358" name="Google Shape;4358;p27"/>
              <p:cNvSpPr/>
              <p:nvPr/>
            </p:nvSpPr>
            <p:spPr>
              <a:xfrm>
                <a:off x="3081600" y="5583240"/>
                <a:ext cx="934129" cy="580092"/>
              </a:xfrm>
              <a:custGeom>
                <a:avLst/>
                <a:gdLst/>
                <a:ahLst/>
                <a:cxnLst/>
                <a:rect l="l" t="t" r="r" b="b"/>
                <a:pathLst>
                  <a:path w="953193" h="605840" extrusionOk="0">
                    <a:moveTo>
                      <a:pt x="770429" y="354023"/>
                    </a:moveTo>
                    <a:cubicBezTo>
                      <a:pt x="712676" y="435003"/>
                      <a:pt x="636725" y="504763"/>
                      <a:pt x="545662" y="544787"/>
                    </a:cubicBezTo>
                    <a:cubicBezTo>
                      <a:pt x="454599" y="584810"/>
                      <a:pt x="347763" y="593084"/>
                      <a:pt x="255198" y="556702"/>
                    </a:cubicBezTo>
                    <a:cubicBezTo>
                      <a:pt x="162621" y="520308"/>
                      <a:pt x="90938" y="443595"/>
                      <a:pt x="0" y="403264"/>
                    </a:cubicBezTo>
                    <a:cubicBezTo>
                      <a:pt x="64605" y="294050"/>
                      <a:pt x="131587" y="182093"/>
                      <a:pt x="232016" y="104550"/>
                    </a:cubicBezTo>
                    <a:cubicBezTo>
                      <a:pt x="335985" y="24263"/>
                      <a:pt x="472340" y="-12756"/>
                      <a:pt x="602631" y="3927"/>
                    </a:cubicBezTo>
                    <a:cubicBezTo>
                      <a:pt x="714326" y="18221"/>
                      <a:pt x="841942" y="75496"/>
                      <a:pt x="912532" y="166639"/>
                    </a:cubicBezTo>
                    <a:cubicBezTo>
                      <a:pt x="953193" y="219147"/>
                      <a:pt x="935804" y="202099"/>
                      <a:pt x="890978" y="222652"/>
                    </a:cubicBezTo>
                    <a:cubicBezTo>
                      <a:pt x="831996" y="249679"/>
                      <a:pt x="807893" y="301481"/>
                      <a:pt x="770429" y="35402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9" name="Google Shape;4359;p27"/>
              <p:cNvSpPr/>
              <p:nvPr/>
            </p:nvSpPr>
            <p:spPr>
              <a:xfrm>
                <a:off x="2912760" y="5751720"/>
                <a:ext cx="1044184" cy="322068"/>
              </a:xfrm>
              <a:custGeom>
                <a:avLst/>
                <a:gdLst/>
                <a:ahLst/>
                <a:cxnLst/>
                <a:rect l="l" t="t" r="r" b="b"/>
                <a:pathLst>
                  <a:path w="1052075" h="325321" extrusionOk="0">
                    <a:moveTo>
                      <a:pt x="1032387" y="20495"/>
                    </a:moveTo>
                    <a:cubicBezTo>
                      <a:pt x="853891" y="14362"/>
                      <a:pt x="676408" y="55944"/>
                      <a:pt x="510396" y="119263"/>
                    </a:cubicBezTo>
                    <a:cubicBezTo>
                      <a:pt x="342221" y="181387"/>
                      <a:pt x="184562" y="265508"/>
                      <a:pt x="13508" y="321759"/>
                    </a:cubicBezTo>
                    <a:cubicBezTo>
                      <a:pt x="2652" y="325321"/>
                      <a:pt x="-5622" y="309799"/>
                      <a:pt x="4768" y="303210"/>
                    </a:cubicBezTo>
                    <a:cubicBezTo>
                      <a:pt x="301708" y="120617"/>
                      <a:pt x="683350" y="1730"/>
                      <a:pt x="1032785" y="0"/>
                    </a:cubicBezTo>
                    <a:cubicBezTo>
                      <a:pt x="1046066" y="262"/>
                      <a:pt x="1046453" y="20666"/>
                      <a:pt x="1032376" y="20495"/>
                    </a:cubicBezTo>
                    <a:lnTo>
                      <a:pt x="1032376" y="2049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360" name="Google Shape;4360;p27"/>
          <p:cNvGrpSpPr/>
          <p:nvPr/>
        </p:nvGrpSpPr>
        <p:grpSpPr>
          <a:xfrm>
            <a:off x="5677882" y="-776480"/>
            <a:ext cx="2749793" cy="3018927"/>
            <a:chOff x="5677882" y="-776480"/>
            <a:chExt cx="2749793" cy="3018927"/>
          </a:xfrm>
        </p:grpSpPr>
        <p:grpSp>
          <p:nvGrpSpPr>
            <p:cNvPr id="4361" name="Google Shape;4361;p27"/>
            <p:cNvGrpSpPr/>
            <p:nvPr/>
          </p:nvGrpSpPr>
          <p:grpSpPr>
            <a:xfrm rot="10800000">
              <a:off x="7636346" y="1239018"/>
              <a:ext cx="791330" cy="1003430"/>
              <a:chOff x="2000520" y="3811680"/>
              <a:chExt cx="791330" cy="1003430"/>
            </a:xfrm>
          </p:grpSpPr>
          <p:sp>
            <p:nvSpPr>
              <p:cNvPr id="4362" name="Google Shape;4362;p27"/>
              <p:cNvSpPr/>
              <p:nvPr/>
            </p:nvSpPr>
            <p:spPr>
              <a:xfrm>
                <a:off x="2034000" y="4337640"/>
                <a:ext cx="334327" cy="345775"/>
              </a:xfrm>
              <a:custGeom>
                <a:avLst/>
                <a:gdLst/>
                <a:ahLst/>
                <a:cxnLst/>
                <a:rect l="l" t="t" r="r" b="b"/>
                <a:pathLst>
                  <a:path w="335165" h="348388" extrusionOk="0">
                    <a:moveTo>
                      <a:pt x="279050" y="4617"/>
                    </a:moveTo>
                    <a:cubicBezTo>
                      <a:pt x="290783" y="782"/>
                      <a:pt x="303870" y="-2427"/>
                      <a:pt x="315170" y="2534"/>
                    </a:cubicBezTo>
                    <a:cubicBezTo>
                      <a:pt x="328656" y="8463"/>
                      <a:pt x="335165" y="24794"/>
                      <a:pt x="333777" y="39451"/>
                    </a:cubicBezTo>
                    <a:cubicBezTo>
                      <a:pt x="332389" y="54120"/>
                      <a:pt x="324707" y="67389"/>
                      <a:pt x="316456" y="79589"/>
                    </a:cubicBezTo>
                    <a:cubicBezTo>
                      <a:pt x="237103" y="192581"/>
                      <a:pt x="106153" y="261362"/>
                      <a:pt x="0" y="345961"/>
                    </a:cubicBezTo>
                    <a:cubicBezTo>
                      <a:pt x="49003" y="194948"/>
                      <a:pt x="116145" y="57819"/>
                      <a:pt x="279039" y="461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3" name="Google Shape;4363;p27"/>
              <p:cNvSpPr/>
              <p:nvPr/>
            </p:nvSpPr>
            <p:spPr>
              <a:xfrm>
                <a:off x="2048400" y="4377600"/>
                <a:ext cx="273214" cy="253936"/>
              </a:xfrm>
              <a:custGeom>
                <a:avLst/>
                <a:gdLst/>
                <a:ahLst/>
                <a:cxnLst/>
                <a:rect l="l" t="t" r="r" b="b"/>
                <a:pathLst>
                  <a:path w="276672" h="257803" extrusionOk="0">
                    <a:moveTo>
                      <a:pt x="271599" y="5736"/>
                    </a:moveTo>
                    <a:cubicBezTo>
                      <a:pt x="176439" y="78443"/>
                      <a:pt x="95060" y="174547"/>
                      <a:pt x="5340" y="253468"/>
                    </a:cubicBezTo>
                    <a:cubicBezTo>
                      <a:pt x="2597" y="255869"/>
                      <a:pt x="-1659" y="252023"/>
                      <a:pt x="674" y="249075"/>
                    </a:cubicBezTo>
                    <a:cubicBezTo>
                      <a:pt x="37306" y="200118"/>
                      <a:pt x="82690" y="158979"/>
                      <a:pt x="128278" y="118660"/>
                    </a:cubicBezTo>
                    <a:cubicBezTo>
                      <a:pt x="169019" y="83712"/>
                      <a:pt x="226705" y="34448"/>
                      <a:pt x="267548" y="774"/>
                    </a:cubicBezTo>
                    <a:cubicBezTo>
                      <a:pt x="270677" y="-1934"/>
                      <a:pt x="275013" y="3130"/>
                      <a:pt x="271599" y="5747"/>
                    </a:cubicBezTo>
                    <a:lnTo>
                      <a:pt x="271599" y="5747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4" name="Google Shape;4364;p27"/>
              <p:cNvSpPr/>
              <p:nvPr/>
            </p:nvSpPr>
            <p:spPr>
              <a:xfrm>
                <a:off x="2027160" y="4145040"/>
                <a:ext cx="98942" cy="457715"/>
              </a:xfrm>
              <a:custGeom>
                <a:avLst/>
                <a:gdLst/>
                <a:ahLst/>
                <a:cxnLst/>
                <a:rect l="l" t="t" r="r" b="b"/>
                <a:pathLst>
                  <a:path w="104150" h="462338" extrusionOk="0">
                    <a:moveTo>
                      <a:pt x="87336" y="33034"/>
                    </a:moveTo>
                    <a:cubicBezTo>
                      <a:pt x="84844" y="20482"/>
                      <a:pt x="80462" y="6188"/>
                      <a:pt x="68581" y="1455"/>
                    </a:cubicBezTo>
                    <a:cubicBezTo>
                      <a:pt x="54527" y="-4145"/>
                      <a:pt x="39540" y="7383"/>
                      <a:pt x="30652" y="19628"/>
                    </a:cubicBezTo>
                    <a:cubicBezTo>
                      <a:pt x="-564" y="62611"/>
                      <a:pt x="-1440" y="119921"/>
                      <a:pt x="711" y="172997"/>
                    </a:cubicBezTo>
                    <a:cubicBezTo>
                      <a:pt x="4580" y="268533"/>
                      <a:pt x="14242" y="363829"/>
                      <a:pt x="29605" y="458193"/>
                    </a:cubicBezTo>
                    <a:cubicBezTo>
                      <a:pt x="25519" y="433327"/>
                      <a:pt x="54641" y="378874"/>
                      <a:pt x="63142" y="354737"/>
                    </a:cubicBezTo>
                    <a:cubicBezTo>
                      <a:pt x="74795" y="321666"/>
                      <a:pt x="84536" y="289028"/>
                      <a:pt x="90397" y="254228"/>
                    </a:cubicBezTo>
                    <a:cubicBezTo>
                      <a:pt x="102710" y="181123"/>
                      <a:pt x="101800" y="105741"/>
                      <a:pt x="87336" y="3301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5" name="Google Shape;4365;p27"/>
              <p:cNvSpPr/>
              <p:nvPr/>
            </p:nvSpPr>
            <p:spPr>
              <a:xfrm>
                <a:off x="2000520" y="3974760"/>
                <a:ext cx="418046" cy="840350"/>
              </a:xfrm>
              <a:custGeom>
                <a:avLst/>
                <a:gdLst/>
                <a:ahLst/>
                <a:cxnLst/>
                <a:rect l="l" t="t" r="r" b="b"/>
                <a:pathLst>
                  <a:path w="423338" h="848838" extrusionOk="0">
                    <a:moveTo>
                      <a:pt x="415705" y="12706"/>
                    </a:moveTo>
                    <a:cubicBezTo>
                      <a:pt x="198847" y="239009"/>
                      <a:pt x="92853" y="538350"/>
                      <a:pt x="14979" y="835893"/>
                    </a:cubicBezTo>
                    <a:cubicBezTo>
                      <a:pt x="12760" y="844189"/>
                      <a:pt x="-668" y="842482"/>
                      <a:pt x="26" y="833355"/>
                    </a:cubicBezTo>
                    <a:cubicBezTo>
                      <a:pt x="25551" y="518913"/>
                      <a:pt x="202727" y="235914"/>
                      <a:pt x="404496" y="2498"/>
                    </a:cubicBezTo>
                    <a:cubicBezTo>
                      <a:pt x="410960" y="-4649"/>
                      <a:pt x="422670" y="5047"/>
                      <a:pt x="415705" y="12706"/>
                    </a:cubicBezTo>
                    <a:lnTo>
                      <a:pt x="415705" y="1270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6" name="Google Shape;4366;p27"/>
              <p:cNvSpPr/>
              <p:nvPr/>
            </p:nvSpPr>
            <p:spPr>
              <a:xfrm>
                <a:off x="2078640" y="3811680"/>
                <a:ext cx="713210" cy="493345"/>
              </a:xfrm>
              <a:custGeom>
                <a:avLst/>
                <a:gdLst/>
                <a:ahLst/>
                <a:cxnLst/>
                <a:rect l="l" t="t" r="r" b="b"/>
                <a:pathLst>
                  <a:path w="720414" h="500858" extrusionOk="0">
                    <a:moveTo>
                      <a:pt x="364726" y="59617"/>
                    </a:moveTo>
                    <a:cubicBezTo>
                      <a:pt x="265298" y="14245"/>
                      <a:pt x="154479" y="-5932"/>
                      <a:pt x="45436" y="1510"/>
                    </a:cubicBezTo>
                    <a:cubicBezTo>
                      <a:pt x="36525" y="2113"/>
                      <a:pt x="26556" y="3456"/>
                      <a:pt x="21094" y="10523"/>
                    </a:cubicBezTo>
                    <a:cubicBezTo>
                      <a:pt x="14846" y="18603"/>
                      <a:pt x="17748" y="31007"/>
                      <a:pt x="24838" y="38359"/>
                    </a:cubicBezTo>
                    <a:cubicBezTo>
                      <a:pt x="31928" y="45710"/>
                      <a:pt x="42033" y="49181"/>
                      <a:pt x="51797" y="52163"/>
                    </a:cubicBezTo>
                    <a:cubicBezTo>
                      <a:pt x="119656" y="72909"/>
                      <a:pt x="190998" y="82240"/>
                      <a:pt x="261907" y="79634"/>
                    </a:cubicBezTo>
                    <a:cubicBezTo>
                      <a:pt x="175942" y="88841"/>
                      <a:pt x="91969" y="116267"/>
                      <a:pt x="17145" y="159590"/>
                    </a:cubicBezTo>
                    <a:cubicBezTo>
                      <a:pt x="9645" y="163938"/>
                      <a:pt x="1475" y="169514"/>
                      <a:pt x="166" y="178083"/>
                    </a:cubicBezTo>
                    <a:cubicBezTo>
                      <a:pt x="-1154" y="186732"/>
                      <a:pt x="5594" y="194994"/>
                      <a:pt x="13685" y="198328"/>
                    </a:cubicBezTo>
                    <a:cubicBezTo>
                      <a:pt x="21777" y="201663"/>
                      <a:pt x="30869" y="201219"/>
                      <a:pt x="39586" y="200570"/>
                    </a:cubicBezTo>
                    <a:cubicBezTo>
                      <a:pt x="131514" y="193753"/>
                      <a:pt x="222259" y="171107"/>
                      <a:pt x="306608" y="133917"/>
                    </a:cubicBezTo>
                    <a:cubicBezTo>
                      <a:pt x="241241" y="168967"/>
                      <a:pt x="178855" y="209594"/>
                      <a:pt x="120362" y="255194"/>
                    </a:cubicBezTo>
                    <a:cubicBezTo>
                      <a:pt x="103952" y="267986"/>
                      <a:pt x="86950" y="282518"/>
                      <a:pt x="81579" y="302604"/>
                    </a:cubicBezTo>
                    <a:cubicBezTo>
                      <a:pt x="80634" y="306120"/>
                      <a:pt x="80111" y="309966"/>
                      <a:pt x="81556" y="313312"/>
                    </a:cubicBezTo>
                    <a:cubicBezTo>
                      <a:pt x="82967" y="316578"/>
                      <a:pt x="86040" y="318809"/>
                      <a:pt x="89135" y="320538"/>
                    </a:cubicBezTo>
                    <a:cubicBezTo>
                      <a:pt x="119190" y="337381"/>
                      <a:pt x="156551" y="321153"/>
                      <a:pt x="185945" y="303184"/>
                    </a:cubicBezTo>
                    <a:cubicBezTo>
                      <a:pt x="246419" y="266210"/>
                      <a:pt x="301988" y="221236"/>
                      <a:pt x="350762" y="169810"/>
                    </a:cubicBezTo>
                    <a:cubicBezTo>
                      <a:pt x="284314" y="233094"/>
                      <a:pt x="228461" y="318797"/>
                      <a:pt x="187163" y="400745"/>
                    </a:cubicBezTo>
                    <a:cubicBezTo>
                      <a:pt x="182691" y="409633"/>
                      <a:pt x="178696" y="421320"/>
                      <a:pt x="185422" y="428638"/>
                    </a:cubicBezTo>
                    <a:cubicBezTo>
                      <a:pt x="193297" y="437207"/>
                      <a:pt x="207476" y="431346"/>
                      <a:pt x="216944" y="424575"/>
                    </a:cubicBezTo>
                    <a:cubicBezTo>
                      <a:pt x="294989" y="368688"/>
                      <a:pt x="343331" y="280435"/>
                      <a:pt x="378871" y="191261"/>
                    </a:cubicBezTo>
                    <a:cubicBezTo>
                      <a:pt x="353721" y="273971"/>
                      <a:pt x="345448" y="361621"/>
                      <a:pt x="346313" y="448063"/>
                    </a:cubicBezTo>
                    <a:cubicBezTo>
                      <a:pt x="346415" y="458760"/>
                      <a:pt x="347348" y="470835"/>
                      <a:pt x="355542" y="477720"/>
                    </a:cubicBezTo>
                    <a:cubicBezTo>
                      <a:pt x="364976" y="485652"/>
                      <a:pt x="380180" y="482352"/>
                      <a:pt x="388988" y="473737"/>
                    </a:cubicBezTo>
                    <a:cubicBezTo>
                      <a:pt x="397796" y="465122"/>
                      <a:pt x="401700" y="452786"/>
                      <a:pt x="404863" y="440883"/>
                    </a:cubicBezTo>
                    <a:cubicBezTo>
                      <a:pt x="426246" y="360505"/>
                      <a:pt x="428659" y="276475"/>
                      <a:pt x="430946" y="193332"/>
                    </a:cubicBezTo>
                    <a:cubicBezTo>
                      <a:pt x="438423" y="271183"/>
                      <a:pt x="451430" y="348511"/>
                      <a:pt x="469843" y="424529"/>
                    </a:cubicBezTo>
                    <a:cubicBezTo>
                      <a:pt x="474771" y="444888"/>
                      <a:pt x="480427" y="465839"/>
                      <a:pt x="493605" y="482124"/>
                    </a:cubicBezTo>
                    <a:cubicBezTo>
                      <a:pt x="498988" y="488781"/>
                      <a:pt x="507363" y="494926"/>
                      <a:pt x="515489" y="492207"/>
                    </a:cubicBezTo>
                    <a:cubicBezTo>
                      <a:pt x="520394" y="490568"/>
                      <a:pt x="523751" y="486073"/>
                      <a:pt x="526379" y="481623"/>
                    </a:cubicBezTo>
                    <a:cubicBezTo>
                      <a:pt x="546977" y="446846"/>
                      <a:pt x="542550" y="403317"/>
                      <a:pt x="537475" y="363214"/>
                    </a:cubicBezTo>
                    <a:cubicBezTo>
                      <a:pt x="531136" y="313187"/>
                      <a:pt x="524798" y="263149"/>
                      <a:pt x="518459" y="213122"/>
                    </a:cubicBezTo>
                    <a:cubicBezTo>
                      <a:pt x="549458" y="291986"/>
                      <a:pt x="604424" y="361245"/>
                      <a:pt x="674195" y="409348"/>
                    </a:cubicBezTo>
                    <a:cubicBezTo>
                      <a:pt x="681831" y="414617"/>
                      <a:pt x="691322" y="419829"/>
                      <a:pt x="699902" y="416336"/>
                    </a:cubicBezTo>
                    <a:cubicBezTo>
                      <a:pt x="705649" y="413991"/>
                      <a:pt x="709314" y="408210"/>
                      <a:pt x="711283" y="402315"/>
                    </a:cubicBezTo>
                    <a:cubicBezTo>
                      <a:pt x="719260" y="378577"/>
                      <a:pt x="705513" y="353415"/>
                      <a:pt x="691310" y="332784"/>
                    </a:cubicBezTo>
                    <a:cubicBezTo>
                      <a:pt x="607553" y="211085"/>
                      <a:pt x="499113" y="120955"/>
                      <a:pt x="364714" y="5961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367" name="Google Shape;4367;p27"/>
              <p:cNvGrpSpPr/>
              <p:nvPr/>
            </p:nvGrpSpPr>
            <p:grpSpPr>
              <a:xfrm>
                <a:off x="2115720" y="3832200"/>
                <a:ext cx="664121" cy="441539"/>
                <a:chOff x="2115720" y="3832200"/>
                <a:chExt cx="664121" cy="441539"/>
              </a:xfrm>
            </p:grpSpPr>
            <p:sp>
              <p:nvSpPr>
                <p:cNvPr id="4368" name="Google Shape;4368;p27"/>
                <p:cNvSpPr/>
                <p:nvPr/>
              </p:nvSpPr>
              <p:spPr>
                <a:xfrm>
                  <a:off x="2125440" y="3832200"/>
                  <a:ext cx="323593" cy="522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6038" h="62021" extrusionOk="0">
                      <a:moveTo>
                        <a:pt x="319004" y="51999"/>
                      </a:moveTo>
                      <a:cubicBezTo>
                        <a:pt x="217255" y="16198"/>
                        <a:pt x="109224" y="17461"/>
                        <a:pt x="2900" y="11771"/>
                      </a:cubicBezTo>
                      <a:cubicBezTo>
                        <a:pt x="-707" y="11577"/>
                        <a:pt x="-1094" y="5933"/>
                        <a:pt x="2559" y="5364"/>
                      </a:cubicBezTo>
                      <a:cubicBezTo>
                        <a:pt x="82834" y="-8588"/>
                        <a:pt x="164702" y="7082"/>
                        <a:pt x="243065" y="24892"/>
                      </a:cubicBezTo>
                      <a:cubicBezTo>
                        <a:pt x="269330" y="30730"/>
                        <a:pt x="295140" y="38320"/>
                        <a:pt x="320938" y="45888"/>
                      </a:cubicBezTo>
                      <a:cubicBezTo>
                        <a:pt x="324944" y="47015"/>
                        <a:pt x="323078" y="53433"/>
                        <a:pt x="319004" y="51999"/>
                      </a:cubicBezTo>
                      <a:lnTo>
                        <a:pt x="319004" y="5199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69" name="Google Shape;4369;p27"/>
                <p:cNvSpPr/>
                <p:nvPr/>
              </p:nvSpPr>
              <p:spPr>
                <a:xfrm>
                  <a:off x="2194560" y="3900960"/>
                  <a:ext cx="278552" cy="2129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0158" h="232062" extrusionOk="0">
                      <a:moveTo>
                        <a:pt x="277205" y="5648"/>
                      </a:moveTo>
                      <a:cubicBezTo>
                        <a:pt x="212294" y="61843"/>
                        <a:pt x="148212" y="119472"/>
                        <a:pt x="78168" y="169339"/>
                      </a:cubicBezTo>
                      <a:cubicBezTo>
                        <a:pt x="72387" y="173413"/>
                        <a:pt x="-9652" y="230063"/>
                        <a:pt x="943" y="208247"/>
                      </a:cubicBezTo>
                      <a:cubicBezTo>
                        <a:pt x="22986" y="189766"/>
                        <a:pt x="46179" y="173311"/>
                        <a:pt x="69553" y="157037"/>
                      </a:cubicBezTo>
                      <a:cubicBezTo>
                        <a:pt x="110897" y="128029"/>
                        <a:pt x="169448" y="88222"/>
                        <a:pt x="208003" y="56654"/>
                      </a:cubicBezTo>
                      <a:cubicBezTo>
                        <a:pt x="230012" y="38514"/>
                        <a:pt x="252067" y="20374"/>
                        <a:pt x="272915" y="880"/>
                      </a:cubicBezTo>
                      <a:cubicBezTo>
                        <a:pt x="275897" y="-1999"/>
                        <a:pt x="280506" y="2872"/>
                        <a:pt x="277205" y="5648"/>
                      </a:cubicBezTo>
                      <a:lnTo>
                        <a:pt x="277205" y="564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70" name="Google Shape;4370;p27"/>
                <p:cNvSpPr/>
                <p:nvPr/>
              </p:nvSpPr>
              <p:spPr>
                <a:xfrm>
                  <a:off x="2279160" y="3915000"/>
                  <a:ext cx="211806" cy="303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945" h="305463" extrusionOk="0">
                      <a:moveTo>
                        <a:pt x="210823" y="5264"/>
                      </a:moveTo>
                      <a:cubicBezTo>
                        <a:pt x="155516" y="76287"/>
                        <a:pt x="114969" y="158428"/>
                        <a:pt x="59730" y="229770"/>
                      </a:cubicBezTo>
                      <a:cubicBezTo>
                        <a:pt x="42182" y="254134"/>
                        <a:pt x="24577" y="278169"/>
                        <a:pt x="5766" y="301749"/>
                      </a:cubicBezTo>
                      <a:cubicBezTo>
                        <a:pt x="4662" y="303148"/>
                        <a:pt x="2625" y="303387"/>
                        <a:pt x="1225" y="302284"/>
                      </a:cubicBezTo>
                      <a:cubicBezTo>
                        <a:pt x="30" y="301339"/>
                        <a:pt x="-311" y="299711"/>
                        <a:pt x="292" y="298391"/>
                      </a:cubicBezTo>
                      <a:cubicBezTo>
                        <a:pt x="26056" y="243369"/>
                        <a:pt x="65989" y="197166"/>
                        <a:pt x="102052" y="149051"/>
                      </a:cubicBezTo>
                      <a:cubicBezTo>
                        <a:pt x="139231" y="101642"/>
                        <a:pt x="168478" y="48691"/>
                        <a:pt x="205838" y="1224"/>
                      </a:cubicBezTo>
                      <a:cubicBezTo>
                        <a:pt x="208342" y="-2076"/>
                        <a:pt x="213634" y="1987"/>
                        <a:pt x="210823" y="5264"/>
                      </a:cubicBezTo>
                      <a:lnTo>
                        <a:pt x="210823" y="5264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71" name="Google Shape;4371;p27"/>
                <p:cNvSpPr/>
                <p:nvPr/>
              </p:nvSpPr>
              <p:spPr>
                <a:xfrm>
                  <a:off x="2461320" y="3921120"/>
                  <a:ext cx="42159" cy="3412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77" h="343848" extrusionOk="0">
                      <a:moveTo>
                        <a:pt x="42184" y="3778"/>
                      </a:moveTo>
                      <a:cubicBezTo>
                        <a:pt x="17807" y="112162"/>
                        <a:pt x="25284" y="229479"/>
                        <a:pt x="7372" y="338750"/>
                      </a:cubicBezTo>
                      <a:cubicBezTo>
                        <a:pt x="6780" y="342323"/>
                        <a:pt x="1102" y="342073"/>
                        <a:pt x="965" y="338352"/>
                      </a:cubicBezTo>
                      <a:cubicBezTo>
                        <a:pt x="-2460" y="281861"/>
                        <a:pt x="3821" y="225723"/>
                        <a:pt x="10581" y="169745"/>
                      </a:cubicBezTo>
                      <a:cubicBezTo>
                        <a:pt x="17944" y="113835"/>
                        <a:pt x="25944" y="58073"/>
                        <a:pt x="35879" y="2572"/>
                      </a:cubicBezTo>
                      <a:cubicBezTo>
                        <a:pt x="36528" y="-1525"/>
                        <a:pt x="43117" y="-432"/>
                        <a:pt x="42184" y="3767"/>
                      </a:cubicBezTo>
                      <a:lnTo>
                        <a:pt x="42184" y="376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72" name="Google Shape;4372;p27"/>
                <p:cNvSpPr/>
                <p:nvPr/>
              </p:nvSpPr>
              <p:spPr>
                <a:xfrm>
                  <a:off x="2521440" y="3930840"/>
                  <a:ext cx="67745" cy="3428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429" h="344622" extrusionOk="0">
                      <a:moveTo>
                        <a:pt x="6380" y="2604"/>
                      </a:moveTo>
                      <a:cubicBezTo>
                        <a:pt x="21504" y="86930"/>
                        <a:pt x="40805" y="170346"/>
                        <a:pt x="56714" y="254501"/>
                      </a:cubicBezTo>
                      <a:cubicBezTo>
                        <a:pt x="61812" y="282564"/>
                        <a:pt x="66091" y="310775"/>
                        <a:pt x="67514" y="339487"/>
                      </a:cubicBezTo>
                      <a:cubicBezTo>
                        <a:pt x="67605" y="341274"/>
                        <a:pt x="66228" y="342788"/>
                        <a:pt x="64441" y="342879"/>
                      </a:cubicBezTo>
                      <a:cubicBezTo>
                        <a:pt x="62939" y="342958"/>
                        <a:pt x="61630" y="341991"/>
                        <a:pt x="61198" y="340614"/>
                      </a:cubicBezTo>
                      <a:cubicBezTo>
                        <a:pt x="44423" y="285762"/>
                        <a:pt x="37174" y="229078"/>
                        <a:pt x="28651" y="172599"/>
                      </a:cubicBezTo>
                      <a:cubicBezTo>
                        <a:pt x="20787" y="116074"/>
                        <a:pt x="11899" y="59595"/>
                        <a:pt x="87" y="3787"/>
                      </a:cubicBezTo>
                      <a:cubicBezTo>
                        <a:pt x="-824" y="-264"/>
                        <a:pt x="5720" y="-1664"/>
                        <a:pt x="6391" y="2592"/>
                      </a:cubicBezTo>
                      <a:lnTo>
                        <a:pt x="6391" y="259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73" name="Google Shape;4373;p27"/>
                <p:cNvSpPr/>
                <p:nvPr/>
              </p:nvSpPr>
              <p:spPr>
                <a:xfrm>
                  <a:off x="2543040" y="3930480"/>
                  <a:ext cx="236801" cy="2711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873" h="274601" extrusionOk="0">
                      <a:moveTo>
                        <a:pt x="5887" y="1446"/>
                      </a:moveTo>
                      <a:cubicBezTo>
                        <a:pt x="69979" y="90950"/>
                        <a:pt x="162522" y="156886"/>
                        <a:pt x="224282" y="248700"/>
                      </a:cubicBezTo>
                      <a:cubicBezTo>
                        <a:pt x="224282" y="248700"/>
                        <a:pt x="235115" y="265110"/>
                        <a:pt x="235115" y="265110"/>
                      </a:cubicBezTo>
                      <a:cubicBezTo>
                        <a:pt x="236265" y="266851"/>
                        <a:pt x="235787" y="269184"/>
                        <a:pt x="234046" y="270334"/>
                      </a:cubicBezTo>
                      <a:cubicBezTo>
                        <a:pt x="229949" y="272405"/>
                        <a:pt x="226990" y="268945"/>
                        <a:pt x="228822" y="263904"/>
                      </a:cubicBezTo>
                      <a:cubicBezTo>
                        <a:pt x="231292" y="256143"/>
                        <a:pt x="241067" y="265030"/>
                        <a:pt x="234444" y="269002"/>
                      </a:cubicBezTo>
                      <a:cubicBezTo>
                        <a:pt x="231952" y="270368"/>
                        <a:pt x="229243" y="269184"/>
                        <a:pt x="227650" y="267728"/>
                      </a:cubicBezTo>
                      <a:cubicBezTo>
                        <a:pt x="193339" y="233326"/>
                        <a:pt x="147489" y="176494"/>
                        <a:pt x="115363" y="139167"/>
                      </a:cubicBezTo>
                      <a:cubicBezTo>
                        <a:pt x="77616" y="94102"/>
                        <a:pt x="34861" y="53236"/>
                        <a:pt x="618" y="5099"/>
                      </a:cubicBezTo>
                      <a:cubicBezTo>
                        <a:pt x="-1806" y="1799"/>
                        <a:pt x="3520" y="-2196"/>
                        <a:pt x="5898" y="1446"/>
                      </a:cubicBezTo>
                      <a:lnTo>
                        <a:pt x="5898" y="144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74" name="Google Shape;4374;p27"/>
                <p:cNvSpPr/>
                <p:nvPr/>
              </p:nvSpPr>
              <p:spPr>
                <a:xfrm>
                  <a:off x="2115720" y="3893760"/>
                  <a:ext cx="342200" cy="940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5657" h="95707" extrusionOk="0">
                      <a:moveTo>
                        <a:pt x="339818" y="6378"/>
                      </a:moveTo>
                      <a:cubicBezTo>
                        <a:pt x="226166" y="29468"/>
                        <a:pt x="117122" y="69685"/>
                        <a:pt x="3811" y="93970"/>
                      </a:cubicBezTo>
                      <a:cubicBezTo>
                        <a:pt x="260" y="94756"/>
                        <a:pt x="-1617" y="89362"/>
                        <a:pt x="1808" y="87871"/>
                      </a:cubicBezTo>
                      <a:cubicBezTo>
                        <a:pt x="54885" y="63415"/>
                        <a:pt x="112081" y="51181"/>
                        <a:pt x="168697" y="38333"/>
                      </a:cubicBezTo>
                      <a:cubicBezTo>
                        <a:pt x="218689" y="27500"/>
                        <a:pt x="289393" y="12261"/>
                        <a:pt x="338362" y="119"/>
                      </a:cubicBezTo>
                      <a:cubicBezTo>
                        <a:pt x="342367" y="-951"/>
                        <a:pt x="344040" y="5513"/>
                        <a:pt x="339818" y="6367"/>
                      </a:cubicBezTo>
                      <a:lnTo>
                        <a:pt x="339818" y="636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375" name="Google Shape;4375;p27"/>
              <p:cNvSpPr/>
              <p:nvPr/>
            </p:nvSpPr>
            <p:spPr>
              <a:xfrm>
                <a:off x="2430000" y="3863880"/>
                <a:ext cx="132687" cy="74945"/>
              </a:xfrm>
              <a:custGeom>
                <a:avLst/>
                <a:gdLst/>
                <a:ahLst/>
                <a:cxnLst/>
                <a:rect l="l" t="t" r="r" b="b"/>
                <a:pathLst>
                  <a:path w="141533" h="85407" extrusionOk="0">
                    <a:moveTo>
                      <a:pt x="618" y="4653"/>
                    </a:moveTo>
                    <a:cubicBezTo>
                      <a:pt x="-4343" y="14610"/>
                      <a:pt x="21102" y="37348"/>
                      <a:pt x="57450" y="55431"/>
                    </a:cubicBezTo>
                    <a:cubicBezTo>
                      <a:pt x="93798" y="73513"/>
                      <a:pt x="127278" y="80091"/>
                      <a:pt x="132229" y="70122"/>
                    </a:cubicBezTo>
                    <a:cubicBezTo>
                      <a:pt x="137190" y="60165"/>
                      <a:pt x="111744" y="37427"/>
                      <a:pt x="75397" y="19345"/>
                    </a:cubicBezTo>
                    <a:cubicBezTo>
                      <a:pt x="39049" y="1262"/>
                      <a:pt x="5569" y="-5316"/>
                      <a:pt x="618" y="465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6" name="Google Shape;4376;p27"/>
              <p:cNvSpPr/>
              <p:nvPr/>
            </p:nvSpPr>
            <p:spPr>
              <a:xfrm>
                <a:off x="2069640" y="4202280"/>
                <a:ext cx="16571" cy="345311"/>
              </a:xfrm>
              <a:custGeom>
                <a:avLst/>
                <a:gdLst/>
                <a:ahLst/>
                <a:cxnLst/>
                <a:rect l="l" t="t" r="r" b="b"/>
                <a:pathLst>
                  <a:path w="23340" h="347046" extrusionOk="0">
                    <a:moveTo>
                      <a:pt x="6425" y="3099"/>
                    </a:moveTo>
                    <a:cubicBezTo>
                      <a:pt x="5469" y="116171"/>
                      <a:pt x="23028" y="229004"/>
                      <a:pt x="14288" y="341986"/>
                    </a:cubicBezTo>
                    <a:cubicBezTo>
                      <a:pt x="13992" y="345593"/>
                      <a:pt x="8314" y="345832"/>
                      <a:pt x="7870" y="342134"/>
                    </a:cubicBezTo>
                    <a:cubicBezTo>
                      <a:pt x="-312" y="285905"/>
                      <a:pt x="1201" y="229334"/>
                      <a:pt x="1417" y="172753"/>
                    </a:cubicBezTo>
                    <a:cubicBezTo>
                      <a:pt x="2248" y="116240"/>
                      <a:pt x="1941" y="59726"/>
                      <a:pt x="6" y="3247"/>
                    </a:cubicBezTo>
                    <a:cubicBezTo>
                      <a:pt x="-233" y="-895"/>
                      <a:pt x="6459" y="-1214"/>
                      <a:pt x="6413" y="3099"/>
                    </a:cubicBezTo>
                    <a:lnTo>
                      <a:pt x="6413" y="309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77" name="Google Shape;4377;p27"/>
            <p:cNvGrpSpPr/>
            <p:nvPr/>
          </p:nvGrpSpPr>
          <p:grpSpPr>
            <a:xfrm flipH="1">
              <a:off x="5677882" y="-776480"/>
              <a:ext cx="1545425" cy="1883658"/>
              <a:chOff x="2873160" y="2980080"/>
              <a:chExt cx="893051" cy="1088505"/>
            </a:xfrm>
          </p:grpSpPr>
          <p:sp>
            <p:nvSpPr>
              <p:cNvPr id="4378" name="Google Shape;4378;p27"/>
              <p:cNvSpPr/>
              <p:nvPr/>
            </p:nvSpPr>
            <p:spPr>
              <a:xfrm>
                <a:off x="2985480" y="3080520"/>
                <a:ext cx="180587" cy="489444"/>
              </a:xfrm>
              <a:custGeom>
                <a:avLst/>
                <a:gdLst/>
                <a:ahLst/>
                <a:cxnLst/>
                <a:rect l="l" t="t" r="r" b="b"/>
                <a:pathLst>
                  <a:path w="209985" h="493143" extrusionOk="0">
                    <a:moveTo>
                      <a:pt x="172419" y="448272"/>
                    </a:moveTo>
                    <a:cubicBezTo>
                      <a:pt x="169711" y="461450"/>
                      <a:pt x="165694" y="475561"/>
                      <a:pt x="154894" y="483584"/>
                    </a:cubicBezTo>
                    <a:cubicBezTo>
                      <a:pt x="142012" y="493143"/>
                      <a:pt x="123041" y="490492"/>
                      <a:pt x="109908" y="481262"/>
                    </a:cubicBezTo>
                    <a:cubicBezTo>
                      <a:pt x="96787" y="472033"/>
                      <a:pt x="88366" y="457603"/>
                      <a:pt x="81276" y="443219"/>
                    </a:cubicBezTo>
                    <a:cubicBezTo>
                      <a:pt x="17172" y="307136"/>
                      <a:pt x="22760" y="146109"/>
                      <a:pt x="0" y="0"/>
                    </a:cubicBezTo>
                    <a:cubicBezTo>
                      <a:pt x="116463" y="127866"/>
                      <a:pt x="209985" y="265417"/>
                      <a:pt x="172419" y="44827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9" name="Google Shape;4379;p27"/>
              <p:cNvSpPr/>
              <p:nvPr/>
            </p:nvSpPr>
            <p:spPr>
              <a:xfrm>
                <a:off x="3024360" y="3123360"/>
                <a:ext cx="98039" cy="393157"/>
              </a:xfrm>
              <a:custGeom>
                <a:avLst/>
                <a:gdLst/>
                <a:ahLst/>
                <a:cxnLst/>
                <a:rect l="l" t="t" r="r" b="b"/>
                <a:pathLst>
                  <a:path w="99280" h="396128" extrusionOk="0">
                    <a:moveTo>
                      <a:pt x="90806" y="389750"/>
                    </a:moveTo>
                    <a:cubicBezTo>
                      <a:pt x="73520" y="260416"/>
                      <a:pt x="26247" y="131617"/>
                      <a:pt x="73" y="4092"/>
                    </a:cubicBezTo>
                    <a:cubicBezTo>
                      <a:pt x="-724" y="200"/>
                      <a:pt x="5228" y="-1746"/>
                      <a:pt x="6753" y="2044"/>
                    </a:cubicBezTo>
                    <a:cubicBezTo>
                      <a:pt x="33314" y="63143"/>
                      <a:pt x="47744" y="128282"/>
                      <a:pt x="61298" y="193183"/>
                    </a:cubicBezTo>
                    <a:cubicBezTo>
                      <a:pt x="74214" y="258254"/>
                      <a:pt x="85981" y="323405"/>
                      <a:pt x="97702" y="388601"/>
                    </a:cubicBezTo>
                    <a:cubicBezTo>
                      <a:pt x="98556" y="392994"/>
                      <a:pt x="91455" y="394382"/>
                      <a:pt x="90806" y="389750"/>
                    </a:cubicBezTo>
                    <a:lnTo>
                      <a:pt x="90806" y="38975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0" name="Google Shape;4380;p27"/>
              <p:cNvSpPr/>
              <p:nvPr/>
            </p:nvSpPr>
            <p:spPr>
              <a:xfrm>
                <a:off x="3049200" y="3145320"/>
                <a:ext cx="419837" cy="288429"/>
              </a:xfrm>
              <a:custGeom>
                <a:avLst/>
                <a:gdLst/>
                <a:ahLst/>
                <a:cxnLst/>
                <a:rect l="l" t="t" r="r" b="b"/>
                <a:pathLst>
                  <a:path w="424078" h="292080" extrusionOk="0">
                    <a:moveTo>
                      <a:pt x="371195" y="284092"/>
                    </a:moveTo>
                    <a:cubicBezTo>
                      <a:pt x="384418" y="288507"/>
                      <a:pt x="400305" y="292080"/>
                      <a:pt x="411195" y="283386"/>
                    </a:cubicBezTo>
                    <a:cubicBezTo>
                      <a:pt x="424078" y="273098"/>
                      <a:pt x="421255" y="252705"/>
                      <a:pt x="414462" y="237684"/>
                    </a:cubicBezTo>
                    <a:cubicBezTo>
                      <a:pt x="390632" y="184949"/>
                      <a:pt x="336872" y="153187"/>
                      <a:pt x="285480" y="126580"/>
                    </a:cubicBezTo>
                    <a:cubicBezTo>
                      <a:pt x="192983" y="78693"/>
                      <a:pt x="97595" y="36393"/>
                      <a:pt x="0" y="0"/>
                    </a:cubicBezTo>
                    <a:cubicBezTo>
                      <a:pt x="25742" y="9559"/>
                      <a:pt x="61543" y="66494"/>
                      <a:pt x="79797" y="87570"/>
                    </a:cubicBezTo>
                    <a:cubicBezTo>
                      <a:pt x="104799" y="116452"/>
                      <a:pt x="130427" y="143275"/>
                      <a:pt x="160197" y="167605"/>
                    </a:cubicBezTo>
                    <a:cubicBezTo>
                      <a:pt x="222730" y="218713"/>
                      <a:pt x="294550" y="258532"/>
                      <a:pt x="371183" y="28409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1" name="Google Shape;4381;p27"/>
              <p:cNvSpPr/>
              <p:nvPr/>
            </p:nvSpPr>
            <p:spPr>
              <a:xfrm>
                <a:off x="2873160" y="2980080"/>
                <a:ext cx="580949" cy="844124"/>
              </a:xfrm>
              <a:custGeom>
                <a:avLst/>
                <a:gdLst/>
                <a:ahLst/>
                <a:cxnLst/>
                <a:rect l="l" t="t" r="r" b="b"/>
                <a:pathLst>
                  <a:path w="588303" h="852651" extrusionOk="0">
                    <a:moveTo>
                      <a:pt x="565050" y="837728"/>
                    </a:moveTo>
                    <a:cubicBezTo>
                      <a:pt x="464086" y="503894"/>
                      <a:pt x="245794" y="253954"/>
                      <a:pt x="2329" y="14245"/>
                    </a:cubicBezTo>
                    <a:cubicBezTo>
                      <a:pt x="-4306" y="7712"/>
                      <a:pt x="4514" y="-4146"/>
                      <a:pt x="12787" y="1465"/>
                    </a:cubicBezTo>
                    <a:cubicBezTo>
                      <a:pt x="227119" y="144557"/>
                      <a:pt x="374479" y="367880"/>
                      <a:pt x="485036" y="596368"/>
                    </a:cubicBezTo>
                    <a:cubicBezTo>
                      <a:pt x="521828" y="673070"/>
                      <a:pt x="553305" y="752138"/>
                      <a:pt x="580754" y="832618"/>
                    </a:cubicBezTo>
                    <a:cubicBezTo>
                      <a:pt x="583997" y="842667"/>
                      <a:pt x="568691" y="848505"/>
                      <a:pt x="565050" y="837716"/>
                    </a:cubicBezTo>
                    <a:lnTo>
                      <a:pt x="565050" y="83771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2" name="Google Shape;4382;p27"/>
              <p:cNvSpPr/>
              <p:nvPr/>
            </p:nvSpPr>
            <p:spPr>
              <a:xfrm>
                <a:off x="3015000" y="3494160"/>
                <a:ext cx="751211" cy="574425"/>
              </a:xfrm>
              <a:custGeom>
                <a:avLst/>
                <a:gdLst/>
                <a:ahLst/>
                <a:cxnLst/>
                <a:rect l="l" t="t" r="r" b="b"/>
                <a:pathLst>
                  <a:path w="754986" h="578766" extrusionOk="0">
                    <a:moveTo>
                      <a:pt x="518591" y="412504"/>
                    </a:moveTo>
                    <a:cubicBezTo>
                      <a:pt x="615196" y="342904"/>
                      <a:pt x="694082" y="248927"/>
                      <a:pt x="745896" y="141727"/>
                    </a:cubicBezTo>
                    <a:cubicBezTo>
                      <a:pt x="750129" y="132964"/>
                      <a:pt x="754237" y="122802"/>
                      <a:pt x="750505" y="113823"/>
                    </a:cubicBezTo>
                    <a:cubicBezTo>
                      <a:pt x="746237" y="103559"/>
                      <a:pt x="732922" y="99598"/>
                      <a:pt x="722145" y="102341"/>
                    </a:cubicBezTo>
                    <a:cubicBezTo>
                      <a:pt x="711369" y="105083"/>
                      <a:pt x="702629" y="112765"/>
                      <a:pt x="694526" y="120401"/>
                    </a:cubicBezTo>
                    <a:cubicBezTo>
                      <a:pt x="638263" y="173421"/>
                      <a:pt x="590945" y="235897"/>
                      <a:pt x="555132" y="304405"/>
                    </a:cubicBezTo>
                    <a:cubicBezTo>
                      <a:pt x="592811" y="218087"/>
                      <a:pt x="612169" y="123826"/>
                      <a:pt x="611566" y="29645"/>
                    </a:cubicBezTo>
                    <a:cubicBezTo>
                      <a:pt x="611509" y="20199"/>
                      <a:pt x="610632" y="9457"/>
                      <a:pt x="603235" y="3596"/>
                    </a:cubicBezTo>
                    <a:cubicBezTo>
                      <a:pt x="595759" y="-2321"/>
                      <a:pt x="584299" y="-398"/>
                      <a:pt x="576777" y="5462"/>
                    </a:cubicBezTo>
                    <a:cubicBezTo>
                      <a:pt x="569255" y="11312"/>
                      <a:pt x="564771" y="20165"/>
                      <a:pt x="560674" y="28769"/>
                    </a:cubicBezTo>
                    <a:cubicBezTo>
                      <a:pt x="517509" y="119445"/>
                      <a:pt x="489970" y="217530"/>
                      <a:pt x="479637" y="317424"/>
                    </a:cubicBezTo>
                    <a:cubicBezTo>
                      <a:pt x="481742" y="236648"/>
                      <a:pt x="476974" y="155690"/>
                      <a:pt x="465389" y="75723"/>
                    </a:cubicBezTo>
                    <a:cubicBezTo>
                      <a:pt x="462145" y="53293"/>
                      <a:pt x="457571" y="29361"/>
                      <a:pt x="441457" y="13428"/>
                    </a:cubicBezTo>
                    <a:cubicBezTo>
                      <a:pt x="438634" y="10640"/>
                      <a:pt x="435277" y="8057"/>
                      <a:pt x="431340" y="7625"/>
                    </a:cubicBezTo>
                    <a:cubicBezTo>
                      <a:pt x="427493" y="7203"/>
                      <a:pt x="423727" y="8899"/>
                      <a:pt x="420403" y="10902"/>
                    </a:cubicBezTo>
                    <a:cubicBezTo>
                      <a:pt x="388244" y="30259"/>
                      <a:pt x="383430" y="74369"/>
                      <a:pt x="384579" y="111877"/>
                    </a:cubicBezTo>
                    <a:cubicBezTo>
                      <a:pt x="386935" y="189057"/>
                      <a:pt x="399498" y="265918"/>
                      <a:pt x="421837" y="339831"/>
                    </a:cubicBezTo>
                    <a:cubicBezTo>
                      <a:pt x="397814" y="242793"/>
                      <a:pt x="346843" y="143696"/>
                      <a:pt x="291593" y="60383"/>
                    </a:cubicBezTo>
                    <a:cubicBezTo>
                      <a:pt x="285607" y="51347"/>
                      <a:pt x="276696" y="41264"/>
                      <a:pt x="266136" y="43677"/>
                    </a:cubicBezTo>
                    <a:cubicBezTo>
                      <a:pt x="253777" y="46499"/>
                      <a:pt x="251671" y="63091"/>
                      <a:pt x="252969" y="75700"/>
                    </a:cubicBezTo>
                    <a:cubicBezTo>
                      <a:pt x="263734" y="179714"/>
                      <a:pt x="321169" y="273098"/>
                      <a:pt x="386377" y="354853"/>
                    </a:cubicBezTo>
                    <a:cubicBezTo>
                      <a:pt x="321682" y="286425"/>
                      <a:pt x="243205" y="231288"/>
                      <a:pt x="160938" y="185449"/>
                    </a:cubicBezTo>
                    <a:cubicBezTo>
                      <a:pt x="150753" y="179771"/>
                      <a:pt x="138827" y="174138"/>
                      <a:pt x="127891" y="178178"/>
                    </a:cubicBezTo>
                    <a:cubicBezTo>
                      <a:pt x="115304" y="182821"/>
                      <a:pt x="110217" y="198991"/>
                      <a:pt x="113609" y="211976"/>
                    </a:cubicBezTo>
                    <a:cubicBezTo>
                      <a:pt x="117000" y="224961"/>
                      <a:pt x="126582" y="235305"/>
                      <a:pt x="136141" y="244728"/>
                    </a:cubicBezTo>
                    <a:cubicBezTo>
                      <a:pt x="200666" y="308342"/>
                      <a:pt x="278881" y="355979"/>
                      <a:pt x="356322" y="403013"/>
                    </a:cubicBezTo>
                    <a:cubicBezTo>
                      <a:pt x="278608" y="368076"/>
                      <a:pt x="198413" y="338647"/>
                      <a:pt x="116545" y="315045"/>
                    </a:cubicBezTo>
                    <a:cubicBezTo>
                      <a:pt x="94615" y="308718"/>
                      <a:pt x="71742" y="302766"/>
                      <a:pt x="49220" y="306453"/>
                    </a:cubicBezTo>
                    <a:cubicBezTo>
                      <a:pt x="40014" y="307956"/>
                      <a:pt x="29681" y="312564"/>
                      <a:pt x="27871" y="321714"/>
                    </a:cubicBezTo>
                    <a:cubicBezTo>
                      <a:pt x="26779" y="327245"/>
                      <a:pt x="29214" y="332832"/>
                      <a:pt x="32002" y="337737"/>
                    </a:cubicBezTo>
                    <a:cubicBezTo>
                      <a:pt x="53795" y="375997"/>
                      <a:pt x="97381" y="395309"/>
                      <a:pt x="138064" y="412140"/>
                    </a:cubicBezTo>
                    <a:cubicBezTo>
                      <a:pt x="188831" y="433148"/>
                      <a:pt x="239597" y="454144"/>
                      <a:pt x="290364" y="475151"/>
                    </a:cubicBezTo>
                    <a:cubicBezTo>
                      <a:pt x="199005" y="461928"/>
                      <a:pt x="103799" y="476562"/>
                      <a:pt x="20622" y="516620"/>
                    </a:cubicBezTo>
                    <a:cubicBezTo>
                      <a:pt x="11518" y="521002"/>
                      <a:pt x="1458" y="527169"/>
                      <a:pt x="138" y="537184"/>
                    </a:cubicBezTo>
                    <a:cubicBezTo>
                      <a:pt x="-749" y="543887"/>
                      <a:pt x="2756" y="550476"/>
                      <a:pt x="7262" y="555517"/>
                    </a:cubicBezTo>
                    <a:cubicBezTo>
                      <a:pt x="25425" y="575876"/>
                      <a:pt x="56652" y="576445"/>
                      <a:pt x="83838" y="574146"/>
                    </a:cubicBezTo>
                    <a:cubicBezTo>
                      <a:pt x="244206" y="560558"/>
                      <a:pt x="388016" y="506594"/>
                      <a:pt x="518591" y="41251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383" name="Google Shape;4383;p27"/>
              <p:cNvGrpSpPr/>
              <p:nvPr/>
            </p:nvGrpSpPr>
            <p:grpSpPr>
              <a:xfrm>
                <a:off x="3041280" y="3534840"/>
                <a:ext cx="694645" cy="515195"/>
                <a:chOff x="3041280" y="3534840"/>
                <a:chExt cx="694645" cy="515195"/>
              </a:xfrm>
            </p:grpSpPr>
            <p:sp>
              <p:nvSpPr>
                <p:cNvPr id="4384" name="Google Shape;4384;p27"/>
                <p:cNvSpPr/>
                <p:nvPr/>
              </p:nvSpPr>
              <p:spPr>
                <a:xfrm>
                  <a:off x="3519360" y="3621240"/>
                  <a:ext cx="216565" cy="2853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9863" h="288996" extrusionOk="0">
                      <a:moveTo>
                        <a:pt x="1193" y="278918"/>
                      </a:moveTo>
                      <a:cubicBezTo>
                        <a:pt x="90151" y="202023"/>
                        <a:pt x="147006" y="99000"/>
                        <a:pt x="209869" y="1495"/>
                      </a:cubicBezTo>
                      <a:cubicBezTo>
                        <a:pt x="211997" y="-1816"/>
                        <a:pt x="217551" y="881"/>
                        <a:pt x="216117" y="4636"/>
                      </a:cubicBezTo>
                      <a:cubicBezTo>
                        <a:pt x="174546" y="115341"/>
                        <a:pt x="88512" y="202444"/>
                        <a:pt x="5939" y="284051"/>
                      </a:cubicBezTo>
                      <a:cubicBezTo>
                        <a:pt x="2707" y="287180"/>
                        <a:pt x="-2312" y="282003"/>
                        <a:pt x="1193" y="278918"/>
                      </a:cubicBezTo>
                      <a:lnTo>
                        <a:pt x="1193" y="27891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85" name="Google Shape;4385;p27"/>
                <p:cNvSpPr/>
                <p:nvPr/>
              </p:nvSpPr>
              <p:spPr>
                <a:xfrm>
                  <a:off x="3433680" y="3540240"/>
                  <a:ext cx="57890" cy="3766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412" h="397482" extrusionOk="0">
                      <a:moveTo>
                        <a:pt x="51027" y="373733"/>
                      </a:moveTo>
                      <a:cubicBezTo>
                        <a:pt x="33092" y="282010"/>
                        <a:pt x="12847" y="190242"/>
                        <a:pt x="3538" y="97039"/>
                      </a:cubicBezTo>
                      <a:cubicBezTo>
                        <a:pt x="2798" y="89631"/>
                        <a:pt x="-6488" y="-19151"/>
                        <a:pt x="8397" y="2960"/>
                      </a:cubicBezTo>
                      <a:cubicBezTo>
                        <a:pt x="13985" y="33789"/>
                        <a:pt x="17046" y="64617"/>
                        <a:pt x="19822" y="95525"/>
                      </a:cubicBezTo>
                      <a:cubicBezTo>
                        <a:pt x="27606" y="185553"/>
                        <a:pt x="36574" y="284696"/>
                        <a:pt x="57843" y="372254"/>
                      </a:cubicBezTo>
                      <a:cubicBezTo>
                        <a:pt x="58924" y="376613"/>
                        <a:pt x="51880" y="378331"/>
                        <a:pt x="51015" y="373733"/>
                      </a:cubicBezTo>
                      <a:lnTo>
                        <a:pt x="51015" y="37373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86" name="Google Shape;4386;p27"/>
                <p:cNvSpPr/>
                <p:nvPr/>
              </p:nvSpPr>
              <p:spPr>
                <a:xfrm>
                  <a:off x="3291480" y="3565080"/>
                  <a:ext cx="177040" cy="3606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736" h="365254" extrusionOk="0">
                      <a:moveTo>
                        <a:pt x="170189" y="358891"/>
                      </a:moveTo>
                      <a:cubicBezTo>
                        <a:pt x="146962" y="297587"/>
                        <a:pt x="110477" y="242416"/>
                        <a:pt x="81504" y="183615"/>
                      </a:cubicBezTo>
                      <a:cubicBezTo>
                        <a:pt x="52303" y="124724"/>
                        <a:pt x="25070" y="65661"/>
                        <a:pt x="284" y="4823"/>
                      </a:cubicBezTo>
                      <a:cubicBezTo>
                        <a:pt x="-1297" y="1170"/>
                        <a:pt x="4131" y="-1936"/>
                        <a:pt x="6407" y="1466"/>
                      </a:cubicBezTo>
                      <a:cubicBezTo>
                        <a:pt x="44576" y="55533"/>
                        <a:pt x="66744" y="118259"/>
                        <a:pt x="92804" y="178369"/>
                      </a:cubicBezTo>
                      <a:cubicBezTo>
                        <a:pt x="117647" y="239116"/>
                        <a:pt x="151742" y="295481"/>
                        <a:pt x="176687" y="356364"/>
                      </a:cubicBezTo>
                      <a:cubicBezTo>
                        <a:pt x="178439" y="360507"/>
                        <a:pt x="171759" y="363318"/>
                        <a:pt x="170177" y="358902"/>
                      </a:cubicBezTo>
                      <a:lnTo>
                        <a:pt x="170177" y="35890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87" name="Google Shape;4387;p27"/>
                <p:cNvSpPr/>
                <p:nvPr/>
              </p:nvSpPr>
              <p:spPr>
                <a:xfrm>
                  <a:off x="3150720" y="3714480"/>
                  <a:ext cx="305421" cy="2212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9287" h="224585" extrusionOk="0">
                      <a:moveTo>
                        <a:pt x="299410" y="219976"/>
                      </a:moveTo>
                      <a:cubicBezTo>
                        <a:pt x="208506" y="137073"/>
                        <a:pt x="96390" y="83450"/>
                        <a:pt x="1207" y="6248"/>
                      </a:cubicBezTo>
                      <a:cubicBezTo>
                        <a:pt x="-1854" y="3755"/>
                        <a:pt x="1457" y="-1479"/>
                        <a:pt x="5031" y="398"/>
                      </a:cubicBezTo>
                      <a:cubicBezTo>
                        <a:pt x="60338" y="27642"/>
                        <a:pt x="110068" y="63888"/>
                        <a:pt x="159390" y="100497"/>
                      </a:cubicBezTo>
                      <a:cubicBezTo>
                        <a:pt x="208335" y="137642"/>
                        <a:pt x="256666" y="175458"/>
                        <a:pt x="303939" y="214662"/>
                      </a:cubicBezTo>
                      <a:cubicBezTo>
                        <a:pt x="307433" y="217484"/>
                        <a:pt x="302881" y="223106"/>
                        <a:pt x="299398" y="219976"/>
                      </a:cubicBezTo>
                      <a:lnTo>
                        <a:pt x="299398" y="21997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88" name="Google Shape;4388;p27"/>
                <p:cNvSpPr/>
                <p:nvPr/>
              </p:nvSpPr>
              <p:spPr>
                <a:xfrm>
                  <a:off x="3075480" y="3822120"/>
                  <a:ext cx="358064" cy="1311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0770" h="132509" extrusionOk="0">
                      <a:moveTo>
                        <a:pt x="353723" y="130642"/>
                      </a:moveTo>
                      <a:cubicBezTo>
                        <a:pt x="265813" y="99256"/>
                        <a:pt x="176377" y="72774"/>
                        <a:pt x="88181" y="42321"/>
                      </a:cubicBezTo>
                      <a:cubicBezTo>
                        <a:pt x="58878" y="31999"/>
                        <a:pt x="29870" y="20824"/>
                        <a:pt x="1932" y="6668"/>
                      </a:cubicBezTo>
                      <a:cubicBezTo>
                        <a:pt x="202" y="5791"/>
                        <a:pt x="-503" y="3675"/>
                        <a:pt x="384" y="1933"/>
                      </a:cubicBezTo>
                      <a:cubicBezTo>
                        <a:pt x="1124" y="477"/>
                        <a:pt x="2751" y="-251"/>
                        <a:pt x="4276" y="78"/>
                      </a:cubicBezTo>
                      <a:cubicBezTo>
                        <a:pt x="65239" y="13814"/>
                        <a:pt x="122788" y="37541"/>
                        <a:pt x="180838" y="59960"/>
                      </a:cubicBezTo>
                      <a:cubicBezTo>
                        <a:pt x="238512" y="82948"/>
                        <a:pt x="296596" y="105230"/>
                        <a:pt x="355760" y="123962"/>
                      </a:cubicBezTo>
                      <a:cubicBezTo>
                        <a:pt x="360267" y="125134"/>
                        <a:pt x="358367" y="132258"/>
                        <a:pt x="353723" y="130642"/>
                      </a:cubicBezTo>
                      <a:lnTo>
                        <a:pt x="353723" y="13064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89" name="Google Shape;4389;p27"/>
                <p:cNvSpPr/>
                <p:nvPr/>
              </p:nvSpPr>
              <p:spPr>
                <a:xfrm>
                  <a:off x="3041280" y="3966480"/>
                  <a:ext cx="380112" cy="835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3952" h="84827" extrusionOk="0">
                      <a:moveTo>
                        <a:pt x="377489" y="6972"/>
                      </a:moveTo>
                      <a:cubicBezTo>
                        <a:pt x="322386" y="10113"/>
                        <a:pt x="244797" y="34432"/>
                        <a:pt x="190844" y="48407"/>
                      </a:cubicBezTo>
                      <a:cubicBezTo>
                        <a:pt x="129734" y="64123"/>
                        <a:pt x="67507" y="78530"/>
                        <a:pt x="4257" y="81591"/>
                      </a:cubicBezTo>
                      <a:cubicBezTo>
                        <a:pt x="-989" y="82001"/>
                        <a:pt x="-1638" y="73671"/>
                        <a:pt x="3722" y="73398"/>
                      </a:cubicBezTo>
                      <a:cubicBezTo>
                        <a:pt x="5725" y="73125"/>
                        <a:pt x="7466" y="75105"/>
                        <a:pt x="8798" y="76288"/>
                      </a:cubicBezTo>
                      <a:cubicBezTo>
                        <a:pt x="9230" y="76675"/>
                        <a:pt x="9867" y="77199"/>
                        <a:pt x="10220" y="78644"/>
                      </a:cubicBezTo>
                      <a:cubicBezTo>
                        <a:pt x="10505" y="82900"/>
                        <a:pt x="6522" y="84414"/>
                        <a:pt x="3335" y="83002"/>
                      </a:cubicBezTo>
                      <a:cubicBezTo>
                        <a:pt x="1" y="81523"/>
                        <a:pt x="570" y="76072"/>
                        <a:pt x="3176" y="74536"/>
                      </a:cubicBezTo>
                      <a:cubicBezTo>
                        <a:pt x="4849" y="72988"/>
                        <a:pt x="10027" y="72112"/>
                        <a:pt x="12087" y="71486"/>
                      </a:cubicBezTo>
                      <a:cubicBezTo>
                        <a:pt x="19222" y="69460"/>
                        <a:pt x="39547" y="64874"/>
                        <a:pt x="47092" y="63167"/>
                      </a:cubicBezTo>
                      <a:cubicBezTo>
                        <a:pt x="120277" y="47998"/>
                        <a:pt x="209314" y="33636"/>
                        <a:pt x="281908" y="16407"/>
                      </a:cubicBezTo>
                      <a:cubicBezTo>
                        <a:pt x="313191" y="9453"/>
                        <a:pt x="344794" y="3365"/>
                        <a:pt x="376863" y="19"/>
                      </a:cubicBezTo>
                      <a:cubicBezTo>
                        <a:pt x="381210" y="-413"/>
                        <a:pt x="382314" y="6585"/>
                        <a:pt x="377466" y="6984"/>
                      </a:cubicBezTo>
                      <a:lnTo>
                        <a:pt x="377466" y="6984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90" name="Google Shape;4390;p27"/>
                <p:cNvSpPr/>
                <p:nvPr/>
              </p:nvSpPr>
              <p:spPr>
                <a:xfrm>
                  <a:off x="3499200" y="3534840"/>
                  <a:ext cx="105581" cy="3716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89" h="375359" extrusionOk="0">
                      <a:moveTo>
                        <a:pt x="199" y="367559"/>
                      </a:moveTo>
                      <a:cubicBezTo>
                        <a:pt x="39847" y="247591"/>
                        <a:pt x="60388" y="122626"/>
                        <a:pt x="98648" y="2316"/>
                      </a:cubicBezTo>
                      <a:cubicBezTo>
                        <a:pt x="99820" y="-1473"/>
                        <a:pt x="105931" y="-335"/>
                        <a:pt x="105498" y="3716"/>
                      </a:cubicBezTo>
                      <a:cubicBezTo>
                        <a:pt x="99990" y="67137"/>
                        <a:pt x="80713" y="127861"/>
                        <a:pt x="62300" y="188380"/>
                      </a:cubicBezTo>
                      <a:cubicBezTo>
                        <a:pt x="43170" y="248638"/>
                        <a:pt x="24108" y="308827"/>
                        <a:pt x="6890" y="369562"/>
                      </a:cubicBezTo>
                      <a:cubicBezTo>
                        <a:pt x="5730" y="373886"/>
                        <a:pt x="-1258" y="372009"/>
                        <a:pt x="199" y="367571"/>
                      </a:cubicBezTo>
                      <a:lnTo>
                        <a:pt x="199" y="36757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391" name="Google Shape;4391;p27"/>
              <p:cNvSpPr/>
              <p:nvPr/>
            </p:nvSpPr>
            <p:spPr>
              <a:xfrm>
                <a:off x="3408840" y="3892320"/>
                <a:ext cx="135498" cy="96512"/>
              </a:xfrm>
              <a:custGeom>
                <a:avLst/>
                <a:gdLst/>
                <a:ahLst/>
                <a:cxnLst/>
                <a:rect l="l" t="t" r="r" b="b"/>
                <a:pathLst>
                  <a:path w="146484" h="109362" extrusionOk="0">
                    <a:moveTo>
                      <a:pt x="134113" y="3595"/>
                    </a:moveTo>
                    <a:cubicBezTo>
                      <a:pt x="127364" y="-6476"/>
                      <a:pt x="92120" y="5336"/>
                      <a:pt x="55397" y="29974"/>
                    </a:cubicBezTo>
                    <a:cubicBezTo>
                      <a:pt x="18673" y="54612"/>
                      <a:pt x="-5623" y="82744"/>
                      <a:pt x="1125" y="92815"/>
                    </a:cubicBezTo>
                    <a:cubicBezTo>
                      <a:pt x="7874" y="102886"/>
                      <a:pt x="43118" y="91074"/>
                      <a:pt x="79841" y="66436"/>
                    </a:cubicBezTo>
                    <a:cubicBezTo>
                      <a:pt x="116565" y="41798"/>
                      <a:pt x="140861" y="13667"/>
                      <a:pt x="134113" y="359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2" name="Google Shape;4392;p27"/>
              <p:cNvSpPr/>
              <p:nvPr/>
            </p:nvSpPr>
            <p:spPr>
              <a:xfrm>
                <a:off x="3089520" y="3197880"/>
                <a:ext cx="331478" cy="181536"/>
              </a:xfrm>
              <a:custGeom>
                <a:avLst/>
                <a:gdLst/>
                <a:ahLst/>
                <a:cxnLst/>
                <a:rect l="l" t="t" r="r" b="b"/>
                <a:pathLst>
                  <a:path w="365265" h="205706" extrusionOk="0">
                    <a:moveTo>
                      <a:pt x="326254" y="180780"/>
                    </a:moveTo>
                    <a:cubicBezTo>
                      <a:pt x="245934" y="135203"/>
                      <a:pt x="161858" y="96613"/>
                      <a:pt x="80320" y="53312"/>
                    </a:cubicBezTo>
                    <a:cubicBezTo>
                      <a:pt x="-31694" y="-6217"/>
                      <a:pt x="-24183" y="-22593"/>
                      <a:pt x="88092" y="38916"/>
                    </a:cubicBezTo>
                    <a:cubicBezTo>
                      <a:pt x="169027" y="83333"/>
                      <a:pt x="247402" y="132472"/>
                      <a:pt x="329566" y="174635"/>
                    </a:cubicBezTo>
                    <a:cubicBezTo>
                      <a:pt x="333571" y="176660"/>
                      <a:pt x="330294" y="183113"/>
                      <a:pt x="326243" y="180780"/>
                    </a:cubicBezTo>
                    <a:lnTo>
                      <a:pt x="326243" y="18078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393" name="Google Shape;4393;p27"/>
            <p:cNvSpPr/>
            <p:nvPr/>
          </p:nvSpPr>
          <p:spPr>
            <a:xfrm flipH="1">
              <a:off x="7373866" y="858805"/>
              <a:ext cx="91500" cy="915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394" name="Google Shape;4394;p27"/>
            <p:cNvSpPr/>
            <p:nvPr/>
          </p:nvSpPr>
          <p:spPr>
            <a:xfrm flipH="1">
              <a:off x="7237433" y="811850"/>
              <a:ext cx="45600" cy="45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grpSp>
          <p:nvGrpSpPr>
            <p:cNvPr id="4395" name="Google Shape;4395;p27"/>
            <p:cNvGrpSpPr/>
            <p:nvPr/>
          </p:nvGrpSpPr>
          <p:grpSpPr>
            <a:xfrm rot="-2215879" flipH="1">
              <a:off x="6648573" y="1273226"/>
              <a:ext cx="555654" cy="292239"/>
              <a:chOff x="2912760" y="5583240"/>
              <a:chExt cx="1102969" cy="580092"/>
            </a:xfrm>
          </p:grpSpPr>
          <p:sp>
            <p:nvSpPr>
              <p:cNvPr id="4396" name="Google Shape;4396;p27"/>
              <p:cNvSpPr/>
              <p:nvPr/>
            </p:nvSpPr>
            <p:spPr>
              <a:xfrm>
                <a:off x="3081600" y="5583240"/>
                <a:ext cx="934129" cy="580092"/>
              </a:xfrm>
              <a:custGeom>
                <a:avLst/>
                <a:gdLst/>
                <a:ahLst/>
                <a:cxnLst/>
                <a:rect l="l" t="t" r="r" b="b"/>
                <a:pathLst>
                  <a:path w="953193" h="605840" extrusionOk="0">
                    <a:moveTo>
                      <a:pt x="770429" y="354023"/>
                    </a:moveTo>
                    <a:cubicBezTo>
                      <a:pt x="712676" y="435003"/>
                      <a:pt x="636725" y="504763"/>
                      <a:pt x="545662" y="544787"/>
                    </a:cubicBezTo>
                    <a:cubicBezTo>
                      <a:pt x="454599" y="584810"/>
                      <a:pt x="347763" y="593084"/>
                      <a:pt x="255198" y="556702"/>
                    </a:cubicBezTo>
                    <a:cubicBezTo>
                      <a:pt x="162621" y="520308"/>
                      <a:pt x="90938" y="443595"/>
                      <a:pt x="0" y="403264"/>
                    </a:cubicBezTo>
                    <a:cubicBezTo>
                      <a:pt x="64605" y="294050"/>
                      <a:pt x="131587" y="182093"/>
                      <a:pt x="232016" y="104550"/>
                    </a:cubicBezTo>
                    <a:cubicBezTo>
                      <a:pt x="335985" y="24263"/>
                      <a:pt x="472340" y="-12756"/>
                      <a:pt x="602631" y="3927"/>
                    </a:cubicBezTo>
                    <a:cubicBezTo>
                      <a:pt x="714326" y="18221"/>
                      <a:pt x="841942" y="75496"/>
                      <a:pt x="912532" y="166639"/>
                    </a:cubicBezTo>
                    <a:cubicBezTo>
                      <a:pt x="953193" y="219147"/>
                      <a:pt x="935804" y="202099"/>
                      <a:pt x="890978" y="222652"/>
                    </a:cubicBezTo>
                    <a:cubicBezTo>
                      <a:pt x="831996" y="249679"/>
                      <a:pt x="807893" y="301481"/>
                      <a:pt x="770429" y="35402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7" name="Google Shape;4397;p27"/>
              <p:cNvSpPr/>
              <p:nvPr/>
            </p:nvSpPr>
            <p:spPr>
              <a:xfrm>
                <a:off x="2912760" y="5751720"/>
                <a:ext cx="1044184" cy="322068"/>
              </a:xfrm>
              <a:custGeom>
                <a:avLst/>
                <a:gdLst/>
                <a:ahLst/>
                <a:cxnLst/>
                <a:rect l="l" t="t" r="r" b="b"/>
                <a:pathLst>
                  <a:path w="1052075" h="325321" extrusionOk="0">
                    <a:moveTo>
                      <a:pt x="1032387" y="20495"/>
                    </a:moveTo>
                    <a:cubicBezTo>
                      <a:pt x="853891" y="14362"/>
                      <a:pt x="676408" y="55944"/>
                      <a:pt x="510396" y="119263"/>
                    </a:cubicBezTo>
                    <a:cubicBezTo>
                      <a:pt x="342221" y="181387"/>
                      <a:pt x="184562" y="265508"/>
                      <a:pt x="13508" y="321759"/>
                    </a:cubicBezTo>
                    <a:cubicBezTo>
                      <a:pt x="2652" y="325321"/>
                      <a:pt x="-5622" y="309799"/>
                      <a:pt x="4768" y="303210"/>
                    </a:cubicBezTo>
                    <a:cubicBezTo>
                      <a:pt x="301708" y="120617"/>
                      <a:pt x="683350" y="1730"/>
                      <a:pt x="1032785" y="0"/>
                    </a:cubicBezTo>
                    <a:cubicBezTo>
                      <a:pt x="1046066" y="262"/>
                      <a:pt x="1046453" y="20666"/>
                      <a:pt x="1032376" y="20495"/>
                    </a:cubicBezTo>
                    <a:lnTo>
                      <a:pt x="1032376" y="2049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98" name="Google Shape;4398;p27"/>
            <p:cNvGrpSpPr/>
            <p:nvPr/>
          </p:nvGrpSpPr>
          <p:grpSpPr>
            <a:xfrm rot="10800000">
              <a:off x="7509907" y="931871"/>
              <a:ext cx="559845" cy="701192"/>
              <a:chOff x="6832440" y="4075560"/>
              <a:chExt cx="601143" cy="752998"/>
            </a:xfrm>
          </p:grpSpPr>
          <p:sp>
            <p:nvSpPr>
              <p:cNvPr id="4399" name="Google Shape;4399;p27"/>
              <p:cNvSpPr/>
              <p:nvPr/>
            </p:nvSpPr>
            <p:spPr>
              <a:xfrm>
                <a:off x="6832440" y="4165920"/>
                <a:ext cx="477552" cy="662638"/>
              </a:xfrm>
              <a:custGeom>
                <a:avLst/>
                <a:gdLst/>
                <a:ahLst/>
                <a:cxnLst/>
                <a:rect l="l" t="t" r="r" b="b"/>
                <a:pathLst>
                  <a:path w="477552" h="662638" extrusionOk="0">
                    <a:moveTo>
                      <a:pt x="476289" y="4467"/>
                    </a:moveTo>
                    <a:cubicBezTo>
                      <a:pt x="434205" y="57043"/>
                      <a:pt x="393670" y="110848"/>
                      <a:pt x="353680" y="165051"/>
                    </a:cubicBezTo>
                    <a:cubicBezTo>
                      <a:pt x="313793" y="219334"/>
                      <a:pt x="274498" y="274061"/>
                      <a:pt x="235271" y="328856"/>
                    </a:cubicBezTo>
                    <a:cubicBezTo>
                      <a:pt x="215561" y="356134"/>
                      <a:pt x="196453" y="383787"/>
                      <a:pt x="177380" y="411554"/>
                    </a:cubicBezTo>
                    <a:cubicBezTo>
                      <a:pt x="158216" y="439242"/>
                      <a:pt x="139041" y="466918"/>
                      <a:pt x="120048" y="494720"/>
                    </a:cubicBezTo>
                    <a:cubicBezTo>
                      <a:pt x="101032" y="522499"/>
                      <a:pt x="81822" y="550152"/>
                      <a:pt x="62590" y="577783"/>
                    </a:cubicBezTo>
                    <a:lnTo>
                      <a:pt x="33685" y="619172"/>
                    </a:lnTo>
                    <a:cubicBezTo>
                      <a:pt x="23966" y="632908"/>
                      <a:pt x="14429" y="646769"/>
                      <a:pt x="5030" y="660652"/>
                    </a:cubicBezTo>
                    <a:lnTo>
                      <a:pt x="4995" y="660709"/>
                    </a:lnTo>
                    <a:cubicBezTo>
                      <a:pt x="4153" y="661961"/>
                      <a:pt x="2446" y="662291"/>
                      <a:pt x="1194" y="661438"/>
                    </a:cubicBezTo>
                    <a:cubicBezTo>
                      <a:pt x="22" y="660641"/>
                      <a:pt x="-330" y="659082"/>
                      <a:pt x="330" y="657853"/>
                    </a:cubicBezTo>
                    <a:cubicBezTo>
                      <a:pt x="16671" y="628162"/>
                      <a:pt x="34674" y="599633"/>
                      <a:pt x="53053" y="571353"/>
                    </a:cubicBezTo>
                    <a:cubicBezTo>
                      <a:pt x="71466" y="543108"/>
                      <a:pt x="90289" y="515136"/>
                      <a:pt x="109498" y="487437"/>
                    </a:cubicBezTo>
                    <a:cubicBezTo>
                      <a:pt x="128742" y="459760"/>
                      <a:pt x="148020" y="432118"/>
                      <a:pt x="167571" y="404658"/>
                    </a:cubicBezTo>
                    <a:cubicBezTo>
                      <a:pt x="187247" y="377312"/>
                      <a:pt x="206969" y="349886"/>
                      <a:pt x="227396" y="323052"/>
                    </a:cubicBezTo>
                    <a:lnTo>
                      <a:pt x="349071" y="161603"/>
                    </a:lnTo>
                    <a:cubicBezTo>
                      <a:pt x="389573" y="107741"/>
                      <a:pt x="430507" y="54187"/>
                      <a:pt x="471987" y="1053"/>
                    </a:cubicBezTo>
                    <a:cubicBezTo>
                      <a:pt x="472920" y="-142"/>
                      <a:pt x="474639" y="-347"/>
                      <a:pt x="475822" y="576"/>
                    </a:cubicBezTo>
                    <a:cubicBezTo>
                      <a:pt x="477017" y="1509"/>
                      <a:pt x="477222" y="3227"/>
                      <a:pt x="476300" y="4410"/>
                    </a:cubicBezTo>
                    <a:cubicBezTo>
                      <a:pt x="476300" y="4410"/>
                      <a:pt x="476278" y="4433"/>
                      <a:pt x="476278" y="443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0" name="Google Shape;4400;p27"/>
              <p:cNvSpPr/>
              <p:nvPr/>
            </p:nvSpPr>
            <p:spPr>
              <a:xfrm>
                <a:off x="7151760" y="4318560"/>
                <a:ext cx="227645" cy="60426"/>
              </a:xfrm>
              <a:custGeom>
                <a:avLst/>
                <a:gdLst/>
                <a:ahLst/>
                <a:cxnLst/>
                <a:rect l="l" t="t" r="r" b="b"/>
                <a:pathLst>
                  <a:path w="228216" h="60883" extrusionOk="0">
                    <a:moveTo>
                      <a:pt x="225467" y="5436"/>
                    </a:moveTo>
                    <a:cubicBezTo>
                      <a:pt x="206530" y="7974"/>
                      <a:pt x="187753" y="11593"/>
                      <a:pt x="169090" y="15667"/>
                    </a:cubicBezTo>
                    <a:cubicBezTo>
                      <a:pt x="150427" y="19752"/>
                      <a:pt x="131968" y="24737"/>
                      <a:pt x="113669" y="30165"/>
                    </a:cubicBezTo>
                    <a:lnTo>
                      <a:pt x="58885" y="46598"/>
                    </a:lnTo>
                    <a:cubicBezTo>
                      <a:pt x="40609" y="51992"/>
                      <a:pt x="22310" y="57181"/>
                      <a:pt x="3237" y="60402"/>
                    </a:cubicBezTo>
                    <a:cubicBezTo>
                      <a:pt x="1724" y="60664"/>
                      <a:pt x="301" y="59640"/>
                      <a:pt x="39" y="58138"/>
                    </a:cubicBezTo>
                    <a:cubicBezTo>
                      <a:pt x="-166" y="56931"/>
                      <a:pt x="449" y="55782"/>
                      <a:pt x="1462" y="55236"/>
                    </a:cubicBezTo>
                    <a:cubicBezTo>
                      <a:pt x="18600" y="46075"/>
                      <a:pt x="36797" y="39668"/>
                      <a:pt x="55255" y="34262"/>
                    </a:cubicBezTo>
                    <a:cubicBezTo>
                      <a:pt x="73702" y="28834"/>
                      <a:pt x="92457" y="24453"/>
                      <a:pt x="111325" y="20697"/>
                    </a:cubicBezTo>
                    <a:cubicBezTo>
                      <a:pt x="130182" y="16942"/>
                      <a:pt x="149095" y="13539"/>
                      <a:pt x="167952" y="10057"/>
                    </a:cubicBezTo>
                    <a:cubicBezTo>
                      <a:pt x="186820" y="6563"/>
                      <a:pt x="205734" y="3422"/>
                      <a:pt x="224613" y="42"/>
                    </a:cubicBezTo>
                    <a:cubicBezTo>
                      <a:pt x="226104" y="-219"/>
                      <a:pt x="227526" y="759"/>
                      <a:pt x="227788" y="2250"/>
                    </a:cubicBezTo>
                    <a:cubicBezTo>
                      <a:pt x="228050" y="3741"/>
                      <a:pt x="227071" y="5163"/>
                      <a:pt x="225581" y="5425"/>
                    </a:cubicBezTo>
                    <a:cubicBezTo>
                      <a:pt x="225546" y="5425"/>
                      <a:pt x="225501" y="5436"/>
                      <a:pt x="225467" y="544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1" name="Google Shape;4401;p27"/>
              <p:cNvSpPr/>
              <p:nvPr/>
            </p:nvSpPr>
            <p:spPr>
              <a:xfrm>
                <a:off x="6954480" y="4262760"/>
                <a:ext cx="101573" cy="236102"/>
              </a:xfrm>
              <a:custGeom>
                <a:avLst/>
                <a:gdLst/>
                <a:ahLst/>
                <a:cxnLst/>
                <a:rect l="l" t="t" r="r" b="b"/>
                <a:pathLst>
                  <a:path w="102341" h="236694" extrusionOk="0">
                    <a:moveTo>
                      <a:pt x="96474" y="234469"/>
                    </a:moveTo>
                    <a:cubicBezTo>
                      <a:pt x="88155" y="215316"/>
                      <a:pt x="79404" y="196380"/>
                      <a:pt x="70755" y="177375"/>
                    </a:cubicBezTo>
                    <a:cubicBezTo>
                      <a:pt x="62106" y="158382"/>
                      <a:pt x="53150" y="139502"/>
                      <a:pt x="44285" y="120566"/>
                    </a:cubicBezTo>
                    <a:cubicBezTo>
                      <a:pt x="35522" y="101595"/>
                      <a:pt x="26873" y="82557"/>
                      <a:pt x="19226" y="63108"/>
                    </a:cubicBezTo>
                    <a:cubicBezTo>
                      <a:pt x="11499" y="43705"/>
                      <a:pt x="4512" y="23983"/>
                      <a:pt x="62" y="3351"/>
                    </a:cubicBezTo>
                    <a:cubicBezTo>
                      <a:pt x="-257" y="1861"/>
                      <a:pt x="688" y="393"/>
                      <a:pt x="2178" y="63"/>
                    </a:cubicBezTo>
                    <a:cubicBezTo>
                      <a:pt x="3396" y="-199"/>
                      <a:pt x="4603" y="381"/>
                      <a:pt x="5171" y="1417"/>
                    </a:cubicBezTo>
                    <a:cubicBezTo>
                      <a:pt x="15448" y="19818"/>
                      <a:pt x="23505" y="38994"/>
                      <a:pt x="31175" y="58362"/>
                    </a:cubicBezTo>
                    <a:cubicBezTo>
                      <a:pt x="38913" y="77686"/>
                      <a:pt x="45992" y="97282"/>
                      <a:pt x="53286" y="116811"/>
                    </a:cubicBezTo>
                    <a:cubicBezTo>
                      <a:pt x="60490" y="136373"/>
                      <a:pt x="67921" y="155856"/>
                      <a:pt x="75989" y="175076"/>
                    </a:cubicBezTo>
                    <a:cubicBezTo>
                      <a:pt x="84069" y="194286"/>
                      <a:pt x="92366" y="213416"/>
                      <a:pt x="101424" y="232182"/>
                    </a:cubicBezTo>
                    <a:cubicBezTo>
                      <a:pt x="102084" y="233547"/>
                      <a:pt x="101515" y="235174"/>
                      <a:pt x="100149" y="235834"/>
                    </a:cubicBezTo>
                    <a:cubicBezTo>
                      <a:pt x="98795" y="236495"/>
                      <a:pt x="97156" y="235926"/>
                      <a:pt x="96496" y="234560"/>
                    </a:cubicBezTo>
                    <a:cubicBezTo>
                      <a:pt x="96485" y="234526"/>
                      <a:pt x="96462" y="234492"/>
                      <a:pt x="96451" y="23445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2" name="Google Shape;4402;p27"/>
              <p:cNvSpPr/>
              <p:nvPr/>
            </p:nvSpPr>
            <p:spPr>
              <a:xfrm>
                <a:off x="7132680" y="4138560"/>
                <a:ext cx="15111" cy="248563"/>
              </a:xfrm>
              <a:custGeom>
                <a:avLst/>
                <a:gdLst/>
                <a:ahLst/>
                <a:cxnLst/>
                <a:rect l="l" t="t" r="r" b="b"/>
                <a:pathLst>
                  <a:path w="15659" h="248563" extrusionOk="0">
                    <a:moveTo>
                      <a:pt x="6943" y="245867"/>
                    </a:moveTo>
                    <a:cubicBezTo>
                      <a:pt x="5406" y="225496"/>
                      <a:pt x="4610" y="205115"/>
                      <a:pt x="4371" y="184756"/>
                    </a:cubicBezTo>
                    <a:lnTo>
                      <a:pt x="3551" y="123747"/>
                    </a:lnTo>
                    <a:cubicBezTo>
                      <a:pt x="3142" y="103457"/>
                      <a:pt x="2766" y="83257"/>
                      <a:pt x="2083" y="63171"/>
                    </a:cubicBezTo>
                    <a:cubicBezTo>
                      <a:pt x="1378" y="43063"/>
                      <a:pt x="342" y="23182"/>
                      <a:pt x="1" y="2823"/>
                    </a:cubicBezTo>
                    <a:cubicBezTo>
                      <a:pt x="-33" y="1298"/>
                      <a:pt x="1184" y="35"/>
                      <a:pt x="2709" y="0"/>
                    </a:cubicBezTo>
                    <a:cubicBezTo>
                      <a:pt x="3950" y="-22"/>
                      <a:pt x="5008" y="775"/>
                      <a:pt x="5384" y="1890"/>
                    </a:cubicBezTo>
                    <a:cubicBezTo>
                      <a:pt x="11950" y="21566"/>
                      <a:pt x="14271" y="42266"/>
                      <a:pt x="14931" y="62728"/>
                    </a:cubicBezTo>
                    <a:cubicBezTo>
                      <a:pt x="15626" y="83234"/>
                      <a:pt x="14658" y="103673"/>
                      <a:pt x="13293" y="123963"/>
                    </a:cubicBezTo>
                    <a:cubicBezTo>
                      <a:pt x="11927" y="144265"/>
                      <a:pt x="10448" y="164511"/>
                      <a:pt x="10084" y="184756"/>
                    </a:cubicBezTo>
                    <a:cubicBezTo>
                      <a:pt x="9719" y="204989"/>
                      <a:pt x="10015" y="225269"/>
                      <a:pt x="12371" y="245332"/>
                    </a:cubicBezTo>
                    <a:cubicBezTo>
                      <a:pt x="12542" y="246834"/>
                      <a:pt x="11472" y="248188"/>
                      <a:pt x="9970" y="248370"/>
                    </a:cubicBezTo>
                    <a:cubicBezTo>
                      <a:pt x="8468" y="248541"/>
                      <a:pt x="7113" y="247471"/>
                      <a:pt x="6931" y="245969"/>
                    </a:cubicBezTo>
                    <a:cubicBezTo>
                      <a:pt x="6931" y="245935"/>
                      <a:pt x="6931" y="245889"/>
                      <a:pt x="6931" y="24585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3" name="Google Shape;4403;p27"/>
              <p:cNvSpPr/>
              <p:nvPr/>
            </p:nvSpPr>
            <p:spPr>
              <a:xfrm>
                <a:off x="7060320" y="4468320"/>
                <a:ext cx="225427" cy="26652"/>
              </a:xfrm>
              <a:custGeom>
                <a:avLst/>
                <a:gdLst/>
                <a:ahLst/>
                <a:cxnLst/>
                <a:rect l="l" t="t" r="r" b="b"/>
                <a:pathLst>
                  <a:path w="225427" h="26652" extrusionOk="0">
                    <a:moveTo>
                      <a:pt x="222517" y="5463"/>
                    </a:moveTo>
                    <a:cubicBezTo>
                      <a:pt x="204104" y="4666"/>
                      <a:pt x="185646" y="5064"/>
                      <a:pt x="167256" y="6066"/>
                    </a:cubicBezTo>
                    <a:cubicBezTo>
                      <a:pt x="148854" y="7067"/>
                      <a:pt x="130521" y="9116"/>
                      <a:pt x="112301" y="11744"/>
                    </a:cubicBezTo>
                    <a:cubicBezTo>
                      <a:pt x="94082" y="14384"/>
                      <a:pt x="75953" y="17332"/>
                      <a:pt x="57814" y="20131"/>
                    </a:cubicBezTo>
                    <a:cubicBezTo>
                      <a:pt x="39674" y="22965"/>
                      <a:pt x="21557" y="25696"/>
                      <a:pt x="2894" y="26527"/>
                    </a:cubicBezTo>
                    <a:cubicBezTo>
                      <a:pt x="1369" y="26595"/>
                      <a:pt x="71" y="25412"/>
                      <a:pt x="3" y="23887"/>
                    </a:cubicBezTo>
                    <a:cubicBezTo>
                      <a:pt x="-54" y="22681"/>
                      <a:pt x="686" y="21611"/>
                      <a:pt x="1744" y="21190"/>
                    </a:cubicBezTo>
                    <a:cubicBezTo>
                      <a:pt x="19212" y="14237"/>
                      <a:pt x="37466" y="10253"/>
                      <a:pt x="55845" y="7431"/>
                    </a:cubicBezTo>
                    <a:cubicBezTo>
                      <a:pt x="74235" y="4575"/>
                      <a:pt x="92796" y="2925"/>
                      <a:pt x="111368" y="2037"/>
                    </a:cubicBezTo>
                    <a:cubicBezTo>
                      <a:pt x="129940" y="1150"/>
                      <a:pt x="148501" y="729"/>
                      <a:pt x="167039" y="341"/>
                    </a:cubicBezTo>
                    <a:cubicBezTo>
                      <a:pt x="185578" y="-57"/>
                      <a:pt x="204093" y="34"/>
                      <a:pt x="222631" y="0"/>
                    </a:cubicBezTo>
                    <a:cubicBezTo>
                      <a:pt x="224144" y="0"/>
                      <a:pt x="225373" y="1218"/>
                      <a:pt x="225373" y="2731"/>
                    </a:cubicBezTo>
                    <a:cubicBezTo>
                      <a:pt x="225373" y="4245"/>
                      <a:pt x="224156" y="5474"/>
                      <a:pt x="222642" y="5474"/>
                    </a:cubicBezTo>
                    <a:cubicBezTo>
                      <a:pt x="222608" y="5474"/>
                      <a:pt x="222551" y="5474"/>
                      <a:pt x="222517" y="547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4" name="Google Shape;4404;p27"/>
              <p:cNvSpPr/>
              <p:nvPr/>
            </p:nvSpPr>
            <p:spPr>
              <a:xfrm>
                <a:off x="6976800" y="4599000"/>
                <a:ext cx="204510" cy="15491"/>
              </a:xfrm>
              <a:custGeom>
                <a:avLst/>
                <a:gdLst/>
                <a:ahLst/>
                <a:cxnLst/>
                <a:rect l="l" t="t" r="r" b="b"/>
                <a:pathLst>
                  <a:path w="204510" h="15807" extrusionOk="0">
                    <a:moveTo>
                      <a:pt x="201518" y="6935"/>
                    </a:moveTo>
                    <a:cubicBezTo>
                      <a:pt x="184926" y="6127"/>
                      <a:pt x="168299" y="6230"/>
                      <a:pt x="151696" y="6651"/>
                    </a:cubicBezTo>
                    <a:cubicBezTo>
                      <a:pt x="135092" y="7072"/>
                      <a:pt x="118512" y="8278"/>
                      <a:pt x="101976" y="9826"/>
                    </a:cubicBezTo>
                    <a:cubicBezTo>
                      <a:pt x="85441" y="11373"/>
                      <a:pt x="68951" y="12978"/>
                      <a:pt x="52428" y="14162"/>
                    </a:cubicBezTo>
                    <a:cubicBezTo>
                      <a:pt x="44177" y="14867"/>
                      <a:pt x="35892" y="15254"/>
                      <a:pt x="27597" y="15470"/>
                    </a:cubicBezTo>
                    <a:cubicBezTo>
                      <a:pt x="19289" y="15652"/>
                      <a:pt x="10959" y="15630"/>
                      <a:pt x="2537" y="14844"/>
                    </a:cubicBezTo>
                    <a:cubicBezTo>
                      <a:pt x="1001" y="14708"/>
                      <a:pt x="-125" y="13354"/>
                      <a:pt x="11" y="11817"/>
                    </a:cubicBezTo>
                    <a:cubicBezTo>
                      <a:pt x="114" y="10657"/>
                      <a:pt x="933" y="9723"/>
                      <a:pt x="1980" y="9405"/>
                    </a:cubicBezTo>
                    <a:cubicBezTo>
                      <a:pt x="10105" y="6935"/>
                      <a:pt x="18333" y="5319"/>
                      <a:pt x="26595" y="4022"/>
                    </a:cubicBezTo>
                    <a:cubicBezTo>
                      <a:pt x="30726" y="3407"/>
                      <a:pt x="34880" y="2884"/>
                      <a:pt x="39022" y="2395"/>
                    </a:cubicBezTo>
                    <a:cubicBezTo>
                      <a:pt x="43176" y="1962"/>
                      <a:pt x="47341" y="1609"/>
                      <a:pt x="51506" y="1336"/>
                    </a:cubicBezTo>
                    <a:cubicBezTo>
                      <a:pt x="68166" y="119"/>
                      <a:pt x="84895" y="-155"/>
                      <a:pt x="101601" y="73"/>
                    </a:cubicBezTo>
                    <a:lnTo>
                      <a:pt x="151662" y="927"/>
                    </a:lnTo>
                    <a:cubicBezTo>
                      <a:pt x="168333" y="1109"/>
                      <a:pt x="184983" y="1507"/>
                      <a:pt x="201643" y="1473"/>
                    </a:cubicBezTo>
                    <a:cubicBezTo>
                      <a:pt x="203156" y="1473"/>
                      <a:pt x="204385" y="2690"/>
                      <a:pt x="204385" y="4204"/>
                    </a:cubicBezTo>
                    <a:cubicBezTo>
                      <a:pt x="204385" y="5717"/>
                      <a:pt x="203168" y="6947"/>
                      <a:pt x="201654" y="6947"/>
                    </a:cubicBezTo>
                    <a:cubicBezTo>
                      <a:pt x="201609" y="6947"/>
                      <a:pt x="201563" y="6947"/>
                      <a:pt x="201518" y="694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5" name="Google Shape;4405;p27"/>
              <p:cNvSpPr/>
              <p:nvPr/>
            </p:nvSpPr>
            <p:spPr>
              <a:xfrm>
                <a:off x="6874200" y="4395240"/>
                <a:ext cx="93249" cy="237021"/>
              </a:xfrm>
              <a:custGeom>
                <a:avLst/>
                <a:gdLst/>
                <a:ahLst/>
                <a:cxnLst/>
                <a:rect l="l" t="t" r="r" b="b"/>
                <a:pathLst>
                  <a:path w="93954" h="237615" extrusionOk="0">
                    <a:moveTo>
                      <a:pt x="88018" y="235186"/>
                    </a:moveTo>
                    <a:cubicBezTo>
                      <a:pt x="81088" y="215714"/>
                      <a:pt x="73520" y="196482"/>
                      <a:pt x="65907" y="177273"/>
                    </a:cubicBezTo>
                    <a:cubicBezTo>
                      <a:pt x="58282" y="158063"/>
                      <a:pt x="50191" y="139024"/>
                      <a:pt x="42031" y="120020"/>
                    </a:cubicBezTo>
                    <a:cubicBezTo>
                      <a:pt x="33872" y="101015"/>
                      <a:pt x="25917" y="81919"/>
                      <a:pt x="18588" y="62607"/>
                    </a:cubicBezTo>
                    <a:cubicBezTo>
                      <a:pt x="11237" y="43295"/>
                      <a:pt x="4477" y="23767"/>
                      <a:pt x="62" y="3352"/>
                    </a:cubicBezTo>
                    <a:cubicBezTo>
                      <a:pt x="-257" y="1861"/>
                      <a:pt x="688" y="393"/>
                      <a:pt x="2179" y="63"/>
                    </a:cubicBezTo>
                    <a:cubicBezTo>
                      <a:pt x="3396" y="-199"/>
                      <a:pt x="4591" y="381"/>
                      <a:pt x="5172" y="1405"/>
                    </a:cubicBezTo>
                    <a:lnTo>
                      <a:pt x="5172" y="1440"/>
                    </a:lnTo>
                    <a:cubicBezTo>
                      <a:pt x="15436" y="19670"/>
                      <a:pt x="23334" y="38778"/>
                      <a:pt x="30640" y="58112"/>
                    </a:cubicBezTo>
                    <a:cubicBezTo>
                      <a:pt x="37980" y="77424"/>
                      <a:pt x="44671" y="96987"/>
                      <a:pt x="51170" y="116617"/>
                    </a:cubicBezTo>
                    <a:cubicBezTo>
                      <a:pt x="57667" y="136247"/>
                      <a:pt x="64234" y="155856"/>
                      <a:pt x="71267" y="175281"/>
                    </a:cubicBezTo>
                    <a:cubicBezTo>
                      <a:pt x="78311" y="194707"/>
                      <a:pt x="85412" y="214110"/>
                      <a:pt x="93128" y="233285"/>
                    </a:cubicBezTo>
                    <a:cubicBezTo>
                      <a:pt x="93697" y="234685"/>
                      <a:pt x="93014" y="236278"/>
                      <a:pt x="91614" y="236847"/>
                    </a:cubicBezTo>
                    <a:cubicBezTo>
                      <a:pt x="90215" y="237416"/>
                      <a:pt x="88621" y="236734"/>
                      <a:pt x="88052" y="235334"/>
                    </a:cubicBezTo>
                    <a:cubicBezTo>
                      <a:pt x="88041" y="235300"/>
                      <a:pt x="88029" y="235277"/>
                      <a:pt x="88018" y="235243"/>
                    </a:cubicBezTo>
                    <a:lnTo>
                      <a:pt x="88018" y="23520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6" name="Google Shape;4406;p27"/>
              <p:cNvSpPr/>
              <p:nvPr/>
            </p:nvSpPr>
            <p:spPr>
              <a:xfrm>
                <a:off x="7238520" y="4102200"/>
                <a:ext cx="147319" cy="141283"/>
              </a:xfrm>
              <a:custGeom>
                <a:avLst/>
                <a:gdLst/>
                <a:ahLst/>
                <a:cxnLst/>
                <a:rect l="l" t="t" r="r" b="b"/>
                <a:pathLst>
                  <a:path w="153858" h="166706" extrusionOk="0">
                    <a:moveTo>
                      <a:pt x="73185" y="133491"/>
                    </a:moveTo>
                    <a:cubicBezTo>
                      <a:pt x="59848" y="139579"/>
                      <a:pt x="44894" y="143517"/>
                      <a:pt x="30510" y="140683"/>
                    </a:cubicBezTo>
                    <a:cubicBezTo>
                      <a:pt x="16125" y="137850"/>
                      <a:pt x="2663" y="126902"/>
                      <a:pt x="375" y="112415"/>
                    </a:cubicBezTo>
                    <a:cubicBezTo>
                      <a:pt x="-933" y="104130"/>
                      <a:pt x="1388" y="95721"/>
                      <a:pt x="4131" y="87789"/>
                    </a:cubicBezTo>
                    <a:cubicBezTo>
                      <a:pt x="11539" y="66315"/>
                      <a:pt x="22339" y="45671"/>
                      <a:pt x="38191" y="29409"/>
                    </a:cubicBezTo>
                    <a:cubicBezTo>
                      <a:pt x="61862" y="5147"/>
                      <a:pt x="138677" y="-23189"/>
                      <a:pt x="146620" y="31116"/>
                    </a:cubicBezTo>
                    <a:cubicBezTo>
                      <a:pt x="152925" y="74212"/>
                      <a:pt x="108429" y="117400"/>
                      <a:pt x="73185" y="13349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7" name="Google Shape;4407;p27"/>
              <p:cNvSpPr/>
              <p:nvPr/>
            </p:nvSpPr>
            <p:spPr>
              <a:xfrm>
                <a:off x="7278840" y="4276440"/>
                <a:ext cx="154743" cy="105749"/>
              </a:xfrm>
              <a:custGeom>
                <a:avLst/>
                <a:gdLst/>
                <a:ahLst/>
                <a:cxnLst/>
                <a:rect l="l" t="t" r="r" b="b"/>
                <a:pathLst>
                  <a:path w="178894" h="109020" extrusionOk="0">
                    <a:moveTo>
                      <a:pt x="138809" y="82992"/>
                    </a:moveTo>
                    <a:cubicBezTo>
                      <a:pt x="127417" y="94383"/>
                      <a:pt x="111838" y="100858"/>
                      <a:pt x="96008" y="103874"/>
                    </a:cubicBezTo>
                    <a:cubicBezTo>
                      <a:pt x="73715" y="108107"/>
                      <a:pt x="50226" y="105877"/>
                      <a:pt x="29139" y="97501"/>
                    </a:cubicBezTo>
                    <a:cubicBezTo>
                      <a:pt x="16564" y="92505"/>
                      <a:pt x="3796" y="84005"/>
                      <a:pt x="700" y="70838"/>
                    </a:cubicBezTo>
                    <a:cubicBezTo>
                      <a:pt x="-3317" y="53700"/>
                      <a:pt x="10647" y="37779"/>
                      <a:pt x="24724" y="27218"/>
                    </a:cubicBezTo>
                    <a:cubicBezTo>
                      <a:pt x="45947" y="11274"/>
                      <a:pt x="71405" y="-913"/>
                      <a:pt x="97931" y="54"/>
                    </a:cubicBezTo>
                    <a:cubicBezTo>
                      <a:pt x="143599" y="1715"/>
                      <a:pt x="175577" y="46257"/>
                      <a:pt x="138820" y="8301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8" name="Google Shape;4408;p27"/>
              <p:cNvSpPr/>
              <p:nvPr/>
            </p:nvSpPr>
            <p:spPr>
              <a:xfrm>
                <a:off x="7066080" y="4075560"/>
                <a:ext cx="127690" cy="157139"/>
              </a:xfrm>
              <a:custGeom>
                <a:avLst/>
                <a:gdLst/>
                <a:ahLst/>
                <a:cxnLst/>
                <a:rect l="l" t="t" r="r" b="b"/>
                <a:pathLst>
                  <a:path w="143070" h="174115" extrusionOk="0">
                    <a:moveTo>
                      <a:pt x="102538" y="136003"/>
                    </a:moveTo>
                    <a:cubicBezTo>
                      <a:pt x="89701" y="150933"/>
                      <a:pt x="69148" y="160197"/>
                      <a:pt x="49939" y="155861"/>
                    </a:cubicBezTo>
                    <a:cubicBezTo>
                      <a:pt x="28567" y="151036"/>
                      <a:pt x="13659" y="131121"/>
                      <a:pt x="6330" y="110477"/>
                    </a:cubicBezTo>
                    <a:cubicBezTo>
                      <a:pt x="-1670" y="87956"/>
                      <a:pt x="-2705" y="62385"/>
                      <a:pt x="6808" y="40456"/>
                    </a:cubicBezTo>
                    <a:cubicBezTo>
                      <a:pt x="25779" y="-3278"/>
                      <a:pt x="79516" y="-13918"/>
                      <a:pt x="113314" y="20222"/>
                    </a:cubicBezTo>
                    <a:cubicBezTo>
                      <a:pt x="140365" y="47557"/>
                      <a:pt x="124808" y="110102"/>
                      <a:pt x="102549" y="13600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9" name="Google Shape;4409;p27"/>
              <p:cNvSpPr/>
              <p:nvPr/>
            </p:nvSpPr>
            <p:spPr>
              <a:xfrm>
                <a:off x="7174080" y="4424760"/>
                <a:ext cx="181519" cy="112900"/>
              </a:xfrm>
              <a:custGeom>
                <a:avLst/>
                <a:gdLst/>
                <a:ahLst/>
                <a:cxnLst/>
                <a:rect l="l" t="t" r="r" b="b"/>
                <a:pathLst>
                  <a:path w="202815" h="121072" extrusionOk="0">
                    <a:moveTo>
                      <a:pt x="57279" y="111798"/>
                    </a:moveTo>
                    <a:cubicBezTo>
                      <a:pt x="44989" y="110159"/>
                      <a:pt x="32687" y="106961"/>
                      <a:pt x="22206" y="100361"/>
                    </a:cubicBezTo>
                    <a:cubicBezTo>
                      <a:pt x="11725" y="93760"/>
                      <a:pt x="3167" y="83416"/>
                      <a:pt x="720" y="71262"/>
                    </a:cubicBezTo>
                    <a:cubicBezTo>
                      <a:pt x="-1840" y="58471"/>
                      <a:pt x="2644" y="44940"/>
                      <a:pt x="10701" y="34687"/>
                    </a:cubicBezTo>
                    <a:cubicBezTo>
                      <a:pt x="18758" y="24433"/>
                      <a:pt x="30081" y="17161"/>
                      <a:pt x="41973" y="11813"/>
                    </a:cubicBezTo>
                    <a:cubicBezTo>
                      <a:pt x="78663" y="-4665"/>
                      <a:pt x="130567" y="-5644"/>
                      <a:pt x="163649" y="20063"/>
                    </a:cubicBezTo>
                    <a:cubicBezTo>
                      <a:pt x="200975" y="49071"/>
                      <a:pt x="172685" y="86716"/>
                      <a:pt x="138010" y="101237"/>
                    </a:cubicBezTo>
                    <a:cubicBezTo>
                      <a:pt x="112723" y="111821"/>
                      <a:pt x="84432" y="115428"/>
                      <a:pt x="57279" y="11179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0" name="Google Shape;4410;p27"/>
              <p:cNvSpPr/>
              <p:nvPr/>
            </p:nvSpPr>
            <p:spPr>
              <a:xfrm>
                <a:off x="6907320" y="4209480"/>
                <a:ext cx="127059" cy="163898"/>
              </a:xfrm>
              <a:custGeom>
                <a:avLst/>
                <a:gdLst/>
                <a:ahLst/>
                <a:cxnLst/>
                <a:rect l="l" t="t" r="r" b="b"/>
                <a:pathLst>
                  <a:path w="138108" h="169404" extrusionOk="0">
                    <a:moveTo>
                      <a:pt x="79370" y="163428"/>
                    </a:moveTo>
                    <a:cubicBezTo>
                      <a:pt x="63813" y="165340"/>
                      <a:pt x="48006" y="158955"/>
                      <a:pt x="36194" y="148656"/>
                    </a:cubicBezTo>
                    <a:cubicBezTo>
                      <a:pt x="24381" y="138357"/>
                      <a:pt x="16199" y="124474"/>
                      <a:pt x="10133" y="110032"/>
                    </a:cubicBezTo>
                    <a:cubicBezTo>
                      <a:pt x="540" y="87136"/>
                      <a:pt x="-4069" y="60802"/>
                      <a:pt x="4557" y="37519"/>
                    </a:cubicBezTo>
                    <a:cubicBezTo>
                      <a:pt x="13183" y="14235"/>
                      <a:pt x="37935" y="-4064"/>
                      <a:pt x="62288" y="784"/>
                    </a:cubicBezTo>
                    <a:cubicBezTo>
                      <a:pt x="93219" y="6952"/>
                      <a:pt x="115740" y="51937"/>
                      <a:pt x="124173" y="80000"/>
                    </a:cubicBezTo>
                    <a:cubicBezTo>
                      <a:pt x="134039" y="112809"/>
                      <a:pt x="116742" y="158830"/>
                      <a:pt x="79370" y="16342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1" name="Google Shape;4411;p27"/>
              <p:cNvSpPr/>
              <p:nvPr/>
            </p:nvSpPr>
            <p:spPr>
              <a:xfrm>
                <a:off x="6834960" y="4357080"/>
                <a:ext cx="107349" cy="151150"/>
              </a:xfrm>
              <a:custGeom>
                <a:avLst/>
                <a:gdLst/>
                <a:ahLst/>
                <a:cxnLst/>
                <a:rect l="l" t="t" r="r" b="b"/>
                <a:pathLst>
                  <a:path w="109261" h="164294" extrusionOk="0">
                    <a:moveTo>
                      <a:pt x="58841" y="150247"/>
                    </a:moveTo>
                    <a:cubicBezTo>
                      <a:pt x="47802" y="147652"/>
                      <a:pt x="38903" y="139527"/>
                      <a:pt x="31642" y="130810"/>
                    </a:cubicBezTo>
                    <a:cubicBezTo>
                      <a:pt x="13275" y="108733"/>
                      <a:pt x="2100" y="80772"/>
                      <a:pt x="199" y="52117"/>
                    </a:cubicBezTo>
                    <a:cubicBezTo>
                      <a:pt x="-985" y="34285"/>
                      <a:pt x="2874" y="13721"/>
                      <a:pt x="18168" y="4457"/>
                    </a:cubicBezTo>
                    <a:cubicBezTo>
                      <a:pt x="35124" y="-5819"/>
                      <a:pt x="57646" y="3114"/>
                      <a:pt x="72155" y="16623"/>
                    </a:cubicBezTo>
                    <a:cubicBezTo>
                      <a:pt x="91342" y="34478"/>
                      <a:pt x="106387" y="64692"/>
                      <a:pt x="107320" y="91310"/>
                    </a:cubicBezTo>
                    <a:cubicBezTo>
                      <a:pt x="108276" y="118770"/>
                      <a:pt x="93914" y="158475"/>
                      <a:pt x="58852" y="15024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2" name="Google Shape;4412;p27"/>
              <p:cNvSpPr/>
              <p:nvPr/>
            </p:nvSpPr>
            <p:spPr>
              <a:xfrm>
                <a:off x="7092000" y="4560840"/>
                <a:ext cx="158974" cy="106702"/>
              </a:xfrm>
              <a:custGeom>
                <a:avLst/>
                <a:gdLst/>
                <a:ahLst/>
                <a:cxnLst/>
                <a:rect l="l" t="t" r="r" b="b"/>
                <a:pathLst>
                  <a:path w="182729" h="114120" extrusionOk="0">
                    <a:moveTo>
                      <a:pt x="108666" y="100660"/>
                    </a:moveTo>
                    <a:cubicBezTo>
                      <a:pt x="91129" y="105235"/>
                      <a:pt x="72796" y="108046"/>
                      <a:pt x="54872" y="105371"/>
                    </a:cubicBezTo>
                    <a:cubicBezTo>
                      <a:pt x="36949" y="102697"/>
                      <a:pt x="19367" y="93980"/>
                      <a:pt x="8908" y="79174"/>
                    </a:cubicBezTo>
                    <a:cubicBezTo>
                      <a:pt x="-1538" y="64369"/>
                      <a:pt x="-3473" y="43100"/>
                      <a:pt x="6735" y="28124"/>
                    </a:cubicBezTo>
                    <a:cubicBezTo>
                      <a:pt x="13791" y="17768"/>
                      <a:pt x="25455" y="11497"/>
                      <a:pt x="37233" y="7230"/>
                    </a:cubicBezTo>
                    <a:cubicBezTo>
                      <a:pt x="73957" y="-6074"/>
                      <a:pt x="118954" y="-1658"/>
                      <a:pt x="146721" y="25825"/>
                    </a:cubicBezTo>
                    <a:cubicBezTo>
                      <a:pt x="179256" y="58031"/>
                      <a:pt x="141213" y="92171"/>
                      <a:pt x="108666" y="10066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413" name="Google Shape;4413;p27"/>
              <p:cNvGrpSpPr/>
              <p:nvPr/>
            </p:nvGrpSpPr>
            <p:grpSpPr>
              <a:xfrm>
                <a:off x="6880320" y="4104360"/>
                <a:ext cx="528542" cy="540344"/>
                <a:chOff x="6880320" y="4104360"/>
                <a:chExt cx="528542" cy="540344"/>
              </a:xfrm>
            </p:grpSpPr>
            <p:sp>
              <p:nvSpPr>
                <p:cNvPr id="4414" name="Google Shape;4414;p27"/>
                <p:cNvSpPr/>
                <p:nvPr/>
              </p:nvSpPr>
              <p:spPr>
                <a:xfrm>
                  <a:off x="7159680" y="4104360"/>
                  <a:ext cx="16193" cy="730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23" h="73584" extrusionOk="0">
                      <a:moveTo>
                        <a:pt x="3454" y="241"/>
                      </a:moveTo>
                      <a:cubicBezTo>
                        <a:pt x="6697" y="1777"/>
                        <a:pt x="9189" y="4645"/>
                        <a:pt x="10828" y="7615"/>
                      </a:cubicBezTo>
                      <a:cubicBezTo>
                        <a:pt x="12478" y="10631"/>
                        <a:pt x="13434" y="13795"/>
                        <a:pt x="14105" y="16902"/>
                      </a:cubicBezTo>
                      <a:cubicBezTo>
                        <a:pt x="15369" y="23058"/>
                        <a:pt x="15926" y="29101"/>
                        <a:pt x="16063" y="35269"/>
                      </a:cubicBezTo>
                      <a:cubicBezTo>
                        <a:pt x="16233" y="47537"/>
                        <a:pt x="14390" y="59930"/>
                        <a:pt x="9940" y="71332"/>
                      </a:cubicBezTo>
                      <a:cubicBezTo>
                        <a:pt x="9405" y="72687"/>
                        <a:pt x="7880" y="73358"/>
                        <a:pt x="6515" y="72835"/>
                      </a:cubicBezTo>
                      <a:cubicBezTo>
                        <a:pt x="5354" y="72379"/>
                        <a:pt x="4694" y="71196"/>
                        <a:pt x="4865" y="70001"/>
                      </a:cubicBezTo>
                      <a:lnTo>
                        <a:pt x="4865" y="69956"/>
                      </a:lnTo>
                      <a:cubicBezTo>
                        <a:pt x="5696" y="64140"/>
                        <a:pt x="6481" y="58405"/>
                        <a:pt x="6959" y="52646"/>
                      </a:cubicBezTo>
                      <a:cubicBezTo>
                        <a:pt x="7459" y="46888"/>
                        <a:pt x="7687" y="41130"/>
                        <a:pt x="7653" y="35372"/>
                      </a:cubicBezTo>
                      <a:cubicBezTo>
                        <a:pt x="7630" y="29647"/>
                        <a:pt x="7277" y="23787"/>
                        <a:pt x="6686" y="18176"/>
                      </a:cubicBezTo>
                      <a:cubicBezTo>
                        <a:pt x="6003" y="12691"/>
                        <a:pt x="4671" y="7490"/>
                        <a:pt x="939" y="4338"/>
                      </a:cubicBezTo>
                      <a:lnTo>
                        <a:pt x="859" y="4270"/>
                      </a:lnTo>
                      <a:cubicBezTo>
                        <a:pt x="-165" y="3405"/>
                        <a:pt x="-290" y="1880"/>
                        <a:pt x="574" y="856"/>
                      </a:cubicBezTo>
                      <a:cubicBezTo>
                        <a:pt x="1303" y="2"/>
                        <a:pt x="2486" y="-226"/>
                        <a:pt x="3465" y="23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15" name="Google Shape;4415;p27"/>
                <p:cNvSpPr/>
                <p:nvPr/>
              </p:nvSpPr>
              <p:spPr>
                <a:xfrm>
                  <a:off x="7326000" y="4144320"/>
                  <a:ext cx="46837" cy="579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54" h="58505" extrusionOk="0">
                      <a:moveTo>
                        <a:pt x="44768" y="488"/>
                      </a:moveTo>
                      <a:cubicBezTo>
                        <a:pt x="45519" y="977"/>
                        <a:pt x="46100" y="1819"/>
                        <a:pt x="46361" y="2571"/>
                      </a:cubicBezTo>
                      <a:cubicBezTo>
                        <a:pt x="46623" y="3333"/>
                        <a:pt x="46680" y="3993"/>
                        <a:pt x="46680" y="4573"/>
                      </a:cubicBezTo>
                      <a:cubicBezTo>
                        <a:pt x="46680" y="5700"/>
                        <a:pt x="46407" y="6724"/>
                        <a:pt x="46259" y="7373"/>
                      </a:cubicBezTo>
                      <a:cubicBezTo>
                        <a:pt x="45895" y="8841"/>
                        <a:pt x="45565" y="10320"/>
                        <a:pt x="45110" y="11766"/>
                      </a:cubicBezTo>
                      <a:cubicBezTo>
                        <a:pt x="44210" y="14656"/>
                        <a:pt x="43175" y="17524"/>
                        <a:pt x="41900" y="20289"/>
                      </a:cubicBezTo>
                      <a:cubicBezTo>
                        <a:pt x="39408" y="25843"/>
                        <a:pt x="36154" y="31066"/>
                        <a:pt x="32387" y="35857"/>
                      </a:cubicBezTo>
                      <a:cubicBezTo>
                        <a:pt x="24819" y="45394"/>
                        <a:pt x="14907" y="53280"/>
                        <a:pt x="3606" y="57662"/>
                      </a:cubicBezTo>
                      <a:cubicBezTo>
                        <a:pt x="2241" y="58185"/>
                        <a:pt x="716" y="57514"/>
                        <a:pt x="181" y="56159"/>
                      </a:cubicBezTo>
                      <a:cubicBezTo>
                        <a:pt x="-274" y="54987"/>
                        <a:pt x="158" y="53701"/>
                        <a:pt x="1148" y="53018"/>
                      </a:cubicBezTo>
                      <a:lnTo>
                        <a:pt x="1171" y="53018"/>
                      </a:lnTo>
                      <a:cubicBezTo>
                        <a:pt x="10514" y="46611"/>
                        <a:pt x="18844" y="39237"/>
                        <a:pt x="25809" y="30600"/>
                      </a:cubicBezTo>
                      <a:cubicBezTo>
                        <a:pt x="29303" y="26309"/>
                        <a:pt x="32409" y="21701"/>
                        <a:pt x="35175" y="16875"/>
                      </a:cubicBezTo>
                      <a:cubicBezTo>
                        <a:pt x="36552" y="14463"/>
                        <a:pt x="37838" y="11982"/>
                        <a:pt x="39033" y="9444"/>
                      </a:cubicBezTo>
                      <a:cubicBezTo>
                        <a:pt x="39681" y="8192"/>
                        <a:pt x="40159" y="6884"/>
                        <a:pt x="40774" y="5609"/>
                      </a:cubicBezTo>
                      <a:cubicBezTo>
                        <a:pt x="41104" y="4892"/>
                        <a:pt x="41274" y="4505"/>
                        <a:pt x="41377" y="4187"/>
                      </a:cubicBezTo>
                      <a:cubicBezTo>
                        <a:pt x="41434" y="4050"/>
                        <a:pt x="41456" y="3970"/>
                        <a:pt x="41513" y="4027"/>
                      </a:cubicBezTo>
                      <a:cubicBezTo>
                        <a:pt x="41559" y="4084"/>
                        <a:pt x="41730" y="4289"/>
                        <a:pt x="41900" y="4335"/>
                      </a:cubicBezTo>
                      <a:cubicBezTo>
                        <a:pt x="40842" y="3538"/>
                        <a:pt x="40615" y="2036"/>
                        <a:pt x="41411" y="966"/>
                      </a:cubicBezTo>
                      <a:cubicBezTo>
                        <a:pt x="42208" y="-92"/>
                        <a:pt x="43721" y="-320"/>
                        <a:pt x="44780" y="47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16" name="Google Shape;4416;p27"/>
                <p:cNvSpPr/>
                <p:nvPr/>
              </p:nvSpPr>
              <p:spPr>
                <a:xfrm>
                  <a:off x="7352280" y="4341960"/>
                  <a:ext cx="56582" cy="172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866" h="18185" extrusionOk="0">
                      <a:moveTo>
                        <a:pt x="55400" y="4434"/>
                      </a:moveTo>
                      <a:cubicBezTo>
                        <a:pt x="47741" y="9669"/>
                        <a:pt x="38933" y="13106"/>
                        <a:pt x="29897" y="15200"/>
                      </a:cubicBezTo>
                      <a:cubicBezTo>
                        <a:pt x="20839" y="17226"/>
                        <a:pt x="11393" y="17897"/>
                        <a:pt x="2221" y="16383"/>
                      </a:cubicBezTo>
                      <a:cubicBezTo>
                        <a:pt x="776" y="16145"/>
                        <a:pt x="-203" y="14779"/>
                        <a:pt x="36" y="13334"/>
                      </a:cubicBezTo>
                      <a:cubicBezTo>
                        <a:pt x="229" y="12150"/>
                        <a:pt x="1174" y="11285"/>
                        <a:pt x="2301" y="11137"/>
                      </a:cubicBezTo>
                      <a:lnTo>
                        <a:pt x="2323" y="11137"/>
                      </a:lnTo>
                      <a:cubicBezTo>
                        <a:pt x="11097" y="9965"/>
                        <a:pt x="19621" y="8827"/>
                        <a:pt x="28088" y="6984"/>
                      </a:cubicBezTo>
                      <a:cubicBezTo>
                        <a:pt x="36566" y="5219"/>
                        <a:pt x="44828" y="2727"/>
                        <a:pt x="53294" y="110"/>
                      </a:cubicBezTo>
                      <a:lnTo>
                        <a:pt x="53306" y="110"/>
                      </a:lnTo>
                      <a:cubicBezTo>
                        <a:pt x="54592" y="-288"/>
                        <a:pt x="55946" y="429"/>
                        <a:pt x="56344" y="1715"/>
                      </a:cubicBezTo>
                      <a:cubicBezTo>
                        <a:pt x="56663" y="2762"/>
                        <a:pt x="56253" y="3854"/>
                        <a:pt x="55389" y="4446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17" name="Google Shape;4417;p27"/>
                <p:cNvSpPr/>
                <p:nvPr/>
              </p:nvSpPr>
              <p:spPr>
                <a:xfrm>
                  <a:off x="7247520" y="4487760"/>
                  <a:ext cx="82840" cy="291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256" h="30590" extrusionOk="0">
                      <a:moveTo>
                        <a:pt x="82012" y="4202"/>
                      </a:moveTo>
                      <a:cubicBezTo>
                        <a:pt x="71405" y="13704"/>
                        <a:pt x="58398" y="20532"/>
                        <a:pt x="44697" y="24686"/>
                      </a:cubicBezTo>
                      <a:cubicBezTo>
                        <a:pt x="30984" y="28794"/>
                        <a:pt x="16337" y="30251"/>
                        <a:pt x="2238" y="28088"/>
                      </a:cubicBezTo>
                      <a:cubicBezTo>
                        <a:pt x="792" y="27861"/>
                        <a:pt x="-186" y="26518"/>
                        <a:pt x="30" y="25084"/>
                      </a:cubicBezTo>
                      <a:cubicBezTo>
                        <a:pt x="223" y="23809"/>
                        <a:pt x="1305" y="22899"/>
                        <a:pt x="2545" y="22853"/>
                      </a:cubicBezTo>
                      <a:cubicBezTo>
                        <a:pt x="16132" y="22318"/>
                        <a:pt x="29436" y="20407"/>
                        <a:pt x="42307" y="16628"/>
                      </a:cubicBezTo>
                      <a:cubicBezTo>
                        <a:pt x="55189" y="12907"/>
                        <a:pt x="67445" y="7308"/>
                        <a:pt x="79155" y="344"/>
                      </a:cubicBezTo>
                      <a:cubicBezTo>
                        <a:pt x="80305" y="-339"/>
                        <a:pt x="81784" y="25"/>
                        <a:pt x="82467" y="1174"/>
                      </a:cubicBezTo>
                      <a:cubicBezTo>
                        <a:pt x="83070" y="2187"/>
                        <a:pt x="82842" y="3462"/>
                        <a:pt x="82012" y="4224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18" name="Google Shape;4418;p27"/>
                <p:cNvSpPr/>
                <p:nvPr/>
              </p:nvSpPr>
              <p:spPr>
                <a:xfrm>
                  <a:off x="7166160" y="4622400"/>
                  <a:ext cx="60545" cy="22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849" h="23728" extrusionOk="0">
                      <a:moveTo>
                        <a:pt x="59633" y="4179"/>
                      </a:moveTo>
                      <a:cubicBezTo>
                        <a:pt x="52202" y="11337"/>
                        <a:pt x="42802" y="16367"/>
                        <a:pt x="32890" y="19406"/>
                      </a:cubicBezTo>
                      <a:cubicBezTo>
                        <a:pt x="22966" y="22387"/>
                        <a:pt x="12303" y="23378"/>
                        <a:pt x="2152" y="21443"/>
                      </a:cubicBezTo>
                      <a:cubicBezTo>
                        <a:pt x="718" y="21170"/>
                        <a:pt x="-226" y="19781"/>
                        <a:pt x="47" y="18348"/>
                      </a:cubicBezTo>
                      <a:cubicBezTo>
                        <a:pt x="275" y="17153"/>
                        <a:pt x="1276" y="16299"/>
                        <a:pt x="2437" y="16197"/>
                      </a:cubicBezTo>
                      <a:lnTo>
                        <a:pt x="2459" y="16197"/>
                      </a:lnTo>
                      <a:cubicBezTo>
                        <a:pt x="12098" y="15411"/>
                        <a:pt x="21419" y="13989"/>
                        <a:pt x="30500" y="11337"/>
                      </a:cubicBezTo>
                      <a:cubicBezTo>
                        <a:pt x="39592" y="8743"/>
                        <a:pt x="48241" y="4908"/>
                        <a:pt x="56788" y="299"/>
                      </a:cubicBezTo>
                      <a:lnTo>
                        <a:pt x="56811" y="299"/>
                      </a:lnTo>
                      <a:cubicBezTo>
                        <a:pt x="57994" y="-350"/>
                        <a:pt x="59462" y="94"/>
                        <a:pt x="60099" y="1278"/>
                      </a:cubicBezTo>
                      <a:cubicBezTo>
                        <a:pt x="60623" y="2256"/>
                        <a:pt x="60407" y="3440"/>
                        <a:pt x="59644" y="417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19" name="Google Shape;4419;p27"/>
                <p:cNvSpPr/>
                <p:nvPr/>
              </p:nvSpPr>
              <p:spPr>
                <a:xfrm>
                  <a:off x="6969600" y="4232880"/>
                  <a:ext cx="41018" cy="568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37" h="57389" extrusionOk="0">
                      <a:moveTo>
                        <a:pt x="3269" y="161"/>
                      </a:moveTo>
                      <a:cubicBezTo>
                        <a:pt x="8663" y="2187"/>
                        <a:pt x="13625" y="5419"/>
                        <a:pt x="17927" y="9288"/>
                      </a:cubicBezTo>
                      <a:cubicBezTo>
                        <a:pt x="22262" y="13146"/>
                        <a:pt x="25916" y="17687"/>
                        <a:pt x="29022" y="22489"/>
                      </a:cubicBezTo>
                      <a:cubicBezTo>
                        <a:pt x="32106" y="27314"/>
                        <a:pt x="34633" y="32435"/>
                        <a:pt x="36613" y="37716"/>
                      </a:cubicBezTo>
                      <a:cubicBezTo>
                        <a:pt x="38604" y="42996"/>
                        <a:pt x="40106" y="48413"/>
                        <a:pt x="40983" y="53943"/>
                      </a:cubicBezTo>
                      <a:cubicBezTo>
                        <a:pt x="41210" y="55389"/>
                        <a:pt x="40232" y="56743"/>
                        <a:pt x="38786" y="56970"/>
                      </a:cubicBezTo>
                      <a:cubicBezTo>
                        <a:pt x="37569" y="57164"/>
                        <a:pt x="36408" y="56493"/>
                        <a:pt x="35941" y="55400"/>
                      </a:cubicBezTo>
                      <a:cubicBezTo>
                        <a:pt x="31662" y="45488"/>
                        <a:pt x="27452" y="35792"/>
                        <a:pt x="21921" y="26996"/>
                      </a:cubicBezTo>
                      <a:cubicBezTo>
                        <a:pt x="16436" y="18176"/>
                        <a:pt x="9631" y="10449"/>
                        <a:pt x="1039" y="4418"/>
                      </a:cubicBezTo>
                      <a:cubicBezTo>
                        <a:pt x="-65" y="3655"/>
                        <a:pt x="-327" y="2141"/>
                        <a:pt x="436" y="1038"/>
                      </a:cubicBezTo>
                      <a:cubicBezTo>
                        <a:pt x="1084" y="116"/>
                        <a:pt x="2268" y="-225"/>
                        <a:pt x="3281" y="15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20" name="Google Shape;4420;p27"/>
                <p:cNvSpPr/>
                <p:nvPr/>
              </p:nvSpPr>
              <p:spPr>
                <a:xfrm>
                  <a:off x="6880320" y="4375440"/>
                  <a:ext cx="39578" cy="427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78" h="43222" extrusionOk="0">
                      <a:moveTo>
                        <a:pt x="3049" y="79"/>
                      </a:moveTo>
                      <a:cubicBezTo>
                        <a:pt x="12131" y="2469"/>
                        <a:pt x="20324" y="7931"/>
                        <a:pt x="26742" y="14862"/>
                      </a:cubicBezTo>
                      <a:cubicBezTo>
                        <a:pt x="33127" y="21826"/>
                        <a:pt x="37872" y="30498"/>
                        <a:pt x="39397" y="39795"/>
                      </a:cubicBezTo>
                      <a:cubicBezTo>
                        <a:pt x="39636" y="41241"/>
                        <a:pt x="38657" y="42606"/>
                        <a:pt x="37212" y="42845"/>
                      </a:cubicBezTo>
                      <a:cubicBezTo>
                        <a:pt x="36040" y="43039"/>
                        <a:pt x="34914" y="42424"/>
                        <a:pt x="34413" y="41423"/>
                      </a:cubicBezTo>
                      <a:lnTo>
                        <a:pt x="34390" y="41388"/>
                      </a:lnTo>
                      <a:cubicBezTo>
                        <a:pt x="30555" y="33719"/>
                        <a:pt x="26083" y="26720"/>
                        <a:pt x="20506" y="20529"/>
                      </a:cubicBezTo>
                      <a:cubicBezTo>
                        <a:pt x="14976" y="14304"/>
                        <a:pt x="8455" y="9092"/>
                        <a:pt x="1160" y="4506"/>
                      </a:cubicBezTo>
                      <a:lnTo>
                        <a:pt x="1137" y="4506"/>
                      </a:lnTo>
                      <a:cubicBezTo>
                        <a:pt x="0" y="3777"/>
                        <a:pt x="-342" y="2275"/>
                        <a:pt x="375" y="1137"/>
                      </a:cubicBezTo>
                      <a:cubicBezTo>
                        <a:pt x="955" y="216"/>
                        <a:pt x="2048" y="-183"/>
                        <a:pt x="3049" y="7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9927" y="227714"/>
            <a:ext cx="4222500" cy="841800"/>
          </a:xfrm>
        </p:spPr>
        <p:txBody>
          <a:bodyPr/>
          <a:lstStyle/>
          <a:p>
            <a:r>
              <a:rPr lang="ru-RU" dirty="0" smtClean="0"/>
              <a:t>Актуальность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685799" y="1069514"/>
            <a:ext cx="8084127" cy="1964631"/>
          </a:xfrm>
        </p:spPr>
        <p:txBody>
          <a:bodyPr/>
          <a:lstStyle/>
          <a:p>
            <a:r>
              <a:rPr lang="ru-RU" dirty="0"/>
              <a:t>Одна из ключевых компетенций ФГОС — коммуникативная, предполагающая умение эффективно сотрудничать с другими людьми. Однако в процессе реализации разных видов деятельности дети среднего дошкольного возраста часто обнаруживают стойкие недостатки всех звеньев коммуникативного акта, проявляющиеся в снижении коммуникативно-познавательной потребности в общении, а также в </a:t>
            </a:r>
            <a:r>
              <a:rPr lang="ru-RU" dirty="0" err="1"/>
              <a:t>несформированности</a:t>
            </a:r>
            <a:r>
              <a:rPr lang="ru-RU" dirty="0"/>
              <a:t> навыков социального взаимодействия и общения.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707" y="2909454"/>
            <a:ext cx="5590309" cy="211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61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595604" y="1080654"/>
            <a:ext cx="7952792" cy="661678"/>
          </a:xfrm>
        </p:spPr>
        <p:txBody>
          <a:bodyPr/>
          <a:lstStyle/>
          <a:p>
            <a:r>
              <a:rPr lang="ru-RU" dirty="0"/>
              <a:t>Дети часто </a:t>
            </a:r>
            <a:r>
              <a:rPr lang="ru-RU" dirty="0" smtClean="0"/>
              <a:t>находятся </a:t>
            </a:r>
            <a:r>
              <a:rPr lang="ru-RU" dirty="0"/>
              <a:t>в «плену эмоций», поскольку еще не могут управлять </a:t>
            </a:r>
            <a:r>
              <a:rPr lang="ru-RU" dirty="0" smtClean="0"/>
              <a:t>своими </a:t>
            </a:r>
            <a:r>
              <a:rPr lang="ru-RU" dirty="0"/>
              <a:t>чувствами, что приводит к импульсивности поведения, </a:t>
            </a:r>
            <a:r>
              <a:rPr lang="ru-RU" dirty="0" smtClean="0"/>
              <a:t>осложнениям </a:t>
            </a:r>
            <a:r>
              <a:rPr lang="ru-RU" dirty="0"/>
              <a:t>в общении со сверстниками и взрослыми.</a:t>
            </a:r>
          </a:p>
          <a:p>
            <a:r>
              <a:rPr lang="ru-RU" dirty="0"/>
              <a:t>Всем известно, что дети эгоцентричны, поэтому так важно </a:t>
            </a:r>
            <a:r>
              <a:rPr lang="ru-RU" dirty="0" smtClean="0"/>
              <a:t>научить </a:t>
            </a:r>
            <a:r>
              <a:rPr lang="ru-RU" dirty="0"/>
              <a:t>ребенка смотреть на ситуацию с позиции своего собеседника. Обучая ребенка «взгляду со стороны», мы тем самым помогаем ему по-другому взглянуть на себя, по-иному оценить собственные </a:t>
            </a:r>
            <a:r>
              <a:rPr lang="ru-RU" dirty="0" smtClean="0"/>
              <a:t>мысли</a:t>
            </a:r>
            <a:r>
              <a:rPr lang="ru-RU" dirty="0"/>
              <a:t>, чувства и поведение. Так ребенок получает возможность более полно и адекватно выразить себя через общение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Представленная программа </a:t>
            </a:r>
            <a:r>
              <a:rPr lang="ru-RU" dirty="0"/>
              <a:t>направлена на формирование у дошкольников среднего дошкольного возраста таких основополагающих, жизненных навыков как умение видеть, воспринимать, осознавать свои и чужие эмоциональные состояния, а так же умению слушать, попросить о помощи, извиняться и признавать свои ошибки.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640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1" name="Google Shape;4451;p30"/>
          <p:cNvSpPr txBox="1">
            <a:spLocks noGrp="1"/>
          </p:cNvSpPr>
          <p:nvPr>
            <p:ph type="subTitle" idx="1"/>
          </p:nvPr>
        </p:nvSpPr>
        <p:spPr>
          <a:xfrm>
            <a:off x="1340427" y="970525"/>
            <a:ext cx="4094018" cy="279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endParaRPr lang="ru-RU" dirty="0"/>
          </a:p>
          <a:p>
            <a:pPr marL="0" lvl="0" indent="0"/>
            <a:r>
              <a:rPr lang="ru-RU" b="1" dirty="0"/>
              <a:t>Цель программы: </a:t>
            </a:r>
          </a:p>
          <a:p>
            <a:pPr marL="0" lvl="0" indent="0"/>
            <a:r>
              <a:rPr lang="ru-RU" dirty="0"/>
              <a:t>Развитие эмоциональной сферы и навыков межличностного взаимодействия со сверстниками и взрослыми у </a:t>
            </a:r>
            <a:r>
              <a:rPr lang="ru-RU" dirty="0" smtClean="0"/>
              <a:t>дошкольников </a:t>
            </a:r>
            <a:r>
              <a:rPr lang="ru-RU" dirty="0"/>
              <a:t>в возрасте 4-5 лет.</a:t>
            </a:r>
          </a:p>
          <a:p>
            <a:pPr marL="0" lvl="0" indent="0"/>
            <a:endParaRPr lang="ru-RU" b="1" dirty="0"/>
          </a:p>
          <a:p>
            <a:pPr marL="0" lvl="0" indent="0"/>
            <a:r>
              <a:rPr lang="ru-RU" b="1" dirty="0"/>
              <a:t>Задачи:</a:t>
            </a:r>
          </a:p>
          <a:p>
            <a:pPr marL="0" lvl="0" indent="0"/>
            <a:r>
              <a:rPr lang="ru-RU" dirty="0"/>
              <a:t>— познакомить детей с основными эмоциями;</a:t>
            </a:r>
          </a:p>
          <a:p>
            <a:pPr marL="0" lvl="0" indent="0"/>
            <a:r>
              <a:rPr lang="ru-RU" dirty="0"/>
              <a:t>— способствовать осознанию своих эмоций;</a:t>
            </a:r>
          </a:p>
          <a:p>
            <a:pPr marL="0" lvl="0" indent="0"/>
            <a:r>
              <a:rPr lang="ru-RU" dirty="0"/>
              <a:t>— формировать умение понимать  эмоции других людей;</a:t>
            </a:r>
          </a:p>
          <a:p>
            <a:pPr marL="0" lvl="0" indent="0"/>
            <a:r>
              <a:rPr lang="ru-RU" dirty="0"/>
              <a:t>— развивать способность выражать эмоции вербально и </a:t>
            </a:r>
            <a:r>
              <a:rPr lang="ru-RU" dirty="0" err="1"/>
              <a:t>невербально</a:t>
            </a:r>
            <a:r>
              <a:rPr lang="ru-RU" dirty="0"/>
              <a:t>;</a:t>
            </a:r>
          </a:p>
          <a:p>
            <a:pPr marL="0" lvl="0" indent="0"/>
            <a:r>
              <a:rPr lang="ru-RU" dirty="0"/>
              <a:t>—  формировать умение выражать свои негативные  эмоции социально приемлемыми способами;</a:t>
            </a:r>
          </a:p>
          <a:p>
            <a:pPr marL="0" lvl="0" indent="0"/>
            <a:r>
              <a:rPr lang="ru-RU" dirty="0"/>
              <a:t>— обучать элементарным приемам регуляции и </a:t>
            </a:r>
            <a:r>
              <a:rPr lang="ru-RU" dirty="0" err="1"/>
              <a:t>саморегуляции</a:t>
            </a:r>
            <a:r>
              <a:rPr lang="ru-RU" dirty="0"/>
              <a:t>.</a:t>
            </a:r>
          </a:p>
        </p:txBody>
      </p:sp>
      <p:sp>
        <p:nvSpPr>
          <p:cNvPr id="4452" name="Google Shape;4452;p30"/>
          <p:cNvSpPr txBox="1">
            <a:spLocks noGrp="1"/>
          </p:cNvSpPr>
          <p:nvPr>
            <p:ph type="title"/>
          </p:nvPr>
        </p:nvSpPr>
        <p:spPr>
          <a:xfrm>
            <a:off x="418663" y="0"/>
            <a:ext cx="7704000" cy="26155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dirty="0" smtClean="0"/>
              <a:t>Цели </a:t>
            </a:r>
            <a:r>
              <a:rPr lang="ru-RU" dirty="0"/>
              <a:t>и задачи реализации программы</a:t>
            </a:r>
            <a:br>
              <a:rPr lang="ru-RU" dirty="0"/>
            </a:br>
            <a:endParaRPr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445" y="1319790"/>
            <a:ext cx="2839422" cy="27924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9125" y="112516"/>
            <a:ext cx="7704000" cy="572700"/>
          </a:xfrm>
        </p:spPr>
        <p:txBody>
          <a:bodyPr/>
          <a:lstStyle/>
          <a:p>
            <a:r>
              <a:rPr lang="ru-RU" dirty="0" smtClean="0"/>
              <a:t>Планируемые  </a:t>
            </a:r>
            <a:r>
              <a:rPr lang="ru-RU" dirty="0"/>
              <a:t>результаты освоения </a:t>
            </a:r>
            <a:r>
              <a:rPr lang="ru-RU" dirty="0" smtClean="0"/>
              <a:t>программы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2"/>
          </p:nvPr>
        </p:nvSpPr>
        <p:spPr>
          <a:xfrm>
            <a:off x="4572001" y="1427725"/>
            <a:ext cx="3512126" cy="2793900"/>
          </a:xfrm>
        </p:spPr>
        <p:txBody>
          <a:bodyPr/>
          <a:lstStyle/>
          <a:p>
            <a:r>
              <a:rPr lang="ru-RU" dirty="0"/>
              <a:t>Предполагаемый результат: в конце учебного полугодия дети будут иметь представление об основных эмоциональных состояниях (радости, огорчении, доброте, злобе, любви, ненависти, храбрости и страхе), а так же снизится агрессия и появится умение ненасильственного взаимодействия.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035" y="1427725"/>
            <a:ext cx="3169227" cy="3169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12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623455" y="1427725"/>
            <a:ext cx="3366654" cy="2793900"/>
          </a:xfrm>
        </p:spPr>
        <p:txBody>
          <a:bodyPr/>
          <a:lstStyle/>
          <a:p>
            <a:r>
              <a:rPr lang="ru-RU" sz="1600" b="1" dirty="0"/>
              <a:t>Цель диагностической работы </a:t>
            </a:r>
            <a:r>
              <a:rPr lang="ru-RU" sz="1600" dirty="0"/>
              <a:t>– выявление уровня развития эмоционального восприятия (мимики и пантомимики, выразительности речи, восприятия графического изображения различных эмоций и умения передавать эмоциональные состояния в рисунках)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77100" y="573599"/>
            <a:ext cx="7704000" cy="572700"/>
          </a:xfrm>
        </p:spPr>
        <p:txBody>
          <a:bodyPr/>
          <a:lstStyle/>
          <a:p>
            <a:r>
              <a:rPr lang="ru-RU" dirty="0"/>
              <a:t>Диагностическая работа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4975" y="1255091"/>
            <a:ext cx="3142774" cy="3353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43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841664" y="1625152"/>
            <a:ext cx="3519852" cy="2970545"/>
          </a:xfrm>
        </p:spPr>
        <p:txBody>
          <a:bodyPr/>
          <a:lstStyle/>
          <a:p>
            <a:r>
              <a:rPr lang="ru-RU" i="1" dirty="0"/>
              <a:t>Данный вид работы предполагают  проведение комплекса игровых занятий в групповых помещениях ДОУ. </a:t>
            </a:r>
          </a:p>
          <a:p>
            <a:r>
              <a:rPr lang="ru-RU" dirty="0"/>
              <a:t>Содержание и структура занятия и других видов деятельности находятся в соответствии с возрастными закономерностями, индивидуальными особенностями детей, целью и задачами каждого занятия. </a:t>
            </a:r>
            <a:endParaRPr lang="ru-RU" dirty="0" smtClean="0"/>
          </a:p>
          <a:p>
            <a:r>
              <a:rPr lang="ru-RU" dirty="0" smtClean="0"/>
              <a:t>Работа </a:t>
            </a:r>
            <a:r>
              <a:rPr lang="ru-RU" dirty="0"/>
              <a:t>строится по результатам диагностики, с обязательным сотрудничеством с взрослыми (родителями и педагогами).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Коррекционно-развивающая работа</a:t>
            </a: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2"/>
          </p:nvPr>
        </p:nvSpPr>
        <p:spPr>
          <a:xfrm>
            <a:off x="4654765" y="1625152"/>
            <a:ext cx="3769235" cy="2793900"/>
          </a:xfrm>
        </p:spPr>
        <p:txBody>
          <a:bodyPr/>
          <a:lstStyle/>
          <a:p>
            <a:r>
              <a:rPr lang="ru-RU" b="1" dirty="0"/>
              <a:t>Условия проведения занятий:</a:t>
            </a:r>
          </a:p>
          <a:p>
            <a:r>
              <a:rPr lang="ru-RU" dirty="0"/>
              <a:t>Предварительное чтение сказок в домашней обстановке с родителями.</a:t>
            </a:r>
          </a:p>
          <a:p>
            <a:r>
              <a:rPr lang="ru-RU" dirty="0"/>
              <a:t>Во время занятия,  в самом начале, дети сидят в кругу на стульчиках, что значительно облегчает им взаимодействие и дает ощущение общности. В группе принимается правило «Когда говорит один – остальные его слушают и понимают». Ведущий группы дает возможность детям высказать своё мнение, поделиться впечатлением после любого упражнения. Многие упражнения сопровождает соответствующая музыка.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3295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2480" y="447015"/>
            <a:ext cx="4222500" cy="841800"/>
          </a:xfrm>
        </p:spPr>
        <p:txBody>
          <a:bodyPr/>
          <a:lstStyle/>
          <a:p>
            <a:r>
              <a:rPr lang="ru-RU" dirty="0"/>
              <a:t>Описание распорядка </a:t>
            </a: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370325" y="1288815"/>
            <a:ext cx="5874655" cy="474300"/>
          </a:xfrm>
        </p:spPr>
        <p:txBody>
          <a:bodyPr/>
          <a:lstStyle/>
          <a:p>
            <a:r>
              <a:rPr lang="ru-RU" sz="1400" dirty="0"/>
              <a:t>Каждое занятие (длительность до 20 минут) состоит из трёх частей: разминка, основная и заключительная. Целью разминки является создание положительного настроя в группе и сохранение во время занятий доброжелательного отношения детей друг к другу. Основные процедуры разминки – это приветствия и упражнения на контакт. Основная часть выполняет ведущую роль в ходе всего занятия. Она включает в основном игры, направленные на развитие и коррекцию эмоционально- коммуникативной сферы ребёнка. Целью заключительной части является закрепление положительных эмоций от работы на занятии и анализ своих ощущений от игр, упражнений. </a:t>
            </a:r>
          </a:p>
          <a:p>
            <a:r>
              <a:rPr lang="ru-RU" sz="1400" dirty="0"/>
              <a:t>В помещении должны быть столы для сидячей работы, а также достаточно места для проведения подвижных игр. </a:t>
            </a:r>
          </a:p>
          <a:p>
            <a:r>
              <a:rPr lang="ru-RU" sz="1400" dirty="0"/>
              <a:t>Предлагаемая программа рассчитана на 15 занятий по 1 в неделю.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4980" y="1266535"/>
            <a:ext cx="2228349" cy="297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8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5" name="Google Shape;4425;p2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/>
              <a:t>УЧЕБНО – ТЕМАТИЧЕСКИЙ ПЛАН</a:t>
            </a:r>
            <a:endParaRPr dirty="0"/>
          </a:p>
        </p:txBody>
      </p:sp>
      <p:sp>
        <p:nvSpPr>
          <p:cNvPr id="4428" name="Google Shape;4428;p28"/>
          <p:cNvSpPr txBox="1"/>
          <p:nvPr/>
        </p:nvSpPr>
        <p:spPr>
          <a:xfrm>
            <a:off x="1613554" y="4049925"/>
            <a:ext cx="2150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For more info:</a:t>
            </a:r>
            <a:br>
              <a:rPr lang="en" sz="11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en" sz="1100" b="1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3"/>
              </a:rPr>
              <a:t>SLIDESGO</a:t>
            </a:r>
            <a:r>
              <a:rPr lang="en" sz="11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| </a:t>
            </a:r>
            <a:r>
              <a:rPr lang="en" sz="1100" b="1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BLOG</a:t>
            </a:r>
            <a:r>
              <a:rPr lang="en" sz="11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| </a:t>
            </a:r>
            <a:r>
              <a:rPr lang="en" sz="1100" b="1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5"/>
              </a:rPr>
              <a:t>FAQs</a:t>
            </a:r>
            <a:endParaRPr sz="1100" b="1" u="sng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429" name="Google Shape;4429;p28"/>
          <p:cNvSpPr txBox="1"/>
          <p:nvPr/>
        </p:nvSpPr>
        <p:spPr>
          <a:xfrm>
            <a:off x="3764246" y="4049925"/>
            <a:ext cx="3766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You can visit our sister projects:</a:t>
            </a:r>
            <a:br>
              <a:rPr lang="en" sz="11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en" sz="1100" b="1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6"/>
              </a:rPr>
              <a:t>FREEPIK</a:t>
            </a:r>
            <a:r>
              <a:rPr lang="en" sz="11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| </a:t>
            </a:r>
            <a:r>
              <a:rPr lang="en" sz="1100" b="1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7"/>
              </a:rPr>
              <a:t>FLATICON</a:t>
            </a:r>
            <a:r>
              <a:rPr lang="en" sz="11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| </a:t>
            </a:r>
            <a:r>
              <a:rPr lang="en" sz="1100" b="1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8"/>
              </a:rPr>
              <a:t>STORYSET</a:t>
            </a:r>
            <a:r>
              <a:rPr lang="en" sz="11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| </a:t>
            </a:r>
            <a:r>
              <a:rPr lang="en" sz="1100" b="1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9"/>
              </a:rPr>
              <a:t>WEPIK</a:t>
            </a:r>
            <a:r>
              <a:rPr lang="en" sz="11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| </a:t>
            </a:r>
            <a:r>
              <a:rPr lang="en" sz="1100" b="1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10"/>
              </a:rPr>
              <a:t>VIDEVO</a:t>
            </a:r>
            <a:endParaRPr sz="1100"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850093"/>
              </p:ext>
            </p:extLst>
          </p:nvPr>
        </p:nvGraphicFramePr>
        <p:xfrm>
          <a:off x="1014553" y="1261311"/>
          <a:ext cx="6828264" cy="3440965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414132">
                  <a:extLst>
                    <a:ext uri="{9D8B030D-6E8A-4147-A177-3AD203B41FA5}">
                      <a16:colId xmlns:a16="http://schemas.microsoft.com/office/drawing/2014/main" val="1740889013"/>
                    </a:ext>
                  </a:extLst>
                </a:gridCol>
                <a:gridCol w="3414132">
                  <a:extLst>
                    <a:ext uri="{9D8B030D-6E8A-4147-A177-3AD203B41FA5}">
                      <a16:colId xmlns:a16="http://schemas.microsoft.com/office/drawing/2014/main" val="1545363296"/>
                    </a:ext>
                  </a:extLst>
                </a:gridCol>
              </a:tblGrid>
              <a:tr h="4609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Nunito" panose="020B0604020202020204" charset="-52"/>
                        </a:rPr>
                        <a:t>ЦЕЛИ:</a:t>
                      </a:r>
                      <a:endParaRPr lang="ru-RU" sz="1800" dirty="0">
                        <a:effectLst/>
                        <a:latin typeface="Nunito" panose="020B0604020202020204" charset="-52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Nunito" panose="020B0604020202020204" charset="-52"/>
                        </a:rPr>
                        <a:t>ТЕМА</a:t>
                      </a:r>
                      <a:endParaRPr lang="ru-RU" sz="1800" dirty="0">
                        <a:effectLst/>
                        <a:latin typeface="Nunito" panose="020B0604020202020204" charset="-52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2645353"/>
                  </a:ext>
                </a:extLst>
              </a:tr>
              <a:tr h="351220">
                <a:tc rowSpan="8">
                  <a:txBody>
                    <a:bodyPr/>
                    <a:lstStyle/>
                    <a:p>
                      <a:pPr marL="400050" marR="0" indent="-40005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+mj-lt"/>
                        <a:buAutoNum type="romanUcPeriod"/>
                        <a:tabLst/>
                        <a:defRPr/>
                      </a:pPr>
                      <a:r>
                        <a:rPr lang="ru-RU" sz="1800" dirty="0" smtClean="0">
                          <a:effectLst/>
                          <a:latin typeface="Nunito" panose="020B0604020202020204" charset="-52"/>
                        </a:rPr>
                        <a:t>Формировать представление</a:t>
                      </a:r>
                      <a:endParaRPr lang="ru-RU" sz="1800" dirty="0">
                        <a:effectLst/>
                        <a:latin typeface="Nunito" panose="020B0604020202020204" charset="-52"/>
                        <a:ea typeface="Times New Roman" panose="02020603050405020304" pitchFamily="18" charset="0"/>
                      </a:endParaRPr>
                    </a:p>
                    <a:p>
                      <a:pPr marL="400050" indent="-400050">
                        <a:spcAft>
                          <a:spcPts val="0"/>
                        </a:spcAft>
                        <a:buFont typeface="+mj-lt"/>
                        <a:buAutoNum type="romanUcPeriod"/>
                      </a:pPr>
                      <a:r>
                        <a:rPr lang="ru-RU" sz="1800" dirty="0">
                          <a:effectLst/>
                          <a:latin typeface="Nunito" panose="020B0604020202020204" charset="-52"/>
                          <a:ea typeface="Times New Roman" panose="02020603050405020304" pitchFamily="18" charset="0"/>
                        </a:rPr>
                        <a:t>Учить ощущать и выражать художественными </a:t>
                      </a:r>
                      <a:r>
                        <a:rPr lang="ru-RU" sz="1800" dirty="0" smtClean="0">
                          <a:effectLst/>
                          <a:latin typeface="Nunito" panose="020B0604020202020204" charset="-52"/>
                          <a:ea typeface="Times New Roman" panose="02020603050405020304" pitchFamily="18" charset="0"/>
                        </a:rPr>
                        <a:t>средствами </a:t>
                      </a:r>
                    </a:p>
                    <a:p>
                      <a:pPr marL="400050" indent="-400050">
                        <a:spcAft>
                          <a:spcPts val="0"/>
                        </a:spcAft>
                        <a:buFont typeface="+mj-lt"/>
                        <a:buAutoNum type="romanUcPeriod"/>
                      </a:pPr>
                      <a:r>
                        <a:rPr lang="ru-RU" sz="1800" dirty="0" smtClean="0">
                          <a:effectLst/>
                          <a:latin typeface="Nunito" panose="020B0604020202020204" charset="-52"/>
                          <a:ea typeface="Times New Roman" panose="02020603050405020304" pitchFamily="18" charset="0"/>
                        </a:rPr>
                        <a:t>Учить эмоционально переживать и выражать в поведении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Nunito" panose="020B0604020202020204" charset="-52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Собственное «Я»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97273278"/>
                  </a:ext>
                </a:extLst>
              </a:tr>
              <a:tr h="407648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Радость и огорчение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06672311"/>
                  </a:ext>
                </a:extLst>
              </a:tr>
              <a:tr h="4076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Дружбу и вражду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5518703"/>
                  </a:ext>
                </a:extLst>
              </a:tr>
              <a:tr h="4076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Доброту и злобность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560031"/>
                  </a:ext>
                </a:extLst>
              </a:tr>
              <a:tr h="4076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Любовь и ненависть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02063751"/>
                  </a:ext>
                </a:extLst>
              </a:tr>
              <a:tr h="4076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Смелость и трусость.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00622147"/>
                  </a:ext>
                </a:extLst>
              </a:tr>
              <a:tr h="4076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Вежливость и грубость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85782875"/>
                  </a:ext>
                </a:extLst>
              </a:tr>
              <a:tr h="1542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001460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27002" y="158675"/>
            <a:ext cx="4056395" cy="572700"/>
          </a:xfrm>
        </p:spPr>
        <p:txBody>
          <a:bodyPr/>
          <a:lstStyle/>
          <a:p>
            <a:r>
              <a:rPr lang="ru-RU" dirty="0" smtClean="0"/>
              <a:t>Наши занятия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271" y="445025"/>
            <a:ext cx="2248333" cy="29977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9253" y="158675"/>
            <a:ext cx="2456908" cy="32758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2370" y="2754911"/>
            <a:ext cx="3222581" cy="24169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3906" t="25086" r="-3906" b="2050"/>
          <a:stretch/>
        </p:blipFill>
        <p:spPr>
          <a:xfrm>
            <a:off x="5448810" y="1215615"/>
            <a:ext cx="3323855" cy="32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59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9" name="Google Shape;4459;p31"/>
          <p:cNvSpPr txBox="1">
            <a:spLocks noGrp="1"/>
          </p:cNvSpPr>
          <p:nvPr>
            <p:ph type="title"/>
          </p:nvPr>
        </p:nvSpPr>
        <p:spPr>
          <a:xfrm>
            <a:off x="754014" y="2579611"/>
            <a:ext cx="42225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dirty="0" smtClean="0"/>
              <a:t>Спасибо за внимание!</a:t>
            </a:r>
            <a:endParaRPr sz="5400" dirty="0"/>
          </a:p>
        </p:txBody>
      </p:sp>
      <p:grpSp>
        <p:nvGrpSpPr>
          <p:cNvPr id="4461" name="Google Shape;4461;p31"/>
          <p:cNvGrpSpPr/>
          <p:nvPr/>
        </p:nvGrpSpPr>
        <p:grpSpPr>
          <a:xfrm>
            <a:off x="5102622" y="2486563"/>
            <a:ext cx="4127765" cy="2931531"/>
            <a:chOff x="5102622" y="2486563"/>
            <a:chExt cx="4127765" cy="2931531"/>
          </a:xfrm>
        </p:grpSpPr>
        <p:grpSp>
          <p:nvGrpSpPr>
            <p:cNvPr id="4462" name="Google Shape;4462;p31"/>
            <p:cNvGrpSpPr/>
            <p:nvPr/>
          </p:nvGrpSpPr>
          <p:grpSpPr>
            <a:xfrm rot="10800000">
              <a:off x="7345424" y="2486563"/>
              <a:ext cx="1884963" cy="2297508"/>
              <a:chOff x="2873160" y="2980080"/>
              <a:chExt cx="893051" cy="1088505"/>
            </a:xfrm>
          </p:grpSpPr>
          <p:sp>
            <p:nvSpPr>
              <p:cNvPr id="4463" name="Google Shape;4463;p31"/>
              <p:cNvSpPr/>
              <p:nvPr/>
            </p:nvSpPr>
            <p:spPr>
              <a:xfrm>
                <a:off x="2985480" y="3080520"/>
                <a:ext cx="180587" cy="489444"/>
              </a:xfrm>
              <a:custGeom>
                <a:avLst/>
                <a:gdLst/>
                <a:ahLst/>
                <a:cxnLst/>
                <a:rect l="l" t="t" r="r" b="b"/>
                <a:pathLst>
                  <a:path w="209985" h="493143" extrusionOk="0">
                    <a:moveTo>
                      <a:pt x="172419" y="448272"/>
                    </a:moveTo>
                    <a:cubicBezTo>
                      <a:pt x="169711" y="461450"/>
                      <a:pt x="165694" y="475561"/>
                      <a:pt x="154894" y="483584"/>
                    </a:cubicBezTo>
                    <a:cubicBezTo>
                      <a:pt x="142012" y="493143"/>
                      <a:pt x="123041" y="490492"/>
                      <a:pt x="109908" y="481262"/>
                    </a:cubicBezTo>
                    <a:cubicBezTo>
                      <a:pt x="96787" y="472033"/>
                      <a:pt x="88366" y="457603"/>
                      <a:pt x="81276" y="443219"/>
                    </a:cubicBezTo>
                    <a:cubicBezTo>
                      <a:pt x="17172" y="307136"/>
                      <a:pt x="22760" y="146109"/>
                      <a:pt x="0" y="0"/>
                    </a:cubicBezTo>
                    <a:cubicBezTo>
                      <a:pt x="116463" y="127866"/>
                      <a:pt x="209985" y="265417"/>
                      <a:pt x="172419" y="44827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4" name="Google Shape;4464;p31"/>
              <p:cNvSpPr/>
              <p:nvPr/>
            </p:nvSpPr>
            <p:spPr>
              <a:xfrm>
                <a:off x="3024360" y="3123360"/>
                <a:ext cx="98039" cy="393157"/>
              </a:xfrm>
              <a:custGeom>
                <a:avLst/>
                <a:gdLst/>
                <a:ahLst/>
                <a:cxnLst/>
                <a:rect l="l" t="t" r="r" b="b"/>
                <a:pathLst>
                  <a:path w="99280" h="396128" extrusionOk="0">
                    <a:moveTo>
                      <a:pt x="90806" y="389750"/>
                    </a:moveTo>
                    <a:cubicBezTo>
                      <a:pt x="73520" y="260416"/>
                      <a:pt x="26247" y="131617"/>
                      <a:pt x="73" y="4092"/>
                    </a:cubicBezTo>
                    <a:cubicBezTo>
                      <a:pt x="-724" y="200"/>
                      <a:pt x="5228" y="-1746"/>
                      <a:pt x="6753" y="2044"/>
                    </a:cubicBezTo>
                    <a:cubicBezTo>
                      <a:pt x="33314" y="63143"/>
                      <a:pt x="47744" y="128282"/>
                      <a:pt x="61298" y="193183"/>
                    </a:cubicBezTo>
                    <a:cubicBezTo>
                      <a:pt x="74214" y="258254"/>
                      <a:pt x="85981" y="323405"/>
                      <a:pt x="97702" y="388601"/>
                    </a:cubicBezTo>
                    <a:cubicBezTo>
                      <a:pt x="98556" y="392994"/>
                      <a:pt x="91455" y="394382"/>
                      <a:pt x="90806" y="389750"/>
                    </a:cubicBezTo>
                    <a:lnTo>
                      <a:pt x="90806" y="38975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5" name="Google Shape;4465;p31"/>
              <p:cNvSpPr/>
              <p:nvPr/>
            </p:nvSpPr>
            <p:spPr>
              <a:xfrm>
                <a:off x="3049200" y="3145320"/>
                <a:ext cx="419837" cy="288429"/>
              </a:xfrm>
              <a:custGeom>
                <a:avLst/>
                <a:gdLst/>
                <a:ahLst/>
                <a:cxnLst/>
                <a:rect l="l" t="t" r="r" b="b"/>
                <a:pathLst>
                  <a:path w="424078" h="292080" extrusionOk="0">
                    <a:moveTo>
                      <a:pt x="371195" y="284092"/>
                    </a:moveTo>
                    <a:cubicBezTo>
                      <a:pt x="384418" y="288507"/>
                      <a:pt x="400305" y="292080"/>
                      <a:pt x="411195" y="283386"/>
                    </a:cubicBezTo>
                    <a:cubicBezTo>
                      <a:pt x="424078" y="273098"/>
                      <a:pt x="421255" y="252705"/>
                      <a:pt x="414462" y="237684"/>
                    </a:cubicBezTo>
                    <a:cubicBezTo>
                      <a:pt x="390632" y="184949"/>
                      <a:pt x="336872" y="153187"/>
                      <a:pt x="285480" y="126580"/>
                    </a:cubicBezTo>
                    <a:cubicBezTo>
                      <a:pt x="192983" y="78693"/>
                      <a:pt x="97595" y="36393"/>
                      <a:pt x="0" y="0"/>
                    </a:cubicBezTo>
                    <a:cubicBezTo>
                      <a:pt x="25742" y="9559"/>
                      <a:pt x="61543" y="66494"/>
                      <a:pt x="79797" y="87570"/>
                    </a:cubicBezTo>
                    <a:cubicBezTo>
                      <a:pt x="104799" y="116452"/>
                      <a:pt x="130427" y="143275"/>
                      <a:pt x="160197" y="167605"/>
                    </a:cubicBezTo>
                    <a:cubicBezTo>
                      <a:pt x="222730" y="218713"/>
                      <a:pt x="294550" y="258532"/>
                      <a:pt x="371183" y="28409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6" name="Google Shape;4466;p31"/>
              <p:cNvSpPr/>
              <p:nvPr/>
            </p:nvSpPr>
            <p:spPr>
              <a:xfrm>
                <a:off x="2873160" y="2980080"/>
                <a:ext cx="580949" cy="844124"/>
              </a:xfrm>
              <a:custGeom>
                <a:avLst/>
                <a:gdLst/>
                <a:ahLst/>
                <a:cxnLst/>
                <a:rect l="l" t="t" r="r" b="b"/>
                <a:pathLst>
                  <a:path w="588303" h="852651" extrusionOk="0">
                    <a:moveTo>
                      <a:pt x="565050" y="837728"/>
                    </a:moveTo>
                    <a:cubicBezTo>
                      <a:pt x="464086" y="503894"/>
                      <a:pt x="245794" y="253954"/>
                      <a:pt x="2329" y="14245"/>
                    </a:cubicBezTo>
                    <a:cubicBezTo>
                      <a:pt x="-4306" y="7712"/>
                      <a:pt x="4514" y="-4146"/>
                      <a:pt x="12787" y="1465"/>
                    </a:cubicBezTo>
                    <a:cubicBezTo>
                      <a:pt x="227119" y="144557"/>
                      <a:pt x="374479" y="367880"/>
                      <a:pt x="485036" y="596368"/>
                    </a:cubicBezTo>
                    <a:cubicBezTo>
                      <a:pt x="521828" y="673070"/>
                      <a:pt x="553305" y="752138"/>
                      <a:pt x="580754" y="832618"/>
                    </a:cubicBezTo>
                    <a:cubicBezTo>
                      <a:pt x="583997" y="842667"/>
                      <a:pt x="568691" y="848505"/>
                      <a:pt x="565050" y="837716"/>
                    </a:cubicBezTo>
                    <a:lnTo>
                      <a:pt x="565050" y="83771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7" name="Google Shape;4467;p31"/>
              <p:cNvSpPr/>
              <p:nvPr/>
            </p:nvSpPr>
            <p:spPr>
              <a:xfrm>
                <a:off x="3015000" y="3494160"/>
                <a:ext cx="751211" cy="574425"/>
              </a:xfrm>
              <a:custGeom>
                <a:avLst/>
                <a:gdLst/>
                <a:ahLst/>
                <a:cxnLst/>
                <a:rect l="l" t="t" r="r" b="b"/>
                <a:pathLst>
                  <a:path w="754986" h="578766" extrusionOk="0">
                    <a:moveTo>
                      <a:pt x="518591" y="412504"/>
                    </a:moveTo>
                    <a:cubicBezTo>
                      <a:pt x="615196" y="342904"/>
                      <a:pt x="694082" y="248927"/>
                      <a:pt x="745896" y="141727"/>
                    </a:cubicBezTo>
                    <a:cubicBezTo>
                      <a:pt x="750129" y="132964"/>
                      <a:pt x="754237" y="122802"/>
                      <a:pt x="750505" y="113823"/>
                    </a:cubicBezTo>
                    <a:cubicBezTo>
                      <a:pt x="746237" y="103559"/>
                      <a:pt x="732922" y="99598"/>
                      <a:pt x="722145" y="102341"/>
                    </a:cubicBezTo>
                    <a:cubicBezTo>
                      <a:pt x="711369" y="105083"/>
                      <a:pt x="702629" y="112765"/>
                      <a:pt x="694526" y="120401"/>
                    </a:cubicBezTo>
                    <a:cubicBezTo>
                      <a:pt x="638263" y="173421"/>
                      <a:pt x="590945" y="235897"/>
                      <a:pt x="555132" y="304405"/>
                    </a:cubicBezTo>
                    <a:cubicBezTo>
                      <a:pt x="592811" y="218087"/>
                      <a:pt x="612169" y="123826"/>
                      <a:pt x="611566" y="29645"/>
                    </a:cubicBezTo>
                    <a:cubicBezTo>
                      <a:pt x="611509" y="20199"/>
                      <a:pt x="610632" y="9457"/>
                      <a:pt x="603235" y="3596"/>
                    </a:cubicBezTo>
                    <a:cubicBezTo>
                      <a:pt x="595759" y="-2321"/>
                      <a:pt x="584299" y="-398"/>
                      <a:pt x="576777" y="5462"/>
                    </a:cubicBezTo>
                    <a:cubicBezTo>
                      <a:pt x="569255" y="11312"/>
                      <a:pt x="564771" y="20165"/>
                      <a:pt x="560674" y="28769"/>
                    </a:cubicBezTo>
                    <a:cubicBezTo>
                      <a:pt x="517509" y="119445"/>
                      <a:pt x="489970" y="217530"/>
                      <a:pt x="479637" y="317424"/>
                    </a:cubicBezTo>
                    <a:cubicBezTo>
                      <a:pt x="481742" y="236648"/>
                      <a:pt x="476974" y="155690"/>
                      <a:pt x="465389" y="75723"/>
                    </a:cubicBezTo>
                    <a:cubicBezTo>
                      <a:pt x="462145" y="53293"/>
                      <a:pt x="457571" y="29361"/>
                      <a:pt x="441457" y="13428"/>
                    </a:cubicBezTo>
                    <a:cubicBezTo>
                      <a:pt x="438634" y="10640"/>
                      <a:pt x="435277" y="8057"/>
                      <a:pt x="431340" y="7625"/>
                    </a:cubicBezTo>
                    <a:cubicBezTo>
                      <a:pt x="427493" y="7203"/>
                      <a:pt x="423727" y="8899"/>
                      <a:pt x="420403" y="10902"/>
                    </a:cubicBezTo>
                    <a:cubicBezTo>
                      <a:pt x="388244" y="30259"/>
                      <a:pt x="383430" y="74369"/>
                      <a:pt x="384579" y="111877"/>
                    </a:cubicBezTo>
                    <a:cubicBezTo>
                      <a:pt x="386935" y="189057"/>
                      <a:pt x="399498" y="265918"/>
                      <a:pt x="421837" y="339831"/>
                    </a:cubicBezTo>
                    <a:cubicBezTo>
                      <a:pt x="397814" y="242793"/>
                      <a:pt x="346843" y="143696"/>
                      <a:pt x="291593" y="60383"/>
                    </a:cubicBezTo>
                    <a:cubicBezTo>
                      <a:pt x="285607" y="51347"/>
                      <a:pt x="276696" y="41264"/>
                      <a:pt x="266136" y="43677"/>
                    </a:cubicBezTo>
                    <a:cubicBezTo>
                      <a:pt x="253777" y="46499"/>
                      <a:pt x="251671" y="63091"/>
                      <a:pt x="252969" y="75700"/>
                    </a:cubicBezTo>
                    <a:cubicBezTo>
                      <a:pt x="263734" y="179714"/>
                      <a:pt x="321169" y="273098"/>
                      <a:pt x="386377" y="354853"/>
                    </a:cubicBezTo>
                    <a:cubicBezTo>
                      <a:pt x="321682" y="286425"/>
                      <a:pt x="243205" y="231288"/>
                      <a:pt x="160938" y="185449"/>
                    </a:cubicBezTo>
                    <a:cubicBezTo>
                      <a:pt x="150753" y="179771"/>
                      <a:pt x="138827" y="174138"/>
                      <a:pt x="127891" y="178178"/>
                    </a:cubicBezTo>
                    <a:cubicBezTo>
                      <a:pt x="115304" y="182821"/>
                      <a:pt x="110217" y="198991"/>
                      <a:pt x="113609" y="211976"/>
                    </a:cubicBezTo>
                    <a:cubicBezTo>
                      <a:pt x="117000" y="224961"/>
                      <a:pt x="126582" y="235305"/>
                      <a:pt x="136141" y="244728"/>
                    </a:cubicBezTo>
                    <a:cubicBezTo>
                      <a:pt x="200666" y="308342"/>
                      <a:pt x="278881" y="355979"/>
                      <a:pt x="356322" y="403013"/>
                    </a:cubicBezTo>
                    <a:cubicBezTo>
                      <a:pt x="278608" y="368076"/>
                      <a:pt x="198413" y="338647"/>
                      <a:pt x="116545" y="315045"/>
                    </a:cubicBezTo>
                    <a:cubicBezTo>
                      <a:pt x="94615" y="308718"/>
                      <a:pt x="71742" y="302766"/>
                      <a:pt x="49220" y="306453"/>
                    </a:cubicBezTo>
                    <a:cubicBezTo>
                      <a:pt x="40014" y="307956"/>
                      <a:pt x="29681" y="312564"/>
                      <a:pt x="27871" y="321714"/>
                    </a:cubicBezTo>
                    <a:cubicBezTo>
                      <a:pt x="26779" y="327245"/>
                      <a:pt x="29214" y="332832"/>
                      <a:pt x="32002" y="337737"/>
                    </a:cubicBezTo>
                    <a:cubicBezTo>
                      <a:pt x="53795" y="375997"/>
                      <a:pt x="97381" y="395309"/>
                      <a:pt x="138064" y="412140"/>
                    </a:cubicBezTo>
                    <a:cubicBezTo>
                      <a:pt x="188831" y="433148"/>
                      <a:pt x="239597" y="454144"/>
                      <a:pt x="290364" y="475151"/>
                    </a:cubicBezTo>
                    <a:cubicBezTo>
                      <a:pt x="199005" y="461928"/>
                      <a:pt x="103799" y="476562"/>
                      <a:pt x="20622" y="516620"/>
                    </a:cubicBezTo>
                    <a:cubicBezTo>
                      <a:pt x="11518" y="521002"/>
                      <a:pt x="1458" y="527169"/>
                      <a:pt x="138" y="537184"/>
                    </a:cubicBezTo>
                    <a:cubicBezTo>
                      <a:pt x="-749" y="543887"/>
                      <a:pt x="2756" y="550476"/>
                      <a:pt x="7262" y="555517"/>
                    </a:cubicBezTo>
                    <a:cubicBezTo>
                      <a:pt x="25425" y="575876"/>
                      <a:pt x="56652" y="576445"/>
                      <a:pt x="83838" y="574146"/>
                    </a:cubicBezTo>
                    <a:cubicBezTo>
                      <a:pt x="244206" y="560558"/>
                      <a:pt x="388016" y="506594"/>
                      <a:pt x="518591" y="41251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468" name="Google Shape;4468;p31"/>
              <p:cNvGrpSpPr/>
              <p:nvPr/>
            </p:nvGrpSpPr>
            <p:grpSpPr>
              <a:xfrm>
                <a:off x="3041280" y="3534840"/>
                <a:ext cx="694645" cy="515195"/>
                <a:chOff x="3041280" y="3534840"/>
                <a:chExt cx="694645" cy="515195"/>
              </a:xfrm>
            </p:grpSpPr>
            <p:sp>
              <p:nvSpPr>
                <p:cNvPr id="4469" name="Google Shape;4469;p31"/>
                <p:cNvSpPr/>
                <p:nvPr/>
              </p:nvSpPr>
              <p:spPr>
                <a:xfrm>
                  <a:off x="3519360" y="3621240"/>
                  <a:ext cx="216565" cy="2853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9863" h="288996" extrusionOk="0">
                      <a:moveTo>
                        <a:pt x="1193" y="278918"/>
                      </a:moveTo>
                      <a:cubicBezTo>
                        <a:pt x="90151" y="202023"/>
                        <a:pt x="147006" y="99000"/>
                        <a:pt x="209869" y="1495"/>
                      </a:cubicBezTo>
                      <a:cubicBezTo>
                        <a:pt x="211997" y="-1816"/>
                        <a:pt x="217551" y="881"/>
                        <a:pt x="216117" y="4636"/>
                      </a:cubicBezTo>
                      <a:cubicBezTo>
                        <a:pt x="174546" y="115341"/>
                        <a:pt x="88512" y="202444"/>
                        <a:pt x="5939" y="284051"/>
                      </a:cubicBezTo>
                      <a:cubicBezTo>
                        <a:pt x="2707" y="287180"/>
                        <a:pt x="-2312" y="282003"/>
                        <a:pt x="1193" y="278918"/>
                      </a:cubicBezTo>
                      <a:lnTo>
                        <a:pt x="1193" y="27891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70" name="Google Shape;4470;p31"/>
                <p:cNvSpPr/>
                <p:nvPr/>
              </p:nvSpPr>
              <p:spPr>
                <a:xfrm>
                  <a:off x="3433680" y="3540240"/>
                  <a:ext cx="57890" cy="3766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412" h="397482" extrusionOk="0">
                      <a:moveTo>
                        <a:pt x="51027" y="373733"/>
                      </a:moveTo>
                      <a:cubicBezTo>
                        <a:pt x="33092" y="282010"/>
                        <a:pt x="12847" y="190242"/>
                        <a:pt x="3538" y="97039"/>
                      </a:cubicBezTo>
                      <a:cubicBezTo>
                        <a:pt x="2798" y="89631"/>
                        <a:pt x="-6488" y="-19151"/>
                        <a:pt x="8397" y="2960"/>
                      </a:cubicBezTo>
                      <a:cubicBezTo>
                        <a:pt x="13985" y="33789"/>
                        <a:pt x="17046" y="64617"/>
                        <a:pt x="19822" y="95525"/>
                      </a:cubicBezTo>
                      <a:cubicBezTo>
                        <a:pt x="27606" y="185553"/>
                        <a:pt x="36574" y="284696"/>
                        <a:pt x="57843" y="372254"/>
                      </a:cubicBezTo>
                      <a:cubicBezTo>
                        <a:pt x="58924" y="376613"/>
                        <a:pt x="51880" y="378331"/>
                        <a:pt x="51015" y="373733"/>
                      </a:cubicBezTo>
                      <a:lnTo>
                        <a:pt x="51015" y="37373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71" name="Google Shape;4471;p31"/>
                <p:cNvSpPr/>
                <p:nvPr/>
              </p:nvSpPr>
              <p:spPr>
                <a:xfrm>
                  <a:off x="3291480" y="3565080"/>
                  <a:ext cx="177040" cy="3606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736" h="365254" extrusionOk="0">
                      <a:moveTo>
                        <a:pt x="170189" y="358891"/>
                      </a:moveTo>
                      <a:cubicBezTo>
                        <a:pt x="146962" y="297587"/>
                        <a:pt x="110477" y="242416"/>
                        <a:pt x="81504" y="183615"/>
                      </a:cubicBezTo>
                      <a:cubicBezTo>
                        <a:pt x="52303" y="124724"/>
                        <a:pt x="25070" y="65661"/>
                        <a:pt x="284" y="4823"/>
                      </a:cubicBezTo>
                      <a:cubicBezTo>
                        <a:pt x="-1297" y="1170"/>
                        <a:pt x="4131" y="-1936"/>
                        <a:pt x="6407" y="1466"/>
                      </a:cubicBezTo>
                      <a:cubicBezTo>
                        <a:pt x="44576" y="55533"/>
                        <a:pt x="66744" y="118259"/>
                        <a:pt x="92804" y="178369"/>
                      </a:cubicBezTo>
                      <a:cubicBezTo>
                        <a:pt x="117647" y="239116"/>
                        <a:pt x="151742" y="295481"/>
                        <a:pt x="176687" y="356364"/>
                      </a:cubicBezTo>
                      <a:cubicBezTo>
                        <a:pt x="178439" y="360507"/>
                        <a:pt x="171759" y="363318"/>
                        <a:pt x="170177" y="358902"/>
                      </a:cubicBezTo>
                      <a:lnTo>
                        <a:pt x="170177" y="35890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72" name="Google Shape;4472;p31"/>
                <p:cNvSpPr/>
                <p:nvPr/>
              </p:nvSpPr>
              <p:spPr>
                <a:xfrm>
                  <a:off x="3150720" y="3714480"/>
                  <a:ext cx="305421" cy="2212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9287" h="224585" extrusionOk="0">
                      <a:moveTo>
                        <a:pt x="299410" y="219976"/>
                      </a:moveTo>
                      <a:cubicBezTo>
                        <a:pt x="208506" y="137073"/>
                        <a:pt x="96390" y="83450"/>
                        <a:pt x="1207" y="6248"/>
                      </a:cubicBezTo>
                      <a:cubicBezTo>
                        <a:pt x="-1854" y="3755"/>
                        <a:pt x="1457" y="-1479"/>
                        <a:pt x="5031" y="398"/>
                      </a:cubicBezTo>
                      <a:cubicBezTo>
                        <a:pt x="60338" y="27642"/>
                        <a:pt x="110068" y="63888"/>
                        <a:pt x="159390" y="100497"/>
                      </a:cubicBezTo>
                      <a:cubicBezTo>
                        <a:pt x="208335" y="137642"/>
                        <a:pt x="256666" y="175458"/>
                        <a:pt x="303939" y="214662"/>
                      </a:cubicBezTo>
                      <a:cubicBezTo>
                        <a:pt x="307433" y="217484"/>
                        <a:pt x="302881" y="223106"/>
                        <a:pt x="299398" y="219976"/>
                      </a:cubicBezTo>
                      <a:lnTo>
                        <a:pt x="299398" y="21997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73" name="Google Shape;4473;p31"/>
                <p:cNvSpPr/>
                <p:nvPr/>
              </p:nvSpPr>
              <p:spPr>
                <a:xfrm>
                  <a:off x="3075480" y="3822120"/>
                  <a:ext cx="358064" cy="1311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0770" h="132509" extrusionOk="0">
                      <a:moveTo>
                        <a:pt x="353723" y="130642"/>
                      </a:moveTo>
                      <a:cubicBezTo>
                        <a:pt x="265813" y="99256"/>
                        <a:pt x="176377" y="72774"/>
                        <a:pt x="88181" y="42321"/>
                      </a:cubicBezTo>
                      <a:cubicBezTo>
                        <a:pt x="58878" y="31999"/>
                        <a:pt x="29870" y="20824"/>
                        <a:pt x="1932" y="6668"/>
                      </a:cubicBezTo>
                      <a:cubicBezTo>
                        <a:pt x="202" y="5791"/>
                        <a:pt x="-503" y="3675"/>
                        <a:pt x="384" y="1933"/>
                      </a:cubicBezTo>
                      <a:cubicBezTo>
                        <a:pt x="1124" y="477"/>
                        <a:pt x="2751" y="-251"/>
                        <a:pt x="4276" y="78"/>
                      </a:cubicBezTo>
                      <a:cubicBezTo>
                        <a:pt x="65239" y="13814"/>
                        <a:pt x="122788" y="37541"/>
                        <a:pt x="180838" y="59960"/>
                      </a:cubicBezTo>
                      <a:cubicBezTo>
                        <a:pt x="238512" y="82948"/>
                        <a:pt x="296596" y="105230"/>
                        <a:pt x="355760" y="123962"/>
                      </a:cubicBezTo>
                      <a:cubicBezTo>
                        <a:pt x="360267" y="125134"/>
                        <a:pt x="358367" y="132258"/>
                        <a:pt x="353723" y="130642"/>
                      </a:cubicBezTo>
                      <a:lnTo>
                        <a:pt x="353723" y="13064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74" name="Google Shape;4474;p31"/>
                <p:cNvSpPr/>
                <p:nvPr/>
              </p:nvSpPr>
              <p:spPr>
                <a:xfrm>
                  <a:off x="3041280" y="3966480"/>
                  <a:ext cx="380112" cy="835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3952" h="84827" extrusionOk="0">
                      <a:moveTo>
                        <a:pt x="377489" y="6972"/>
                      </a:moveTo>
                      <a:cubicBezTo>
                        <a:pt x="322386" y="10113"/>
                        <a:pt x="244797" y="34432"/>
                        <a:pt x="190844" y="48407"/>
                      </a:cubicBezTo>
                      <a:cubicBezTo>
                        <a:pt x="129734" y="64123"/>
                        <a:pt x="67507" y="78530"/>
                        <a:pt x="4257" y="81591"/>
                      </a:cubicBezTo>
                      <a:cubicBezTo>
                        <a:pt x="-989" y="82001"/>
                        <a:pt x="-1638" y="73671"/>
                        <a:pt x="3722" y="73398"/>
                      </a:cubicBezTo>
                      <a:cubicBezTo>
                        <a:pt x="5725" y="73125"/>
                        <a:pt x="7466" y="75105"/>
                        <a:pt x="8798" y="76288"/>
                      </a:cubicBezTo>
                      <a:cubicBezTo>
                        <a:pt x="9230" y="76675"/>
                        <a:pt x="9867" y="77199"/>
                        <a:pt x="10220" y="78644"/>
                      </a:cubicBezTo>
                      <a:cubicBezTo>
                        <a:pt x="10505" y="82900"/>
                        <a:pt x="6522" y="84414"/>
                        <a:pt x="3335" y="83002"/>
                      </a:cubicBezTo>
                      <a:cubicBezTo>
                        <a:pt x="1" y="81523"/>
                        <a:pt x="570" y="76072"/>
                        <a:pt x="3176" y="74536"/>
                      </a:cubicBezTo>
                      <a:cubicBezTo>
                        <a:pt x="4849" y="72988"/>
                        <a:pt x="10027" y="72112"/>
                        <a:pt x="12087" y="71486"/>
                      </a:cubicBezTo>
                      <a:cubicBezTo>
                        <a:pt x="19222" y="69460"/>
                        <a:pt x="39547" y="64874"/>
                        <a:pt x="47092" y="63167"/>
                      </a:cubicBezTo>
                      <a:cubicBezTo>
                        <a:pt x="120277" y="47998"/>
                        <a:pt x="209314" y="33636"/>
                        <a:pt x="281908" y="16407"/>
                      </a:cubicBezTo>
                      <a:cubicBezTo>
                        <a:pt x="313191" y="9453"/>
                        <a:pt x="344794" y="3365"/>
                        <a:pt x="376863" y="19"/>
                      </a:cubicBezTo>
                      <a:cubicBezTo>
                        <a:pt x="381210" y="-413"/>
                        <a:pt x="382314" y="6585"/>
                        <a:pt x="377466" y="6984"/>
                      </a:cubicBezTo>
                      <a:lnTo>
                        <a:pt x="377466" y="6984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75" name="Google Shape;4475;p31"/>
                <p:cNvSpPr/>
                <p:nvPr/>
              </p:nvSpPr>
              <p:spPr>
                <a:xfrm>
                  <a:off x="3499200" y="3534840"/>
                  <a:ext cx="105581" cy="3716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89" h="375359" extrusionOk="0">
                      <a:moveTo>
                        <a:pt x="199" y="367559"/>
                      </a:moveTo>
                      <a:cubicBezTo>
                        <a:pt x="39847" y="247591"/>
                        <a:pt x="60388" y="122626"/>
                        <a:pt x="98648" y="2316"/>
                      </a:cubicBezTo>
                      <a:cubicBezTo>
                        <a:pt x="99820" y="-1473"/>
                        <a:pt x="105931" y="-335"/>
                        <a:pt x="105498" y="3716"/>
                      </a:cubicBezTo>
                      <a:cubicBezTo>
                        <a:pt x="99990" y="67137"/>
                        <a:pt x="80713" y="127861"/>
                        <a:pt x="62300" y="188380"/>
                      </a:cubicBezTo>
                      <a:cubicBezTo>
                        <a:pt x="43170" y="248638"/>
                        <a:pt x="24108" y="308827"/>
                        <a:pt x="6890" y="369562"/>
                      </a:cubicBezTo>
                      <a:cubicBezTo>
                        <a:pt x="5730" y="373886"/>
                        <a:pt x="-1258" y="372009"/>
                        <a:pt x="199" y="367571"/>
                      </a:cubicBezTo>
                      <a:lnTo>
                        <a:pt x="199" y="36757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476" name="Google Shape;4476;p31"/>
              <p:cNvSpPr/>
              <p:nvPr/>
            </p:nvSpPr>
            <p:spPr>
              <a:xfrm>
                <a:off x="3408840" y="3892320"/>
                <a:ext cx="135498" cy="96512"/>
              </a:xfrm>
              <a:custGeom>
                <a:avLst/>
                <a:gdLst/>
                <a:ahLst/>
                <a:cxnLst/>
                <a:rect l="l" t="t" r="r" b="b"/>
                <a:pathLst>
                  <a:path w="146484" h="109362" extrusionOk="0">
                    <a:moveTo>
                      <a:pt x="134113" y="3595"/>
                    </a:moveTo>
                    <a:cubicBezTo>
                      <a:pt x="127364" y="-6476"/>
                      <a:pt x="92120" y="5336"/>
                      <a:pt x="55397" y="29974"/>
                    </a:cubicBezTo>
                    <a:cubicBezTo>
                      <a:pt x="18673" y="54612"/>
                      <a:pt x="-5623" y="82744"/>
                      <a:pt x="1125" y="92815"/>
                    </a:cubicBezTo>
                    <a:cubicBezTo>
                      <a:pt x="7874" y="102886"/>
                      <a:pt x="43118" y="91074"/>
                      <a:pt x="79841" y="66436"/>
                    </a:cubicBezTo>
                    <a:cubicBezTo>
                      <a:pt x="116565" y="41798"/>
                      <a:pt x="140861" y="13667"/>
                      <a:pt x="134113" y="359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7" name="Google Shape;4477;p31"/>
              <p:cNvSpPr/>
              <p:nvPr/>
            </p:nvSpPr>
            <p:spPr>
              <a:xfrm>
                <a:off x="3089520" y="3197880"/>
                <a:ext cx="331478" cy="181536"/>
              </a:xfrm>
              <a:custGeom>
                <a:avLst/>
                <a:gdLst/>
                <a:ahLst/>
                <a:cxnLst/>
                <a:rect l="l" t="t" r="r" b="b"/>
                <a:pathLst>
                  <a:path w="365265" h="205706" extrusionOk="0">
                    <a:moveTo>
                      <a:pt x="326254" y="180780"/>
                    </a:moveTo>
                    <a:cubicBezTo>
                      <a:pt x="245934" y="135203"/>
                      <a:pt x="161858" y="96613"/>
                      <a:pt x="80320" y="53312"/>
                    </a:cubicBezTo>
                    <a:cubicBezTo>
                      <a:pt x="-31694" y="-6217"/>
                      <a:pt x="-24183" y="-22593"/>
                      <a:pt x="88092" y="38916"/>
                    </a:cubicBezTo>
                    <a:cubicBezTo>
                      <a:pt x="169027" y="83333"/>
                      <a:pt x="247402" y="132472"/>
                      <a:pt x="329566" y="174635"/>
                    </a:cubicBezTo>
                    <a:cubicBezTo>
                      <a:pt x="333571" y="176660"/>
                      <a:pt x="330294" y="183113"/>
                      <a:pt x="326243" y="180780"/>
                    </a:cubicBezTo>
                    <a:lnTo>
                      <a:pt x="326243" y="18078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78" name="Google Shape;4478;p31"/>
            <p:cNvGrpSpPr/>
            <p:nvPr/>
          </p:nvGrpSpPr>
          <p:grpSpPr>
            <a:xfrm>
              <a:off x="5102622" y="2907200"/>
              <a:ext cx="2475619" cy="2510893"/>
              <a:chOff x="6232172" y="2919950"/>
              <a:chExt cx="2475619" cy="2510893"/>
            </a:xfrm>
          </p:grpSpPr>
          <p:grpSp>
            <p:nvGrpSpPr>
              <p:cNvPr id="4479" name="Google Shape;4479;p31"/>
              <p:cNvGrpSpPr/>
              <p:nvPr/>
            </p:nvGrpSpPr>
            <p:grpSpPr>
              <a:xfrm flipH="1">
                <a:off x="7709349" y="3836403"/>
                <a:ext cx="998442" cy="936099"/>
                <a:chOff x="7853400" y="3861360"/>
                <a:chExt cx="725033" cy="679761"/>
              </a:xfrm>
            </p:grpSpPr>
            <p:sp>
              <p:nvSpPr>
                <p:cNvPr id="4480" name="Google Shape;4480;p31"/>
                <p:cNvSpPr/>
                <p:nvPr/>
              </p:nvSpPr>
              <p:spPr>
                <a:xfrm>
                  <a:off x="7853400" y="3861360"/>
                  <a:ext cx="725033" cy="6797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8676" h="686627" extrusionOk="0">
                      <a:moveTo>
                        <a:pt x="312190" y="226161"/>
                      </a:moveTo>
                      <a:cubicBezTo>
                        <a:pt x="295973" y="177045"/>
                        <a:pt x="290955" y="124253"/>
                        <a:pt x="297635" y="72963"/>
                      </a:cubicBezTo>
                      <a:cubicBezTo>
                        <a:pt x="301846" y="40621"/>
                        <a:pt x="318017" y="2338"/>
                        <a:pt x="350552" y="96"/>
                      </a:cubicBezTo>
                      <a:cubicBezTo>
                        <a:pt x="373221" y="-1463"/>
                        <a:pt x="392579" y="16142"/>
                        <a:pt x="405905" y="34544"/>
                      </a:cubicBezTo>
                      <a:cubicBezTo>
                        <a:pt x="444427" y="87711"/>
                        <a:pt x="457263" y="158654"/>
                        <a:pt x="439806" y="221950"/>
                      </a:cubicBezTo>
                      <a:cubicBezTo>
                        <a:pt x="469554" y="172049"/>
                        <a:pt x="505048" y="117732"/>
                        <a:pt x="561516" y="104087"/>
                      </a:cubicBezTo>
                      <a:cubicBezTo>
                        <a:pt x="580850" y="99410"/>
                        <a:pt x="604111" y="101402"/>
                        <a:pt x="616516" y="116947"/>
                      </a:cubicBezTo>
                      <a:cubicBezTo>
                        <a:pt x="630945" y="135018"/>
                        <a:pt x="624094" y="161704"/>
                        <a:pt x="614160" y="182587"/>
                      </a:cubicBezTo>
                      <a:cubicBezTo>
                        <a:pt x="587872" y="237871"/>
                        <a:pt x="544184" y="284734"/>
                        <a:pt x="490868" y="314800"/>
                      </a:cubicBezTo>
                      <a:cubicBezTo>
                        <a:pt x="555757" y="304160"/>
                        <a:pt x="623423" y="310863"/>
                        <a:pt x="684955" y="334033"/>
                      </a:cubicBezTo>
                      <a:cubicBezTo>
                        <a:pt x="702845" y="340770"/>
                        <a:pt x="722737" y="352207"/>
                        <a:pt x="724421" y="371245"/>
                      </a:cubicBezTo>
                      <a:cubicBezTo>
                        <a:pt x="726208" y="391297"/>
                        <a:pt x="706498" y="406432"/>
                        <a:pt x="687834" y="413989"/>
                      </a:cubicBezTo>
                      <a:cubicBezTo>
                        <a:pt x="617881" y="442336"/>
                        <a:pt x="538744" y="423082"/>
                        <a:pt x="465843" y="403530"/>
                      </a:cubicBezTo>
                      <a:cubicBezTo>
                        <a:pt x="508166" y="426109"/>
                        <a:pt x="545516" y="457927"/>
                        <a:pt x="574523" y="496130"/>
                      </a:cubicBezTo>
                      <a:cubicBezTo>
                        <a:pt x="591787" y="518856"/>
                        <a:pt x="605545" y="552723"/>
                        <a:pt x="586404" y="573890"/>
                      </a:cubicBezTo>
                      <a:cubicBezTo>
                        <a:pt x="570916" y="591017"/>
                        <a:pt x="543489" y="588229"/>
                        <a:pt x="521321" y="581754"/>
                      </a:cubicBezTo>
                      <a:cubicBezTo>
                        <a:pt x="452085" y="561543"/>
                        <a:pt x="389768" y="518333"/>
                        <a:pt x="346570" y="460579"/>
                      </a:cubicBezTo>
                      <a:cubicBezTo>
                        <a:pt x="343133" y="493865"/>
                        <a:pt x="339684" y="527141"/>
                        <a:pt x="336247" y="560427"/>
                      </a:cubicBezTo>
                      <a:cubicBezTo>
                        <a:pt x="332356" y="598107"/>
                        <a:pt x="326723" y="639382"/>
                        <a:pt x="298682" y="664851"/>
                      </a:cubicBezTo>
                      <a:cubicBezTo>
                        <a:pt x="284241" y="677972"/>
                        <a:pt x="261936" y="685164"/>
                        <a:pt x="245002" y="675457"/>
                      </a:cubicBezTo>
                      <a:cubicBezTo>
                        <a:pt x="226077" y="664612"/>
                        <a:pt x="222538" y="639143"/>
                        <a:pt x="222527" y="617328"/>
                      </a:cubicBezTo>
                      <a:cubicBezTo>
                        <a:pt x="222470" y="549605"/>
                        <a:pt x="236024" y="481882"/>
                        <a:pt x="262141" y="419394"/>
                      </a:cubicBezTo>
                      <a:cubicBezTo>
                        <a:pt x="218885" y="457244"/>
                        <a:pt x="164580" y="482326"/>
                        <a:pt x="107713" y="490702"/>
                      </a:cubicBezTo>
                      <a:cubicBezTo>
                        <a:pt x="85864" y="493922"/>
                        <a:pt x="62967" y="494616"/>
                        <a:pt x="42278" y="486878"/>
                      </a:cubicBezTo>
                      <a:cubicBezTo>
                        <a:pt x="21589" y="479128"/>
                        <a:pt x="3529" y="461478"/>
                        <a:pt x="468" y="439605"/>
                      </a:cubicBezTo>
                      <a:cubicBezTo>
                        <a:pt x="-2468" y="418666"/>
                        <a:pt x="8753" y="397670"/>
                        <a:pt x="24707" y="383798"/>
                      </a:cubicBezTo>
                      <a:cubicBezTo>
                        <a:pt x="40662" y="369925"/>
                        <a:pt x="60828" y="361971"/>
                        <a:pt x="80823" y="355063"/>
                      </a:cubicBezTo>
                      <a:cubicBezTo>
                        <a:pt x="111651" y="344400"/>
                        <a:pt x="184335" y="324564"/>
                        <a:pt x="215619" y="316280"/>
                      </a:cubicBezTo>
                      <a:cubicBezTo>
                        <a:pt x="182606" y="285053"/>
                        <a:pt x="161370" y="257251"/>
                        <a:pt x="128356" y="226024"/>
                      </a:cubicBezTo>
                      <a:cubicBezTo>
                        <a:pt x="101204" y="200340"/>
                        <a:pt x="72174" y="170774"/>
                        <a:pt x="70341" y="133437"/>
                      </a:cubicBezTo>
                      <a:cubicBezTo>
                        <a:pt x="69693" y="120179"/>
                        <a:pt x="73641" y="105407"/>
                        <a:pt x="84908" y="98409"/>
                      </a:cubicBezTo>
                      <a:cubicBezTo>
                        <a:pt x="94296" y="92571"/>
                        <a:pt x="106268" y="93515"/>
                        <a:pt x="117181" y="95302"/>
                      </a:cubicBezTo>
                      <a:cubicBezTo>
                        <a:pt x="198253" y="108514"/>
                        <a:pt x="269151" y="156185"/>
                        <a:pt x="312190" y="22615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81" name="Google Shape;4481;p31"/>
                <p:cNvSpPr/>
                <p:nvPr/>
              </p:nvSpPr>
              <p:spPr>
                <a:xfrm>
                  <a:off x="7893720" y="4192920"/>
                  <a:ext cx="303654" cy="890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3654" h="89231" extrusionOk="0">
                      <a:moveTo>
                        <a:pt x="53" y="87412"/>
                      </a:moveTo>
                      <a:cubicBezTo>
                        <a:pt x="1886" y="80550"/>
                        <a:pt x="6471" y="74859"/>
                        <a:pt x="11718" y="70569"/>
                      </a:cubicBezTo>
                      <a:cubicBezTo>
                        <a:pt x="16976" y="66199"/>
                        <a:pt x="22870" y="62785"/>
                        <a:pt x="28799" y="59678"/>
                      </a:cubicBezTo>
                      <a:cubicBezTo>
                        <a:pt x="40657" y="53362"/>
                        <a:pt x="53073" y="48150"/>
                        <a:pt x="65739" y="43746"/>
                      </a:cubicBezTo>
                      <a:cubicBezTo>
                        <a:pt x="91060" y="34813"/>
                        <a:pt x="117279" y="28941"/>
                        <a:pt x="143385" y="23217"/>
                      </a:cubicBezTo>
                      <a:cubicBezTo>
                        <a:pt x="156460" y="20394"/>
                        <a:pt x="169582" y="17777"/>
                        <a:pt x="182726" y="15274"/>
                      </a:cubicBezTo>
                      <a:cubicBezTo>
                        <a:pt x="195881" y="12850"/>
                        <a:pt x="209082" y="10653"/>
                        <a:pt x="222294" y="8559"/>
                      </a:cubicBezTo>
                      <a:cubicBezTo>
                        <a:pt x="248741" y="4474"/>
                        <a:pt x="275348" y="1356"/>
                        <a:pt x="302092" y="1"/>
                      </a:cubicBezTo>
                      <a:cubicBezTo>
                        <a:pt x="302819" y="-33"/>
                        <a:pt x="303445" y="525"/>
                        <a:pt x="303479" y="1253"/>
                      </a:cubicBezTo>
                      <a:cubicBezTo>
                        <a:pt x="303514" y="1936"/>
                        <a:pt x="303024" y="2517"/>
                        <a:pt x="302376" y="2619"/>
                      </a:cubicBezTo>
                      <a:cubicBezTo>
                        <a:pt x="275997" y="6921"/>
                        <a:pt x="249607" y="10676"/>
                        <a:pt x="223239" y="14670"/>
                      </a:cubicBezTo>
                      <a:cubicBezTo>
                        <a:pt x="210050" y="16616"/>
                        <a:pt x="196882" y="18756"/>
                        <a:pt x="183739" y="20964"/>
                      </a:cubicBezTo>
                      <a:cubicBezTo>
                        <a:pt x="170572" y="23103"/>
                        <a:pt x="157439" y="25413"/>
                        <a:pt x="144318" y="27837"/>
                      </a:cubicBezTo>
                      <a:cubicBezTo>
                        <a:pt x="118099" y="32685"/>
                        <a:pt x="91879" y="37874"/>
                        <a:pt x="66649" y="46375"/>
                      </a:cubicBezTo>
                      <a:cubicBezTo>
                        <a:pt x="54063" y="50654"/>
                        <a:pt x="41738" y="55741"/>
                        <a:pt x="29983" y="61909"/>
                      </a:cubicBezTo>
                      <a:cubicBezTo>
                        <a:pt x="24088" y="64970"/>
                        <a:pt x="18307" y="68225"/>
                        <a:pt x="13288" y="72435"/>
                      </a:cubicBezTo>
                      <a:cubicBezTo>
                        <a:pt x="8293" y="76589"/>
                        <a:pt x="4184" y="81904"/>
                        <a:pt x="2603" y="88060"/>
                      </a:cubicBezTo>
                      <a:cubicBezTo>
                        <a:pt x="2421" y="88766"/>
                        <a:pt x="1715" y="89198"/>
                        <a:pt x="998" y="89016"/>
                      </a:cubicBezTo>
                      <a:cubicBezTo>
                        <a:pt x="292" y="88846"/>
                        <a:pt x="-140" y="88128"/>
                        <a:pt x="42" y="87412"/>
                      </a:cubicBezTo>
                      <a:lnTo>
                        <a:pt x="42" y="8738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82" name="Google Shape;4482;p31"/>
                <p:cNvSpPr/>
                <p:nvPr/>
              </p:nvSpPr>
              <p:spPr>
                <a:xfrm>
                  <a:off x="7912080" y="4218480"/>
                  <a:ext cx="290659" cy="947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0659" h="95729" extrusionOk="0">
                      <a:moveTo>
                        <a:pt x="1513" y="91270"/>
                      </a:moveTo>
                      <a:cubicBezTo>
                        <a:pt x="13883" y="93080"/>
                        <a:pt x="26571" y="92169"/>
                        <a:pt x="38896" y="89780"/>
                      </a:cubicBezTo>
                      <a:cubicBezTo>
                        <a:pt x="51255" y="87424"/>
                        <a:pt x="63352" y="83748"/>
                        <a:pt x="75403" y="79925"/>
                      </a:cubicBezTo>
                      <a:cubicBezTo>
                        <a:pt x="99484" y="72140"/>
                        <a:pt x="123405" y="63845"/>
                        <a:pt x="147097" y="54957"/>
                      </a:cubicBezTo>
                      <a:cubicBezTo>
                        <a:pt x="158967" y="50564"/>
                        <a:pt x="170780" y="46046"/>
                        <a:pt x="182569" y="41471"/>
                      </a:cubicBezTo>
                      <a:cubicBezTo>
                        <a:pt x="194359" y="36896"/>
                        <a:pt x="206172" y="32379"/>
                        <a:pt x="217893" y="27633"/>
                      </a:cubicBezTo>
                      <a:cubicBezTo>
                        <a:pt x="241405" y="18324"/>
                        <a:pt x="264847" y="8845"/>
                        <a:pt x="288643" y="82"/>
                      </a:cubicBezTo>
                      <a:cubicBezTo>
                        <a:pt x="289326" y="-168"/>
                        <a:pt x="290088" y="173"/>
                        <a:pt x="290339" y="856"/>
                      </a:cubicBezTo>
                      <a:cubicBezTo>
                        <a:pt x="290578" y="1493"/>
                        <a:pt x="290293" y="2199"/>
                        <a:pt x="289701" y="2494"/>
                      </a:cubicBezTo>
                      <a:cubicBezTo>
                        <a:pt x="267067" y="13988"/>
                        <a:pt x="243783" y="24105"/>
                        <a:pt x="220169" y="33380"/>
                      </a:cubicBezTo>
                      <a:cubicBezTo>
                        <a:pt x="208357" y="38012"/>
                        <a:pt x="196498" y="42496"/>
                        <a:pt x="184595" y="46877"/>
                      </a:cubicBezTo>
                      <a:cubicBezTo>
                        <a:pt x="172646" y="51122"/>
                        <a:pt x="160697" y="55378"/>
                        <a:pt x="148668" y="59395"/>
                      </a:cubicBezTo>
                      <a:cubicBezTo>
                        <a:pt x="124633" y="67475"/>
                        <a:pt x="100462" y="75133"/>
                        <a:pt x="76234" y="82576"/>
                      </a:cubicBezTo>
                      <a:cubicBezTo>
                        <a:pt x="64137" y="86331"/>
                        <a:pt x="51915" y="89950"/>
                        <a:pt x="39363" y="92260"/>
                      </a:cubicBezTo>
                      <a:cubicBezTo>
                        <a:pt x="26833" y="94525"/>
                        <a:pt x="13917" y="95561"/>
                        <a:pt x="1149" y="93876"/>
                      </a:cubicBezTo>
                      <a:cubicBezTo>
                        <a:pt x="431" y="93785"/>
                        <a:pt x="-81" y="93125"/>
                        <a:pt x="10" y="92397"/>
                      </a:cubicBezTo>
                      <a:cubicBezTo>
                        <a:pt x="101" y="91680"/>
                        <a:pt x="762" y="91168"/>
                        <a:pt x="1490" y="91259"/>
                      </a:cubicBezTo>
                      <a:cubicBezTo>
                        <a:pt x="1490" y="91259"/>
                        <a:pt x="1502" y="91259"/>
                        <a:pt x="1513" y="91259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83" name="Google Shape;4483;p31"/>
                <p:cNvSpPr/>
                <p:nvPr/>
              </p:nvSpPr>
              <p:spPr>
                <a:xfrm>
                  <a:off x="8102520" y="4241160"/>
                  <a:ext cx="79194" cy="2555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400" h="255516" extrusionOk="0">
                      <a:moveTo>
                        <a:pt x="79067" y="2165"/>
                      </a:moveTo>
                      <a:cubicBezTo>
                        <a:pt x="64888" y="19520"/>
                        <a:pt x="52927" y="38627"/>
                        <a:pt x="42731" y="58553"/>
                      </a:cubicBezTo>
                      <a:cubicBezTo>
                        <a:pt x="32671" y="78560"/>
                        <a:pt x="24705" y="99601"/>
                        <a:pt x="18924" y="121189"/>
                      </a:cubicBezTo>
                      <a:lnTo>
                        <a:pt x="14930" y="137451"/>
                      </a:lnTo>
                      <a:lnTo>
                        <a:pt x="11698" y="153872"/>
                      </a:lnTo>
                      <a:lnTo>
                        <a:pt x="9126" y="170396"/>
                      </a:lnTo>
                      <a:lnTo>
                        <a:pt x="7328" y="187011"/>
                      </a:lnTo>
                      <a:cubicBezTo>
                        <a:pt x="5393" y="209225"/>
                        <a:pt x="5257" y="231530"/>
                        <a:pt x="6281" y="253937"/>
                      </a:cubicBezTo>
                      <a:cubicBezTo>
                        <a:pt x="6315" y="254665"/>
                        <a:pt x="5746" y="255280"/>
                        <a:pt x="5018" y="255314"/>
                      </a:cubicBezTo>
                      <a:cubicBezTo>
                        <a:pt x="4346" y="255348"/>
                        <a:pt x="3766" y="254870"/>
                        <a:pt x="3652" y="254222"/>
                      </a:cubicBezTo>
                      <a:cubicBezTo>
                        <a:pt x="-342" y="231940"/>
                        <a:pt x="-877" y="209032"/>
                        <a:pt x="1160" y="186454"/>
                      </a:cubicBezTo>
                      <a:lnTo>
                        <a:pt x="3163" y="169554"/>
                      </a:lnTo>
                      <a:lnTo>
                        <a:pt x="6008" y="152791"/>
                      </a:lnTo>
                      <a:lnTo>
                        <a:pt x="9797" y="136222"/>
                      </a:lnTo>
                      <a:lnTo>
                        <a:pt x="14384" y="119869"/>
                      </a:lnTo>
                      <a:cubicBezTo>
                        <a:pt x="21098" y="98247"/>
                        <a:pt x="29758" y="77273"/>
                        <a:pt x="40239" y="57267"/>
                      </a:cubicBezTo>
                      <a:cubicBezTo>
                        <a:pt x="50583" y="37181"/>
                        <a:pt x="63079" y="18279"/>
                        <a:pt x="76996" y="504"/>
                      </a:cubicBezTo>
                      <a:cubicBezTo>
                        <a:pt x="77440" y="-66"/>
                        <a:pt x="78271" y="-168"/>
                        <a:pt x="78851" y="276"/>
                      </a:cubicBezTo>
                      <a:cubicBezTo>
                        <a:pt x="79432" y="720"/>
                        <a:pt x="79523" y="1551"/>
                        <a:pt x="79079" y="2131"/>
                      </a:cubicBezTo>
                      <a:cubicBezTo>
                        <a:pt x="79079" y="2131"/>
                        <a:pt x="79067" y="2142"/>
                        <a:pt x="79067" y="215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84" name="Google Shape;4484;p31"/>
                <p:cNvSpPr/>
                <p:nvPr/>
              </p:nvSpPr>
              <p:spPr>
                <a:xfrm>
                  <a:off x="8134560" y="4234320"/>
                  <a:ext cx="66614" cy="2730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49" h="273053" extrusionOk="0">
                      <a:moveTo>
                        <a:pt x="49" y="271121"/>
                      </a:moveTo>
                      <a:cubicBezTo>
                        <a:pt x="6240" y="248804"/>
                        <a:pt x="11942" y="226375"/>
                        <a:pt x="17768" y="203967"/>
                      </a:cubicBezTo>
                      <a:cubicBezTo>
                        <a:pt x="23447" y="181526"/>
                        <a:pt x="28864" y="159027"/>
                        <a:pt x="33962" y="136449"/>
                      </a:cubicBezTo>
                      <a:lnTo>
                        <a:pt x="41541" y="102582"/>
                      </a:lnTo>
                      <a:cubicBezTo>
                        <a:pt x="44056" y="91293"/>
                        <a:pt x="46605" y="80015"/>
                        <a:pt x="49006" y="68715"/>
                      </a:cubicBezTo>
                      <a:cubicBezTo>
                        <a:pt x="53899" y="46114"/>
                        <a:pt x="58782" y="23559"/>
                        <a:pt x="64142" y="1015"/>
                      </a:cubicBezTo>
                      <a:cubicBezTo>
                        <a:pt x="64313" y="310"/>
                        <a:pt x="65018" y="-134"/>
                        <a:pt x="65735" y="37"/>
                      </a:cubicBezTo>
                      <a:cubicBezTo>
                        <a:pt x="66395" y="196"/>
                        <a:pt x="66816" y="810"/>
                        <a:pt x="66748" y="1459"/>
                      </a:cubicBezTo>
                      <a:cubicBezTo>
                        <a:pt x="64313" y="24561"/>
                        <a:pt x="60033" y="47400"/>
                        <a:pt x="55049" y="70035"/>
                      </a:cubicBezTo>
                      <a:cubicBezTo>
                        <a:pt x="52500" y="81347"/>
                        <a:pt x="49906" y="92636"/>
                        <a:pt x="47174" y="103902"/>
                      </a:cubicBezTo>
                      <a:cubicBezTo>
                        <a:pt x="44352" y="115146"/>
                        <a:pt x="41496" y="126366"/>
                        <a:pt x="38537" y="137576"/>
                      </a:cubicBezTo>
                      <a:lnTo>
                        <a:pt x="20465" y="204673"/>
                      </a:lnTo>
                      <a:cubicBezTo>
                        <a:pt x="14582" y="227068"/>
                        <a:pt x="8345" y="249362"/>
                        <a:pt x="2598" y="271792"/>
                      </a:cubicBezTo>
                      <a:cubicBezTo>
                        <a:pt x="2416" y="272498"/>
                        <a:pt x="1699" y="272919"/>
                        <a:pt x="994" y="272748"/>
                      </a:cubicBezTo>
                      <a:cubicBezTo>
                        <a:pt x="288" y="272566"/>
                        <a:pt x="-133" y="271849"/>
                        <a:pt x="38" y="271144"/>
                      </a:cubicBezTo>
                      <a:cubicBezTo>
                        <a:pt x="38" y="271144"/>
                        <a:pt x="38" y="271121"/>
                        <a:pt x="38" y="27112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85" name="Google Shape;4485;p31"/>
                <p:cNvSpPr/>
                <p:nvPr/>
              </p:nvSpPr>
              <p:spPr>
                <a:xfrm>
                  <a:off x="8225640" y="4236120"/>
                  <a:ext cx="197995" cy="1617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91" h="162109" extrusionOk="0">
                      <a:moveTo>
                        <a:pt x="1956" y="147"/>
                      </a:moveTo>
                      <a:cubicBezTo>
                        <a:pt x="20711" y="10047"/>
                        <a:pt x="39192" y="20494"/>
                        <a:pt x="56956" y="32091"/>
                      </a:cubicBezTo>
                      <a:cubicBezTo>
                        <a:pt x="74800" y="43550"/>
                        <a:pt x="92143" y="55829"/>
                        <a:pt x="108895" y="68905"/>
                      </a:cubicBezTo>
                      <a:lnTo>
                        <a:pt x="121299" y="78920"/>
                      </a:lnTo>
                      <a:lnTo>
                        <a:pt x="133430" y="89264"/>
                      </a:lnTo>
                      <a:lnTo>
                        <a:pt x="145197" y="100030"/>
                      </a:lnTo>
                      <a:lnTo>
                        <a:pt x="156668" y="111114"/>
                      </a:lnTo>
                      <a:cubicBezTo>
                        <a:pt x="171701" y="126147"/>
                        <a:pt x="185721" y="142250"/>
                        <a:pt x="197887" y="159695"/>
                      </a:cubicBezTo>
                      <a:cubicBezTo>
                        <a:pt x="198308" y="160298"/>
                        <a:pt x="198160" y="161118"/>
                        <a:pt x="197556" y="161539"/>
                      </a:cubicBezTo>
                      <a:cubicBezTo>
                        <a:pt x="197010" y="161926"/>
                        <a:pt x="196271" y="161835"/>
                        <a:pt x="195827" y="161357"/>
                      </a:cubicBezTo>
                      <a:cubicBezTo>
                        <a:pt x="181420" y="145857"/>
                        <a:pt x="167115" y="130426"/>
                        <a:pt x="152275" y="115484"/>
                      </a:cubicBezTo>
                      <a:lnTo>
                        <a:pt x="141043" y="104377"/>
                      </a:lnTo>
                      <a:lnTo>
                        <a:pt x="129538" y="93543"/>
                      </a:lnTo>
                      <a:lnTo>
                        <a:pt x="117851" y="82903"/>
                      </a:lnTo>
                      <a:lnTo>
                        <a:pt x="105902" y="72558"/>
                      </a:lnTo>
                      <a:cubicBezTo>
                        <a:pt x="89833" y="58902"/>
                        <a:pt x="72968" y="46156"/>
                        <a:pt x="55408" y="34435"/>
                      </a:cubicBezTo>
                      <a:cubicBezTo>
                        <a:pt x="37770" y="22850"/>
                        <a:pt x="19618" y="11959"/>
                        <a:pt x="727" y="2503"/>
                      </a:cubicBezTo>
                      <a:cubicBezTo>
                        <a:pt x="79" y="2173"/>
                        <a:pt x="-183" y="1387"/>
                        <a:pt x="136" y="727"/>
                      </a:cubicBezTo>
                      <a:cubicBezTo>
                        <a:pt x="466" y="79"/>
                        <a:pt x="1250" y="-183"/>
                        <a:pt x="1911" y="135"/>
                      </a:cubicBezTo>
                      <a:cubicBezTo>
                        <a:pt x="1911" y="135"/>
                        <a:pt x="1933" y="135"/>
                        <a:pt x="1933" y="14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86" name="Google Shape;4486;p31"/>
                <p:cNvSpPr/>
                <p:nvPr/>
              </p:nvSpPr>
              <p:spPr>
                <a:xfrm>
                  <a:off x="8214480" y="4260960"/>
                  <a:ext cx="173963" cy="1651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399" h="165603" extrusionOk="0">
                      <a:moveTo>
                        <a:pt x="2468" y="669"/>
                      </a:moveTo>
                      <a:cubicBezTo>
                        <a:pt x="12448" y="17876"/>
                        <a:pt x="24055" y="34093"/>
                        <a:pt x="36505" y="49581"/>
                      </a:cubicBezTo>
                      <a:cubicBezTo>
                        <a:pt x="49081" y="64978"/>
                        <a:pt x="62827" y="79408"/>
                        <a:pt x="77519" y="92734"/>
                      </a:cubicBezTo>
                      <a:lnTo>
                        <a:pt x="88660" y="102589"/>
                      </a:lnTo>
                      <a:lnTo>
                        <a:pt x="100120" y="112058"/>
                      </a:lnTo>
                      <a:lnTo>
                        <a:pt x="111796" y="121241"/>
                      </a:lnTo>
                      <a:lnTo>
                        <a:pt x="123756" y="130038"/>
                      </a:lnTo>
                      <a:cubicBezTo>
                        <a:pt x="139870" y="141566"/>
                        <a:pt x="156519" y="152252"/>
                        <a:pt x="173407" y="162835"/>
                      </a:cubicBezTo>
                      <a:cubicBezTo>
                        <a:pt x="174022" y="163222"/>
                        <a:pt x="174215" y="164042"/>
                        <a:pt x="173828" y="164656"/>
                      </a:cubicBezTo>
                      <a:cubicBezTo>
                        <a:pt x="173476" y="165214"/>
                        <a:pt x="172770" y="165419"/>
                        <a:pt x="172178" y="165168"/>
                      </a:cubicBezTo>
                      <a:cubicBezTo>
                        <a:pt x="153765" y="157179"/>
                        <a:pt x="136433" y="146801"/>
                        <a:pt x="120149" y="135057"/>
                      </a:cubicBezTo>
                      <a:lnTo>
                        <a:pt x="108120" y="125987"/>
                      </a:lnTo>
                      <a:lnTo>
                        <a:pt x="96432" y="116496"/>
                      </a:lnTo>
                      <a:lnTo>
                        <a:pt x="85166" y="106504"/>
                      </a:lnTo>
                      <a:lnTo>
                        <a:pt x="74264" y="96137"/>
                      </a:lnTo>
                      <a:cubicBezTo>
                        <a:pt x="60017" y="82014"/>
                        <a:pt x="46691" y="67038"/>
                        <a:pt x="34321" y="51311"/>
                      </a:cubicBezTo>
                      <a:cubicBezTo>
                        <a:pt x="21825" y="35675"/>
                        <a:pt x="10616" y="19071"/>
                        <a:pt x="192" y="2001"/>
                      </a:cubicBezTo>
                      <a:cubicBezTo>
                        <a:pt x="-184" y="1375"/>
                        <a:pt x="10" y="567"/>
                        <a:pt x="624" y="192"/>
                      </a:cubicBezTo>
                      <a:cubicBezTo>
                        <a:pt x="1250" y="-184"/>
                        <a:pt x="2058" y="10"/>
                        <a:pt x="2434" y="624"/>
                      </a:cubicBezTo>
                      <a:cubicBezTo>
                        <a:pt x="2434" y="624"/>
                        <a:pt x="2445" y="647"/>
                        <a:pt x="2445" y="64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87" name="Google Shape;4487;p31"/>
                <p:cNvSpPr/>
                <p:nvPr/>
              </p:nvSpPr>
              <p:spPr>
                <a:xfrm>
                  <a:off x="8258760" y="4222800"/>
                  <a:ext cx="276068" cy="421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6068" h="42755" extrusionOk="0">
                      <a:moveTo>
                        <a:pt x="1745" y="61"/>
                      </a:moveTo>
                      <a:cubicBezTo>
                        <a:pt x="23504" y="7776"/>
                        <a:pt x="45808" y="13910"/>
                        <a:pt x="68284" y="19157"/>
                      </a:cubicBezTo>
                      <a:cubicBezTo>
                        <a:pt x="90794" y="24255"/>
                        <a:pt x="113588" y="28078"/>
                        <a:pt x="136496" y="30673"/>
                      </a:cubicBezTo>
                      <a:lnTo>
                        <a:pt x="153691" y="32460"/>
                      </a:lnTo>
                      <a:lnTo>
                        <a:pt x="170921" y="33837"/>
                      </a:lnTo>
                      <a:lnTo>
                        <a:pt x="188162" y="34929"/>
                      </a:lnTo>
                      <a:lnTo>
                        <a:pt x="205414" y="35612"/>
                      </a:lnTo>
                      <a:cubicBezTo>
                        <a:pt x="228436" y="36318"/>
                        <a:pt x="251446" y="36249"/>
                        <a:pt x="274570" y="36181"/>
                      </a:cubicBezTo>
                      <a:cubicBezTo>
                        <a:pt x="275299" y="36181"/>
                        <a:pt x="275890" y="36773"/>
                        <a:pt x="275901" y="37501"/>
                      </a:cubicBezTo>
                      <a:cubicBezTo>
                        <a:pt x="275901" y="38172"/>
                        <a:pt x="275401" y="38730"/>
                        <a:pt x="274752" y="38821"/>
                      </a:cubicBezTo>
                      <a:cubicBezTo>
                        <a:pt x="251731" y="41871"/>
                        <a:pt x="228424" y="42588"/>
                        <a:pt x="205220" y="41803"/>
                      </a:cubicBezTo>
                      <a:lnTo>
                        <a:pt x="187820" y="40927"/>
                      </a:lnTo>
                      <a:lnTo>
                        <a:pt x="170454" y="39595"/>
                      </a:lnTo>
                      <a:lnTo>
                        <a:pt x="153145" y="37695"/>
                      </a:lnTo>
                      <a:lnTo>
                        <a:pt x="135893" y="35350"/>
                      </a:lnTo>
                      <a:cubicBezTo>
                        <a:pt x="112939" y="31868"/>
                        <a:pt x="90179" y="27361"/>
                        <a:pt x="67658" y="21888"/>
                      </a:cubicBezTo>
                      <a:cubicBezTo>
                        <a:pt x="45103" y="16562"/>
                        <a:pt x="22889" y="9882"/>
                        <a:pt x="903" y="2576"/>
                      </a:cubicBezTo>
                      <a:cubicBezTo>
                        <a:pt x="208" y="2348"/>
                        <a:pt x="-167" y="1597"/>
                        <a:pt x="72" y="903"/>
                      </a:cubicBezTo>
                      <a:cubicBezTo>
                        <a:pt x="300" y="209"/>
                        <a:pt x="1051" y="-167"/>
                        <a:pt x="1745" y="72"/>
                      </a:cubicBezTo>
                      <a:cubicBezTo>
                        <a:pt x="1745" y="72"/>
                        <a:pt x="1768" y="72"/>
                        <a:pt x="1768" y="7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88" name="Google Shape;4488;p31"/>
                <p:cNvSpPr/>
                <p:nvPr/>
              </p:nvSpPr>
              <p:spPr>
                <a:xfrm>
                  <a:off x="8268840" y="4003200"/>
                  <a:ext cx="281815" cy="2313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1815" h="231345" extrusionOk="0">
                      <a:moveTo>
                        <a:pt x="280064" y="231011"/>
                      </a:moveTo>
                      <a:cubicBezTo>
                        <a:pt x="257326" y="225833"/>
                        <a:pt x="234430" y="221372"/>
                        <a:pt x="211408" y="217685"/>
                      </a:cubicBezTo>
                      <a:cubicBezTo>
                        <a:pt x="188397" y="213963"/>
                        <a:pt x="165273" y="210914"/>
                        <a:pt x="142081" y="208524"/>
                      </a:cubicBezTo>
                      <a:cubicBezTo>
                        <a:pt x="118888" y="206168"/>
                        <a:pt x="95616" y="204666"/>
                        <a:pt x="72332" y="203733"/>
                      </a:cubicBezTo>
                      <a:cubicBezTo>
                        <a:pt x="49048" y="202822"/>
                        <a:pt x="25742" y="202595"/>
                        <a:pt x="2447" y="203039"/>
                      </a:cubicBezTo>
                      <a:cubicBezTo>
                        <a:pt x="1127" y="203061"/>
                        <a:pt x="34" y="202015"/>
                        <a:pt x="0" y="200683"/>
                      </a:cubicBezTo>
                      <a:cubicBezTo>
                        <a:pt x="-11" y="199829"/>
                        <a:pt x="410" y="199078"/>
                        <a:pt x="1070" y="198634"/>
                      </a:cubicBezTo>
                      <a:lnTo>
                        <a:pt x="1116" y="198600"/>
                      </a:lnTo>
                      <a:cubicBezTo>
                        <a:pt x="19927" y="186310"/>
                        <a:pt x="37566" y="172255"/>
                        <a:pt x="54181" y="157120"/>
                      </a:cubicBezTo>
                      <a:cubicBezTo>
                        <a:pt x="70864" y="142041"/>
                        <a:pt x="86568" y="125870"/>
                        <a:pt x="101397" y="108937"/>
                      </a:cubicBezTo>
                      <a:cubicBezTo>
                        <a:pt x="116282" y="92049"/>
                        <a:pt x="130370" y="74455"/>
                        <a:pt x="143753" y="56316"/>
                      </a:cubicBezTo>
                      <a:lnTo>
                        <a:pt x="153722" y="42659"/>
                      </a:lnTo>
                      <a:lnTo>
                        <a:pt x="163395" y="28787"/>
                      </a:lnTo>
                      <a:lnTo>
                        <a:pt x="172909" y="14790"/>
                      </a:lnTo>
                      <a:lnTo>
                        <a:pt x="182195" y="622"/>
                      </a:lnTo>
                      <a:lnTo>
                        <a:pt x="182195" y="599"/>
                      </a:lnTo>
                      <a:cubicBezTo>
                        <a:pt x="182605" y="-16"/>
                        <a:pt x="183424" y="-186"/>
                        <a:pt x="184038" y="223"/>
                      </a:cubicBezTo>
                      <a:cubicBezTo>
                        <a:pt x="184619" y="610"/>
                        <a:pt x="184801" y="1373"/>
                        <a:pt x="184460" y="1976"/>
                      </a:cubicBezTo>
                      <a:cubicBezTo>
                        <a:pt x="181672" y="6903"/>
                        <a:pt x="178861" y="11831"/>
                        <a:pt x="175982" y="16713"/>
                      </a:cubicBezTo>
                      <a:lnTo>
                        <a:pt x="167116" y="31234"/>
                      </a:lnTo>
                      <a:lnTo>
                        <a:pt x="157819" y="45482"/>
                      </a:lnTo>
                      <a:lnTo>
                        <a:pt x="148203" y="59525"/>
                      </a:lnTo>
                      <a:cubicBezTo>
                        <a:pt x="135047" y="78017"/>
                        <a:pt x="121050" y="95941"/>
                        <a:pt x="106051" y="113011"/>
                      </a:cubicBezTo>
                      <a:cubicBezTo>
                        <a:pt x="90995" y="130024"/>
                        <a:pt x="75063" y="146297"/>
                        <a:pt x="58084" y="161445"/>
                      </a:cubicBezTo>
                      <a:cubicBezTo>
                        <a:pt x="41037" y="176500"/>
                        <a:pt x="22977" y="190464"/>
                        <a:pt x="3722" y="202640"/>
                      </a:cubicBezTo>
                      <a:lnTo>
                        <a:pt x="2401" y="198213"/>
                      </a:lnTo>
                      <a:cubicBezTo>
                        <a:pt x="25787" y="198122"/>
                        <a:pt x="49174" y="198714"/>
                        <a:pt x="72514" y="199977"/>
                      </a:cubicBezTo>
                      <a:cubicBezTo>
                        <a:pt x="95855" y="201218"/>
                        <a:pt x="119150" y="203232"/>
                        <a:pt x="142377" y="205736"/>
                      </a:cubicBezTo>
                      <a:cubicBezTo>
                        <a:pt x="165615" y="208205"/>
                        <a:pt x="188773" y="211357"/>
                        <a:pt x="211829" y="215170"/>
                      </a:cubicBezTo>
                      <a:cubicBezTo>
                        <a:pt x="234874" y="219016"/>
                        <a:pt x="257827" y="223409"/>
                        <a:pt x="280644" y="228427"/>
                      </a:cubicBezTo>
                      <a:cubicBezTo>
                        <a:pt x="281361" y="228587"/>
                        <a:pt x="281804" y="229292"/>
                        <a:pt x="281645" y="229998"/>
                      </a:cubicBezTo>
                      <a:cubicBezTo>
                        <a:pt x="281486" y="230715"/>
                        <a:pt x="280781" y="231159"/>
                        <a:pt x="280075" y="230999"/>
                      </a:cubicBezTo>
                      <a:lnTo>
                        <a:pt x="280075" y="23099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89" name="Google Shape;4489;p31"/>
                <p:cNvSpPr/>
                <p:nvPr/>
              </p:nvSpPr>
              <p:spPr>
                <a:xfrm>
                  <a:off x="8261640" y="3995280"/>
                  <a:ext cx="163929" cy="1797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929" h="180237" extrusionOk="0">
                      <a:moveTo>
                        <a:pt x="226" y="178007"/>
                      </a:moveTo>
                      <a:cubicBezTo>
                        <a:pt x="11503" y="161108"/>
                        <a:pt x="22815" y="144231"/>
                        <a:pt x="34821" y="127844"/>
                      </a:cubicBezTo>
                      <a:cubicBezTo>
                        <a:pt x="46725" y="111377"/>
                        <a:pt x="58958" y="95149"/>
                        <a:pt x="71590" y="79205"/>
                      </a:cubicBezTo>
                      <a:cubicBezTo>
                        <a:pt x="77951" y="71273"/>
                        <a:pt x="84393" y="63398"/>
                        <a:pt x="91005" y="55660"/>
                      </a:cubicBezTo>
                      <a:cubicBezTo>
                        <a:pt x="97627" y="47933"/>
                        <a:pt x="104456" y="40399"/>
                        <a:pt x="111329" y="32900"/>
                      </a:cubicBezTo>
                      <a:cubicBezTo>
                        <a:pt x="118271" y="25514"/>
                        <a:pt x="125179" y="17912"/>
                        <a:pt x="133475" y="11483"/>
                      </a:cubicBezTo>
                      <a:cubicBezTo>
                        <a:pt x="137628" y="8308"/>
                        <a:pt x="142101" y="5440"/>
                        <a:pt x="146971" y="3334"/>
                      </a:cubicBezTo>
                      <a:cubicBezTo>
                        <a:pt x="151876" y="1320"/>
                        <a:pt x="157146" y="-11"/>
                        <a:pt x="162426" y="0"/>
                      </a:cubicBezTo>
                      <a:cubicBezTo>
                        <a:pt x="163154" y="0"/>
                        <a:pt x="163745" y="592"/>
                        <a:pt x="163745" y="1320"/>
                      </a:cubicBezTo>
                      <a:cubicBezTo>
                        <a:pt x="163745" y="1980"/>
                        <a:pt x="163256" y="2527"/>
                        <a:pt x="162619" y="2629"/>
                      </a:cubicBezTo>
                      <a:cubicBezTo>
                        <a:pt x="152855" y="4109"/>
                        <a:pt x="144411" y="9423"/>
                        <a:pt x="136969" y="15784"/>
                      </a:cubicBezTo>
                      <a:cubicBezTo>
                        <a:pt x="129480" y="22168"/>
                        <a:pt x="122846" y="29782"/>
                        <a:pt x="115847" y="37099"/>
                      </a:cubicBezTo>
                      <a:cubicBezTo>
                        <a:pt x="108916" y="44462"/>
                        <a:pt x="102089" y="51927"/>
                        <a:pt x="95340" y="59461"/>
                      </a:cubicBezTo>
                      <a:cubicBezTo>
                        <a:pt x="88501" y="66915"/>
                        <a:pt x="81855" y="74551"/>
                        <a:pt x="75220" y="82198"/>
                      </a:cubicBezTo>
                      <a:cubicBezTo>
                        <a:pt x="61963" y="97505"/>
                        <a:pt x="49239" y="113289"/>
                        <a:pt x="37063" y="129483"/>
                      </a:cubicBezTo>
                      <a:cubicBezTo>
                        <a:pt x="25046" y="145801"/>
                        <a:pt x="13301" y="162325"/>
                        <a:pt x="2433" y="179429"/>
                      </a:cubicBezTo>
                      <a:cubicBezTo>
                        <a:pt x="2046" y="180044"/>
                        <a:pt x="1227" y="180226"/>
                        <a:pt x="613" y="179839"/>
                      </a:cubicBezTo>
                      <a:cubicBezTo>
                        <a:pt x="-2" y="179452"/>
                        <a:pt x="-184" y="178633"/>
                        <a:pt x="203" y="178018"/>
                      </a:cubicBezTo>
                      <a:cubicBezTo>
                        <a:pt x="203" y="178018"/>
                        <a:pt x="214" y="177996"/>
                        <a:pt x="226" y="17799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90" name="Google Shape;4490;p31"/>
                <p:cNvSpPr/>
                <p:nvPr/>
              </p:nvSpPr>
              <p:spPr>
                <a:xfrm>
                  <a:off x="7965000" y="4000320"/>
                  <a:ext cx="220073" cy="1951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0625" h="195623" extrusionOk="0">
                      <a:moveTo>
                        <a:pt x="218268" y="195101"/>
                      </a:moveTo>
                      <a:cubicBezTo>
                        <a:pt x="196964" y="183072"/>
                        <a:pt x="176070" y="170281"/>
                        <a:pt x="156075" y="156181"/>
                      </a:cubicBezTo>
                      <a:cubicBezTo>
                        <a:pt x="135990" y="142206"/>
                        <a:pt x="116564" y="127241"/>
                        <a:pt x="97935" y="111332"/>
                      </a:cubicBezTo>
                      <a:lnTo>
                        <a:pt x="84153" y="99167"/>
                      </a:lnTo>
                      <a:lnTo>
                        <a:pt x="70714" y="86614"/>
                      </a:lnTo>
                      <a:lnTo>
                        <a:pt x="57729" y="73584"/>
                      </a:lnTo>
                      <a:lnTo>
                        <a:pt x="45120" y="60190"/>
                      </a:lnTo>
                      <a:cubicBezTo>
                        <a:pt x="28608" y="42050"/>
                        <a:pt x="13347" y="22727"/>
                        <a:pt x="203" y="2027"/>
                      </a:cubicBezTo>
                      <a:cubicBezTo>
                        <a:pt x="-184" y="1412"/>
                        <a:pt x="-2" y="593"/>
                        <a:pt x="612" y="206"/>
                      </a:cubicBezTo>
                      <a:cubicBezTo>
                        <a:pt x="1182" y="-158"/>
                        <a:pt x="1922" y="-22"/>
                        <a:pt x="2343" y="479"/>
                      </a:cubicBezTo>
                      <a:cubicBezTo>
                        <a:pt x="17819" y="19347"/>
                        <a:pt x="33387" y="37999"/>
                        <a:pt x="49695" y="56036"/>
                      </a:cubicBezTo>
                      <a:lnTo>
                        <a:pt x="62065" y="69431"/>
                      </a:lnTo>
                      <a:lnTo>
                        <a:pt x="74777" y="82495"/>
                      </a:lnTo>
                      <a:lnTo>
                        <a:pt x="87750" y="95320"/>
                      </a:lnTo>
                      <a:lnTo>
                        <a:pt x="101065" y="107804"/>
                      </a:lnTo>
                      <a:cubicBezTo>
                        <a:pt x="118988" y="124260"/>
                        <a:pt x="137902" y="139680"/>
                        <a:pt x="157703" y="153905"/>
                      </a:cubicBezTo>
                      <a:cubicBezTo>
                        <a:pt x="177584" y="167993"/>
                        <a:pt x="198114" y="181206"/>
                        <a:pt x="219565" y="192802"/>
                      </a:cubicBezTo>
                      <a:cubicBezTo>
                        <a:pt x="220202" y="193143"/>
                        <a:pt x="220441" y="193951"/>
                        <a:pt x="220100" y="194588"/>
                      </a:cubicBezTo>
                      <a:cubicBezTo>
                        <a:pt x="219758" y="195226"/>
                        <a:pt x="218951" y="195465"/>
                        <a:pt x="218313" y="195123"/>
                      </a:cubicBezTo>
                      <a:cubicBezTo>
                        <a:pt x="218313" y="195123"/>
                        <a:pt x="218302" y="195123"/>
                        <a:pt x="218291" y="19511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91" name="Google Shape;4491;p31"/>
                <p:cNvSpPr/>
                <p:nvPr/>
              </p:nvSpPr>
              <p:spPr>
                <a:xfrm>
                  <a:off x="7980120" y="3977640"/>
                  <a:ext cx="230358" cy="2157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935" h="216289" extrusionOk="0">
                      <a:moveTo>
                        <a:pt x="820" y="1486"/>
                      </a:moveTo>
                      <a:cubicBezTo>
                        <a:pt x="4086" y="109"/>
                        <a:pt x="7740" y="-278"/>
                        <a:pt x="11188" y="189"/>
                      </a:cubicBezTo>
                      <a:cubicBezTo>
                        <a:pt x="14658" y="633"/>
                        <a:pt x="17924" y="1816"/>
                        <a:pt x="20963" y="3330"/>
                      </a:cubicBezTo>
                      <a:cubicBezTo>
                        <a:pt x="27051" y="6368"/>
                        <a:pt x="32354" y="10567"/>
                        <a:pt x="37328" y="14926"/>
                      </a:cubicBezTo>
                      <a:cubicBezTo>
                        <a:pt x="47297" y="23586"/>
                        <a:pt x="57220" y="32326"/>
                        <a:pt x="66984" y="41225"/>
                      </a:cubicBezTo>
                      <a:cubicBezTo>
                        <a:pt x="86615" y="58910"/>
                        <a:pt x="105927" y="76959"/>
                        <a:pt x="124886" y="95394"/>
                      </a:cubicBezTo>
                      <a:cubicBezTo>
                        <a:pt x="134343" y="104635"/>
                        <a:pt x="143663" y="114012"/>
                        <a:pt x="152881" y="123491"/>
                      </a:cubicBezTo>
                      <a:cubicBezTo>
                        <a:pt x="162030" y="133039"/>
                        <a:pt x="171066" y="142701"/>
                        <a:pt x="179954" y="152488"/>
                      </a:cubicBezTo>
                      <a:cubicBezTo>
                        <a:pt x="197695" y="172096"/>
                        <a:pt x="214720" y="192386"/>
                        <a:pt x="230322" y="213770"/>
                      </a:cubicBezTo>
                      <a:cubicBezTo>
                        <a:pt x="230754" y="214361"/>
                        <a:pt x="230618" y="215181"/>
                        <a:pt x="230038" y="215613"/>
                      </a:cubicBezTo>
                      <a:cubicBezTo>
                        <a:pt x="229491" y="216011"/>
                        <a:pt x="228729" y="215932"/>
                        <a:pt x="228285" y="215442"/>
                      </a:cubicBezTo>
                      <a:cubicBezTo>
                        <a:pt x="210418" y="195982"/>
                        <a:pt x="193007" y="176227"/>
                        <a:pt x="175379" y="156630"/>
                      </a:cubicBezTo>
                      <a:cubicBezTo>
                        <a:pt x="166628" y="146786"/>
                        <a:pt x="157672" y="137113"/>
                        <a:pt x="148704" y="127463"/>
                      </a:cubicBezTo>
                      <a:cubicBezTo>
                        <a:pt x="139771" y="117767"/>
                        <a:pt x="130701" y="108208"/>
                        <a:pt x="121563" y="98706"/>
                      </a:cubicBezTo>
                      <a:cubicBezTo>
                        <a:pt x="103287" y="79701"/>
                        <a:pt x="84464" y="61209"/>
                        <a:pt x="65118" y="43273"/>
                      </a:cubicBezTo>
                      <a:cubicBezTo>
                        <a:pt x="55422" y="34329"/>
                        <a:pt x="45579" y="25555"/>
                        <a:pt x="35677" y="16838"/>
                      </a:cubicBezTo>
                      <a:cubicBezTo>
                        <a:pt x="30762" y="12502"/>
                        <a:pt x="25663" y="8371"/>
                        <a:pt x="19894" y="5526"/>
                      </a:cubicBezTo>
                      <a:cubicBezTo>
                        <a:pt x="14215" y="2692"/>
                        <a:pt x="7558" y="1406"/>
                        <a:pt x="1856" y="3921"/>
                      </a:cubicBezTo>
                      <a:cubicBezTo>
                        <a:pt x="1185" y="4217"/>
                        <a:pt x="410" y="3921"/>
                        <a:pt x="115" y="3250"/>
                      </a:cubicBezTo>
                      <a:cubicBezTo>
                        <a:pt x="-181" y="2578"/>
                        <a:pt x="115" y="1805"/>
                        <a:pt x="786" y="1509"/>
                      </a:cubicBezTo>
                      <a:cubicBezTo>
                        <a:pt x="786" y="1509"/>
                        <a:pt x="786" y="1509"/>
                        <a:pt x="798" y="1509"/>
                      </a:cubicBezTo>
                      <a:lnTo>
                        <a:pt x="820" y="150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92" name="Google Shape;4492;p31"/>
                <p:cNvSpPr/>
                <p:nvPr/>
              </p:nvSpPr>
              <p:spPr>
                <a:xfrm>
                  <a:off x="8182800" y="3908520"/>
                  <a:ext cx="35295" cy="2663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472" h="266328" extrusionOk="0">
                      <a:moveTo>
                        <a:pt x="32652" y="265056"/>
                      </a:moveTo>
                      <a:cubicBezTo>
                        <a:pt x="25949" y="243604"/>
                        <a:pt x="19781" y="221971"/>
                        <a:pt x="15138" y="199962"/>
                      </a:cubicBezTo>
                      <a:cubicBezTo>
                        <a:pt x="10359" y="177998"/>
                        <a:pt x="6478" y="155807"/>
                        <a:pt x="3850" y="133446"/>
                      </a:cubicBezTo>
                      <a:cubicBezTo>
                        <a:pt x="2449" y="122270"/>
                        <a:pt x="1608" y="111038"/>
                        <a:pt x="822" y="99795"/>
                      </a:cubicBezTo>
                      <a:cubicBezTo>
                        <a:pt x="276" y="88540"/>
                        <a:pt x="-77" y="77274"/>
                        <a:pt x="14" y="65996"/>
                      </a:cubicBezTo>
                      <a:cubicBezTo>
                        <a:pt x="14" y="54752"/>
                        <a:pt x="424" y="43327"/>
                        <a:pt x="2563" y="32026"/>
                      </a:cubicBezTo>
                      <a:cubicBezTo>
                        <a:pt x="3679" y="26393"/>
                        <a:pt x="5204" y="20806"/>
                        <a:pt x="7332" y="15434"/>
                      </a:cubicBezTo>
                      <a:cubicBezTo>
                        <a:pt x="9562" y="10108"/>
                        <a:pt x="12339" y="4965"/>
                        <a:pt x="15947" y="492"/>
                      </a:cubicBezTo>
                      <a:cubicBezTo>
                        <a:pt x="16402" y="-77"/>
                        <a:pt x="17232" y="-168"/>
                        <a:pt x="17801" y="299"/>
                      </a:cubicBezTo>
                      <a:cubicBezTo>
                        <a:pt x="18314" y="720"/>
                        <a:pt x="18439" y="1448"/>
                        <a:pt x="18109" y="2006"/>
                      </a:cubicBezTo>
                      <a:cubicBezTo>
                        <a:pt x="15332" y="6751"/>
                        <a:pt x="13102" y="11747"/>
                        <a:pt x="11519" y="16971"/>
                      </a:cubicBezTo>
                      <a:cubicBezTo>
                        <a:pt x="9836" y="22149"/>
                        <a:pt x="8731" y="27508"/>
                        <a:pt x="8003" y="32937"/>
                      </a:cubicBezTo>
                      <a:cubicBezTo>
                        <a:pt x="6478" y="43793"/>
                        <a:pt x="6273" y="54877"/>
                        <a:pt x="6182" y="66053"/>
                      </a:cubicBezTo>
                      <a:cubicBezTo>
                        <a:pt x="5920" y="88369"/>
                        <a:pt x="6706" y="110708"/>
                        <a:pt x="8526" y="132979"/>
                      </a:cubicBezTo>
                      <a:cubicBezTo>
                        <a:pt x="10268" y="155261"/>
                        <a:pt x="13466" y="177452"/>
                        <a:pt x="17858" y="199393"/>
                      </a:cubicBezTo>
                      <a:cubicBezTo>
                        <a:pt x="22422" y="221300"/>
                        <a:pt x="28043" y="243013"/>
                        <a:pt x="35156" y="264248"/>
                      </a:cubicBezTo>
                      <a:cubicBezTo>
                        <a:pt x="35395" y="264942"/>
                        <a:pt x="35019" y="265693"/>
                        <a:pt x="34336" y="265921"/>
                      </a:cubicBezTo>
                      <a:cubicBezTo>
                        <a:pt x="33643" y="266160"/>
                        <a:pt x="32892" y="265784"/>
                        <a:pt x="32664" y="265101"/>
                      </a:cubicBezTo>
                      <a:cubicBezTo>
                        <a:pt x="32664" y="265101"/>
                        <a:pt x="32664" y="265078"/>
                        <a:pt x="32664" y="26506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93" name="Google Shape;4493;p31"/>
                <p:cNvSpPr/>
                <p:nvPr/>
              </p:nvSpPr>
              <p:spPr>
                <a:xfrm>
                  <a:off x="8233920" y="3909960"/>
                  <a:ext cx="21940" cy="2651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34" h="265792" extrusionOk="0">
                      <a:moveTo>
                        <a:pt x="2525" y="784"/>
                      </a:moveTo>
                      <a:cubicBezTo>
                        <a:pt x="11538" y="21222"/>
                        <a:pt x="17786" y="42936"/>
                        <a:pt x="20244" y="65172"/>
                      </a:cubicBezTo>
                      <a:cubicBezTo>
                        <a:pt x="22850" y="87397"/>
                        <a:pt x="22246" y="109816"/>
                        <a:pt x="21154" y="132030"/>
                      </a:cubicBezTo>
                      <a:cubicBezTo>
                        <a:pt x="20585" y="143137"/>
                        <a:pt x="19857" y="154244"/>
                        <a:pt x="19026" y="165339"/>
                      </a:cubicBezTo>
                      <a:cubicBezTo>
                        <a:pt x="18127" y="176435"/>
                        <a:pt x="17023" y="187508"/>
                        <a:pt x="15840" y="198569"/>
                      </a:cubicBezTo>
                      <a:cubicBezTo>
                        <a:pt x="13370" y="220680"/>
                        <a:pt x="10070" y="242724"/>
                        <a:pt x="5131" y="264448"/>
                      </a:cubicBezTo>
                      <a:cubicBezTo>
                        <a:pt x="4971" y="265165"/>
                        <a:pt x="4266" y="265609"/>
                        <a:pt x="3549" y="265449"/>
                      </a:cubicBezTo>
                      <a:cubicBezTo>
                        <a:pt x="2900" y="265302"/>
                        <a:pt x="2468" y="264687"/>
                        <a:pt x="2525" y="264038"/>
                      </a:cubicBezTo>
                      <a:cubicBezTo>
                        <a:pt x="4517" y="241893"/>
                        <a:pt x="7168" y="219895"/>
                        <a:pt x="9695" y="197875"/>
                      </a:cubicBezTo>
                      <a:cubicBezTo>
                        <a:pt x="11014" y="186870"/>
                        <a:pt x="12153" y="175843"/>
                        <a:pt x="13268" y="164816"/>
                      </a:cubicBezTo>
                      <a:cubicBezTo>
                        <a:pt x="14451" y="153789"/>
                        <a:pt x="15487" y="142750"/>
                        <a:pt x="16454" y="131711"/>
                      </a:cubicBezTo>
                      <a:cubicBezTo>
                        <a:pt x="18412" y="109645"/>
                        <a:pt x="19663" y="87477"/>
                        <a:pt x="17467" y="65479"/>
                      </a:cubicBezTo>
                      <a:cubicBezTo>
                        <a:pt x="15111" y="43561"/>
                        <a:pt x="9456" y="21894"/>
                        <a:pt x="124" y="1876"/>
                      </a:cubicBezTo>
                      <a:cubicBezTo>
                        <a:pt x="-184" y="1216"/>
                        <a:pt x="101" y="431"/>
                        <a:pt x="761" y="124"/>
                      </a:cubicBezTo>
                      <a:cubicBezTo>
                        <a:pt x="1421" y="-183"/>
                        <a:pt x="2206" y="101"/>
                        <a:pt x="2513" y="761"/>
                      </a:cubicBezTo>
                      <a:cubicBezTo>
                        <a:pt x="2513" y="761"/>
                        <a:pt x="2513" y="784"/>
                        <a:pt x="2525" y="78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94" name="Google Shape;4494;p31"/>
                <p:cNvSpPr/>
                <p:nvPr/>
              </p:nvSpPr>
              <p:spPr>
                <a:xfrm rot="-2219059">
                  <a:off x="8159430" y="4145314"/>
                  <a:ext cx="121084" cy="1210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902" h="120902" extrusionOk="0">
                      <a:moveTo>
                        <a:pt x="120901" y="60451"/>
                      </a:moveTo>
                      <a:cubicBezTo>
                        <a:pt x="120901" y="93837"/>
                        <a:pt x="93837" y="120902"/>
                        <a:pt x="60450" y="120902"/>
                      </a:cubicBezTo>
                      <a:cubicBezTo>
                        <a:pt x="27065" y="120902"/>
                        <a:pt x="-1" y="93837"/>
                        <a:pt x="-1" y="60451"/>
                      </a:cubicBezTo>
                      <a:cubicBezTo>
                        <a:pt x="-1" y="27065"/>
                        <a:pt x="27064" y="0"/>
                        <a:pt x="60450" y="0"/>
                      </a:cubicBezTo>
                      <a:cubicBezTo>
                        <a:pt x="93836" y="0"/>
                        <a:pt x="120901" y="27065"/>
                        <a:pt x="120901" y="6045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4495" name="Google Shape;4495;p31"/>
                <p:cNvGrpSpPr/>
                <p:nvPr/>
              </p:nvGrpSpPr>
              <p:grpSpPr>
                <a:xfrm>
                  <a:off x="8168760" y="4152600"/>
                  <a:ext cx="97197" cy="101167"/>
                  <a:chOff x="8168760" y="4152600"/>
                  <a:chExt cx="97197" cy="101167"/>
                </a:xfrm>
              </p:grpSpPr>
              <p:sp>
                <p:nvSpPr>
                  <p:cNvPr id="4496" name="Google Shape;4496;p31"/>
                  <p:cNvSpPr/>
                  <p:nvPr/>
                </p:nvSpPr>
                <p:spPr>
                  <a:xfrm>
                    <a:off x="8185680" y="4165560"/>
                    <a:ext cx="13316" cy="935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349" h="9844" extrusionOk="0">
                        <a:moveTo>
                          <a:pt x="117" y="7149"/>
                        </a:moveTo>
                        <a:cubicBezTo>
                          <a:pt x="1062" y="4907"/>
                          <a:pt x="2825" y="3189"/>
                          <a:pt x="4805" y="1914"/>
                        </a:cubicBezTo>
                        <a:cubicBezTo>
                          <a:pt x="6809" y="673"/>
                          <a:pt x="9130" y="-157"/>
                          <a:pt x="11565" y="25"/>
                        </a:cubicBezTo>
                        <a:cubicBezTo>
                          <a:pt x="12556" y="93"/>
                          <a:pt x="13295" y="958"/>
                          <a:pt x="13226" y="1948"/>
                        </a:cubicBezTo>
                        <a:cubicBezTo>
                          <a:pt x="13192" y="2449"/>
                          <a:pt x="12954" y="2893"/>
                          <a:pt x="12590" y="3200"/>
                        </a:cubicBezTo>
                        <a:lnTo>
                          <a:pt x="12510" y="3268"/>
                        </a:lnTo>
                        <a:cubicBezTo>
                          <a:pt x="10859" y="4645"/>
                          <a:pt x="9244" y="5556"/>
                          <a:pt x="7605" y="6534"/>
                        </a:cubicBezTo>
                        <a:cubicBezTo>
                          <a:pt x="5944" y="7479"/>
                          <a:pt x="4339" y="8458"/>
                          <a:pt x="2347" y="9300"/>
                        </a:cubicBezTo>
                        <a:lnTo>
                          <a:pt x="2279" y="9334"/>
                        </a:lnTo>
                        <a:cubicBezTo>
                          <a:pt x="1437" y="9687"/>
                          <a:pt x="481" y="9300"/>
                          <a:pt x="128" y="8458"/>
                        </a:cubicBezTo>
                        <a:cubicBezTo>
                          <a:pt x="-54" y="8036"/>
                          <a:pt x="-31" y="7570"/>
                          <a:pt x="128" y="7183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497" name="Google Shape;4497;p31"/>
                  <p:cNvSpPr/>
                  <p:nvPr/>
                </p:nvSpPr>
                <p:spPr>
                  <a:xfrm>
                    <a:off x="8206920" y="4179960"/>
                    <a:ext cx="14395" cy="68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726" h="7249" extrusionOk="0">
                        <a:moveTo>
                          <a:pt x="211" y="4329"/>
                        </a:moveTo>
                        <a:cubicBezTo>
                          <a:pt x="1520" y="2098"/>
                          <a:pt x="3933" y="721"/>
                          <a:pt x="6425" y="209"/>
                        </a:cubicBezTo>
                        <a:cubicBezTo>
                          <a:pt x="8917" y="-292"/>
                          <a:pt x="11694" y="73"/>
                          <a:pt x="13753" y="1677"/>
                        </a:cubicBezTo>
                        <a:cubicBezTo>
                          <a:pt x="14527" y="2280"/>
                          <a:pt x="14664" y="3395"/>
                          <a:pt x="14061" y="4169"/>
                        </a:cubicBezTo>
                        <a:cubicBezTo>
                          <a:pt x="13765" y="4556"/>
                          <a:pt x="13333" y="4784"/>
                          <a:pt x="12878" y="4841"/>
                        </a:cubicBezTo>
                        <a:lnTo>
                          <a:pt x="12673" y="4863"/>
                        </a:lnTo>
                        <a:cubicBezTo>
                          <a:pt x="10692" y="5102"/>
                          <a:pt x="9099" y="5216"/>
                          <a:pt x="7415" y="5501"/>
                        </a:cubicBezTo>
                        <a:cubicBezTo>
                          <a:pt x="5731" y="5763"/>
                          <a:pt x="4149" y="6184"/>
                          <a:pt x="2191" y="6684"/>
                        </a:cubicBezTo>
                        <a:lnTo>
                          <a:pt x="2032" y="6730"/>
                        </a:lnTo>
                        <a:cubicBezTo>
                          <a:pt x="1156" y="6957"/>
                          <a:pt x="268" y="6422"/>
                          <a:pt x="52" y="5558"/>
                        </a:cubicBezTo>
                        <a:cubicBezTo>
                          <a:pt x="-62" y="5125"/>
                          <a:pt x="18" y="4682"/>
                          <a:pt x="223" y="4329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498" name="Google Shape;4498;p31"/>
                  <p:cNvSpPr/>
                  <p:nvPr/>
                </p:nvSpPr>
                <p:spPr>
                  <a:xfrm>
                    <a:off x="8228880" y="4161960"/>
                    <a:ext cx="17271" cy="104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445" h="10981" extrusionOk="0">
                        <a:moveTo>
                          <a:pt x="930" y="868"/>
                        </a:moveTo>
                        <a:cubicBezTo>
                          <a:pt x="3923" y="-475"/>
                          <a:pt x="7507" y="-168"/>
                          <a:pt x="10488" y="1164"/>
                        </a:cubicBezTo>
                        <a:cubicBezTo>
                          <a:pt x="13470" y="2506"/>
                          <a:pt x="16087" y="4999"/>
                          <a:pt x="17032" y="8174"/>
                        </a:cubicBezTo>
                        <a:cubicBezTo>
                          <a:pt x="17305" y="9095"/>
                          <a:pt x="16782" y="10063"/>
                          <a:pt x="15860" y="10336"/>
                        </a:cubicBezTo>
                        <a:cubicBezTo>
                          <a:pt x="15303" y="10506"/>
                          <a:pt x="14711" y="10370"/>
                          <a:pt x="14290" y="10028"/>
                        </a:cubicBezTo>
                        <a:lnTo>
                          <a:pt x="14176" y="9938"/>
                        </a:lnTo>
                        <a:cubicBezTo>
                          <a:pt x="12173" y="8333"/>
                          <a:pt x="10340" y="7058"/>
                          <a:pt x="8235" y="6045"/>
                        </a:cubicBezTo>
                        <a:cubicBezTo>
                          <a:pt x="6142" y="5033"/>
                          <a:pt x="3957" y="4395"/>
                          <a:pt x="1407" y="3906"/>
                        </a:cubicBezTo>
                        <a:lnTo>
                          <a:pt x="1294" y="3883"/>
                        </a:lnTo>
                        <a:cubicBezTo>
                          <a:pt x="429" y="3713"/>
                          <a:pt x="-140" y="2882"/>
                          <a:pt x="30" y="2017"/>
                        </a:cubicBezTo>
                        <a:cubicBezTo>
                          <a:pt x="133" y="1493"/>
                          <a:pt x="486" y="1073"/>
                          <a:pt x="941" y="856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499" name="Google Shape;4499;p31"/>
                  <p:cNvSpPr/>
                  <p:nvPr/>
                </p:nvSpPr>
                <p:spPr>
                  <a:xfrm>
                    <a:off x="8259480" y="4185360"/>
                    <a:ext cx="6477" cy="1225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021" h="12473" extrusionOk="0">
                        <a:moveTo>
                          <a:pt x="2271" y="97"/>
                        </a:moveTo>
                        <a:cubicBezTo>
                          <a:pt x="4423" y="962"/>
                          <a:pt x="5833" y="3067"/>
                          <a:pt x="6346" y="5264"/>
                        </a:cubicBezTo>
                        <a:cubicBezTo>
                          <a:pt x="6846" y="7460"/>
                          <a:pt x="6471" y="9998"/>
                          <a:pt x="4844" y="11693"/>
                        </a:cubicBezTo>
                        <a:cubicBezTo>
                          <a:pt x="4161" y="12410"/>
                          <a:pt x="3022" y="12433"/>
                          <a:pt x="2305" y="11750"/>
                        </a:cubicBezTo>
                        <a:cubicBezTo>
                          <a:pt x="2021" y="11477"/>
                          <a:pt x="1839" y="11124"/>
                          <a:pt x="1782" y="10760"/>
                        </a:cubicBezTo>
                        <a:lnTo>
                          <a:pt x="1726" y="10430"/>
                        </a:lnTo>
                        <a:cubicBezTo>
                          <a:pt x="1441" y="8825"/>
                          <a:pt x="1304" y="7665"/>
                          <a:pt x="1065" y="6390"/>
                        </a:cubicBezTo>
                        <a:cubicBezTo>
                          <a:pt x="838" y="5116"/>
                          <a:pt x="530" y="3932"/>
                          <a:pt x="121" y="2328"/>
                        </a:cubicBezTo>
                        <a:lnTo>
                          <a:pt x="52" y="2054"/>
                        </a:lnTo>
                        <a:cubicBezTo>
                          <a:pt x="-175" y="1178"/>
                          <a:pt x="360" y="279"/>
                          <a:pt x="1236" y="51"/>
                        </a:cubicBezTo>
                        <a:cubicBezTo>
                          <a:pt x="1589" y="-40"/>
                          <a:pt x="1942" y="-6"/>
                          <a:pt x="2260" y="12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500" name="Google Shape;4500;p31"/>
                  <p:cNvSpPr/>
                  <p:nvPr/>
                </p:nvSpPr>
                <p:spPr>
                  <a:xfrm>
                    <a:off x="8243640" y="4203000"/>
                    <a:ext cx="6114" cy="1294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271" h="13109" extrusionOk="0">
                        <a:moveTo>
                          <a:pt x="2356" y="145"/>
                        </a:moveTo>
                        <a:cubicBezTo>
                          <a:pt x="4586" y="1249"/>
                          <a:pt x="5838" y="3752"/>
                          <a:pt x="5975" y="6164"/>
                        </a:cubicBezTo>
                        <a:cubicBezTo>
                          <a:pt x="6123" y="8577"/>
                          <a:pt x="5144" y="11240"/>
                          <a:pt x="2993" y="12560"/>
                        </a:cubicBezTo>
                        <a:cubicBezTo>
                          <a:pt x="2162" y="13072"/>
                          <a:pt x="1069" y="12811"/>
                          <a:pt x="558" y="11980"/>
                        </a:cubicBezTo>
                        <a:cubicBezTo>
                          <a:pt x="342" y="11638"/>
                          <a:pt x="262" y="11240"/>
                          <a:pt x="308" y="10876"/>
                        </a:cubicBezTo>
                        <a:lnTo>
                          <a:pt x="353" y="10489"/>
                        </a:lnTo>
                        <a:cubicBezTo>
                          <a:pt x="524" y="8873"/>
                          <a:pt x="603" y="7712"/>
                          <a:pt x="592" y="6404"/>
                        </a:cubicBezTo>
                        <a:cubicBezTo>
                          <a:pt x="581" y="5095"/>
                          <a:pt x="433" y="3889"/>
                          <a:pt x="103" y="2261"/>
                        </a:cubicBezTo>
                        <a:lnTo>
                          <a:pt x="34" y="1942"/>
                        </a:lnTo>
                        <a:cubicBezTo>
                          <a:pt x="-148" y="1066"/>
                          <a:pt x="421" y="201"/>
                          <a:pt x="1308" y="31"/>
                        </a:cubicBezTo>
                        <a:cubicBezTo>
                          <a:pt x="1673" y="-37"/>
                          <a:pt x="2037" y="8"/>
                          <a:pt x="2344" y="167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501" name="Google Shape;4501;p31"/>
                  <p:cNvSpPr/>
                  <p:nvPr/>
                </p:nvSpPr>
                <p:spPr>
                  <a:xfrm>
                    <a:off x="8236440" y="4238280"/>
                    <a:ext cx="16188" cy="136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229" h="13860" extrusionOk="0">
                        <a:moveTo>
                          <a:pt x="730" y="10689"/>
                        </a:moveTo>
                        <a:cubicBezTo>
                          <a:pt x="3062" y="9038"/>
                          <a:pt x="5202" y="7593"/>
                          <a:pt x="7216" y="5898"/>
                        </a:cubicBezTo>
                        <a:cubicBezTo>
                          <a:pt x="9242" y="4225"/>
                          <a:pt x="11063" y="2427"/>
                          <a:pt x="13146" y="503"/>
                        </a:cubicBezTo>
                        <a:lnTo>
                          <a:pt x="13202" y="458"/>
                        </a:lnTo>
                        <a:cubicBezTo>
                          <a:pt x="13908" y="-190"/>
                          <a:pt x="15012" y="-145"/>
                          <a:pt x="15660" y="560"/>
                        </a:cubicBezTo>
                        <a:cubicBezTo>
                          <a:pt x="16070" y="1004"/>
                          <a:pt x="16207" y="1630"/>
                          <a:pt x="16059" y="2176"/>
                        </a:cubicBezTo>
                        <a:cubicBezTo>
                          <a:pt x="15228" y="5352"/>
                          <a:pt x="13134" y="8071"/>
                          <a:pt x="10597" y="10097"/>
                        </a:cubicBezTo>
                        <a:cubicBezTo>
                          <a:pt x="8036" y="12088"/>
                          <a:pt x="4929" y="13511"/>
                          <a:pt x="1663" y="13636"/>
                        </a:cubicBezTo>
                        <a:cubicBezTo>
                          <a:pt x="787" y="13670"/>
                          <a:pt x="35" y="12988"/>
                          <a:pt x="1" y="12100"/>
                        </a:cubicBezTo>
                        <a:cubicBezTo>
                          <a:pt x="-22" y="11542"/>
                          <a:pt x="240" y="11042"/>
                          <a:pt x="661" y="10734"/>
                        </a:cubicBezTo>
                        <a:lnTo>
                          <a:pt x="718" y="10689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502" name="Google Shape;4502;p31"/>
                  <p:cNvSpPr/>
                  <p:nvPr/>
                </p:nvSpPr>
                <p:spPr>
                  <a:xfrm>
                    <a:off x="8202240" y="4248360"/>
                    <a:ext cx="12957" cy="54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462" h="5531" extrusionOk="0">
                        <a:moveTo>
                          <a:pt x="1064" y="858"/>
                        </a:moveTo>
                        <a:cubicBezTo>
                          <a:pt x="2931" y="96"/>
                          <a:pt x="4763" y="-29"/>
                          <a:pt x="6583" y="5"/>
                        </a:cubicBezTo>
                        <a:cubicBezTo>
                          <a:pt x="8404" y="85"/>
                          <a:pt x="10214" y="369"/>
                          <a:pt x="11977" y="1314"/>
                        </a:cubicBezTo>
                        <a:cubicBezTo>
                          <a:pt x="12876" y="1803"/>
                          <a:pt x="13218" y="2930"/>
                          <a:pt x="12740" y="3829"/>
                        </a:cubicBezTo>
                        <a:cubicBezTo>
                          <a:pt x="12524" y="4227"/>
                          <a:pt x="12182" y="4512"/>
                          <a:pt x="11796" y="4671"/>
                        </a:cubicBezTo>
                        <a:cubicBezTo>
                          <a:pt x="9929" y="5422"/>
                          <a:pt x="8109" y="5502"/>
                          <a:pt x="6287" y="5376"/>
                        </a:cubicBezTo>
                        <a:cubicBezTo>
                          <a:pt x="4478" y="5217"/>
                          <a:pt x="2669" y="4887"/>
                          <a:pt x="893" y="3920"/>
                        </a:cubicBezTo>
                        <a:cubicBezTo>
                          <a:pt x="63" y="3476"/>
                          <a:pt x="-244" y="2440"/>
                          <a:pt x="211" y="1610"/>
                        </a:cubicBezTo>
                        <a:cubicBezTo>
                          <a:pt x="404" y="1245"/>
                          <a:pt x="711" y="984"/>
                          <a:pt x="1064" y="847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503" name="Google Shape;4503;p31"/>
                  <p:cNvSpPr/>
                  <p:nvPr/>
                </p:nvSpPr>
                <p:spPr>
                  <a:xfrm>
                    <a:off x="8175240" y="4226760"/>
                    <a:ext cx="9716" cy="118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174" h="12051" extrusionOk="0">
                        <a:moveTo>
                          <a:pt x="7313" y="11705"/>
                        </a:moveTo>
                        <a:cubicBezTo>
                          <a:pt x="5435" y="10635"/>
                          <a:pt x="4058" y="9178"/>
                          <a:pt x="2817" y="7631"/>
                        </a:cubicBezTo>
                        <a:cubicBezTo>
                          <a:pt x="1612" y="6049"/>
                          <a:pt x="564" y="4353"/>
                          <a:pt x="52" y="2259"/>
                        </a:cubicBezTo>
                        <a:cubicBezTo>
                          <a:pt x="-187" y="1281"/>
                          <a:pt x="416" y="290"/>
                          <a:pt x="1395" y="51"/>
                        </a:cubicBezTo>
                        <a:cubicBezTo>
                          <a:pt x="1873" y="-62"/>
                          <a:pt x="2351" y="17"/>
                          <a:pt x="2738" y="245"/>
                        </a:cubicBezTo>
                        <a:cubicBezTo>
                          <a:pt x="4616" y="1326"/>
                          <a:pt x="5947" y="2805"/>
                          <a:pt x="7120" y="4399"/>
                        </a:cubicBezTo>
                        <a:cubicBezTo>
                          <a:pt x="8257" y="6026"/>
                          <a:pt x="9270" y="7756"/>
                          <a:pt x="9771" y="9861"/>
                        </a:cubicBezTo>
                        <a:cubicBezTo>
                          <a:pt x="9987" y="10760"/>
                          <a:pt x="9430" y="11670"/>
                          <a:pt x="8530" y="11887"/>
                        </a:cubicBezTo>
                        <a:cubicBezTo>
                          <a:pt x="8098" y="11989"/>
                          <a:pt x="7666" y="11909"/>
                          <a:pt x="7313" y="11716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504" name="Google Shape;4504;p31"/>
                  <p:cNvSpPr/>
                  <p:nvPr/>
                </p:nvSpPr>
                <p:spPr>
                  <a:xfrm>
                    <a:off x="8168760" y="4194360"/>
                    <a:ext cx="5760" cy="129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111" h="13406" extrusionOk="0">
                        <a:moveTo>
                          <a:pt x="394" y="11676"/>
                        </a:moveTo>
                        <a:cubicBezTo>
                          <a:pt x="-141" y="9718"/>
                          <a:pt x="-50" y="7874"/>
                          <a:pt x="189" y="6054"/>
                        </a:cubicBezTo>
                        <a:cubicBezTo>
                          <a:pt x="485" y="4244"/>
                          <a:pt x="975" y="2458"/>
                          <a:pt x="2124" y="796"/>
                        </a:cubicBezTo>
                        <a:cubicBezTo>
                          <a:pt x="2704" y="-46"/>
                          <a:pt x="3865" y="-251"/>
                          <a:pt x="4708" y="330"/>
                        </a:cubicBezTo>
                        <a:cubicBezTo>
                          <a:pt x="5083" y="591"/>
                          <a:pt x="5333" y="967"/>
                          <a:pt x="5447" y="1365"/>
                        </a:cubicBezTo>
                        <a:cubicBezTo>
                          <a:pt x="5970" y="3323"/>
                          <a:pt x="5834" y="5155"/>
                          <a:pt x="5504" y="6964"/>
                        </a:cubicBezTo>
                        <a:cubicBezTo>
                          <a:pt x="5128" y="8762"/>
                          <a:pt x="4594" y="10537"/>
                          <a:pt x="3433" y="12199"/>
                        </a:cubicBezTo>
                        <a:cubicBezTo>
                          <a:pt x="2898" y="12973"/>
                          <a:pt x="1840" y="13155"/>
                          <a:pt x="1066" y="12620"/>
                        </a:cubicBezTo>
                        <a:cubicBezTo>
                          <a:pt x="724" y="12381"/>
                          <a:pt x="496" y="12040"/>
                          <a:pt x="394" y="11676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505" name="Google Shape;4505;p31"/>
                  <p:cNvSpPr/>
                  <p:nvPr/>
                </p:nvSpPr>
                <p:spPr>
                  <a:xfrm>
                    <a:off x="8201520" y="4222440"/>
                    <a:ext cx="14387" cy="899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794" h="9344" extrusionOk="0">
                        <a:moveTo>
                          <a:pt x="2494" y="255"/>
                        </a:moveTo>
                        <a:cubicBezTo>
                          <a:pt x="4406" y="1268"/>
                          <a:pt x="5988" y="2144"/>
                          <a:pt x="7706" y="2872"/>
                        </a:cubicBezTo>
                        <a:cubicBezTo>
                          <a:pt x="9413" y="3624"/>
                          <a:pt x="11097" y="4193"/>
                          <a:pt x="13089" y="4967"/>
                        </a:cubicBezTo>
                        <a:lnTo>
                          <a:pt x="13237" y="5024"/>
                        </a:lnTo>
                        <a:cubicBezTo>
                          <a:pt x="14147" y="5376"/>
                          <a:pt x="14591" y="6412"/>
                          <a:pt x="14238" y="7322"/>
                        </a:cubicBezTo>
                        <a:cubicBezTo>
                          <a:pt x="14045" y="7800"/>
                          <a:pt x="13669" y="8153"/>
                          <a:pt x="13225" y="8324"/>
                        </a:cubicBezTo>
                        <a:cubicBezTo>
                          <a:pt x="10699" y="9280"/>
                          <a:pt x="7854" y="8893"/>
                          <a:pt x="5464" y="7766"/>
                        </a:cubicBezTo>
                        <a:cubicBezTo>
                          <a:pt x="3086" y="6617"/>
                          <a:pt x="981" y="4693"/>
                          <a:pt x="93" y="2167"/>
                        </a:cubicBezTo>
                        <a:cubicBezTo>
                          <a:pt x="-203" y="1325"/>
                          <a:pt x="229" y="392"/>
                          <a:pt x="1083" y="96"/>
                        </a:cubicBezTo>
                        <a:cubicBezTo>
                          <a:pt x="1527" y="-64"/>
                          <a:pt x="1993" y="-18"/>
                          <a:pt x="2380" y="187"/>
                        </a:cubicBezTo>
                        <a:lnTo>
                          <a:pt x="2505" y="255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506" name="Google Shape;4506;p31"/>
                  <p:cNvSpPr/>
                  <p:nvPr/>
                </p:nvSpPr>
                <p:spPr>
                  <a:xfrm>
                    <a:off x="8186400" y="4194720"/>
                    <a:ext cx="7201" cy="1403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43" h="14430" extrusionOk="0">
                        <a:moveTo>
                          <a:pt x="1786" y="13512"/>
                        </a:moveTo>
                        <a:cubicBezTo>
                          <a:pt x="113" y="11532"/>
                          <a:pt x="-297" y="8733"/>
                          <a:pt x="193" y="6240"/>
                        </a:cubicBezTo>
                        <a:cubicBezTo>
                          <a:pt x="694" y="3748"/>
                          <a:pt x="2196" y="1313"/>
                          <a:pt x="4552" y="175"/>
                        </a:cubicBezTo>
                        <a:cubicBezTo>
                          <a:pt x="5439" y="-246"/>
                          <a:pt x="6497" y="118"/>
                          <a:pt x="6919" y="1005"/>
                        </a:cubicBezTo>
                        <a:cubicBezTo>
                          <a:pt x="7124" y="1438"/>
                          <a:pt x="7146" y="1905"/>
                          <a:pt x="7010" y="2325"/>
                        </a:cubicBezTo>
                        <a:lnTo>
                          <a:pt x="6930" y="2553"/>
                        </a:lnTo>
                        <a:cubicBezTo>
                          <a:pt x="6327" y="4374"/>
                          <a:pt x="5826" y="5797"/>
                          <a:pt x="5450" y="7378"/>
                        </a:cubicBezTo>
                        <a:cubicBezTo>
                          <a:pt x="5064" y="8949"/>
                          <a:pt x="4870" y="10497"/>
                          <a:pt x="4666" y="12431"/>
                        </a:cubicBezTo>
                        <a:lnTo>
                          <a:pt x="4643" y="12636"/>
                        </a:lnTo>
                        <a:cubicBezTo>
                          <a:pt x="4552" y="13535"/>
                          <a:pt x="3744" y="14184"/>
                          <a:pt x="2856" y="14081"/>
                        </a:cubicBezTo>
                        <a:cubicBezTo>
                          <a:pt x="2423" y="14036"/>
                          <a:pt x="2048" y="13819"/>
                          <a:pt x="1786" y="13512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507" name="Google Shape;4507;p31"/>
                  <p:cNvSpPr/>
                  <p:nvPr/>
                </p:nvSpPr>
                <p:spPr>
                  <a:xfrm>
                    <a:off x="8217720" y="4201200"/>
                    <a:ext cx="6847" cy="1261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226" h="12711" extrusionOk="0">
                        <a:moveTo>
                          <a:pt x="1951" y="37"/>
                        </a:moveTo>
                        <a:cubicBezTo>
                          <a:pt x="4466" y="560"/>
                          <a:pt x="6252" y="2916"/>
                          <a:pt x="6753" y="5317"/>
                        </a:cubicBezTo>
                        <a:cubicBezTo>
                          <a:pt x="7003" y="6546"/>
                          <a:pt x="6992" y="7832"/>
                          <a:pt x="6605" y="9050"/>
                        </a:cubicBezTo>
                        <a:cubicBezTo>
                          <a:pt x="6263" y="10268"/>
                          <a:pt x="5490" y="11394"/>
                          <a:pt x="4454" y="12122"/>
                        </a:cubicBezTo>
                        <a:cubicBezTo>
                          <a:pt x="3669" y="12680"/>
                          <a:pt x="2576" y="12487"/>
                          <a:pt x="2019" y="11690"/>
                        </a:cubicBezTo>
                        <a:cubicBezTo>
                          <a:pt x="1803" y="11371"/>
                          <a:pt x="1700" y="11018"/>
                          <a:pt x="1700" y="10654"/>
                        </a:cubicBezTo>
                        <a:lnTo>
                          <a:pt x="1700" y="10165"/>
                        </a:lnTo>
                        <a:cubicBezTo>
                          <a:pt x="1735" y="8629"/>
                          <a:pt x="1644" y="7582"/>
                          <a:pt x="1461" y="6364"/>
                        </a:cubicBezTo>
                        <a:cubicBezTo>
                          <a:pt x="1245" y="5158"/>
                          <a:pt x="961" y="4088"/>
                          <a:pt x="312" y="2643"/>
                        </a:cubicBezTo>
                        <a:lnTo>
                          <a:pt x="141" y="2267"/>
                        </a:lnTo>
                        <a:cubicBezTo>
                          <a:pt x="-223" y="1459"/>
                          <a:pt x="141" y="503"/>
                          <a:pt x="949" y="139"/>
                        </a:cubicBezTo>
                        <a:cubicBezTo>
                          <a:pt x="1268" y="-9"/>
                          <a:pt x="1621" y="-31"/>
                          <a:pt x="1940" y="37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508" name="Google Shape;4508;p31"/>
                  <p:cNvSpPr/>
                  <p:nvPr/>
                </p:nvSpPr>
                <p:spPr>
                  <a:xfrm>
                    <a:off x="8257680" y="4218120"/>
                    <a:ext cx="7567" cy="1151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841" h="11813" extrusionOk="0">
                        <a:moveTo>
                          <a:pt x="181" y="8913"/>
                        </a:moveTo>
                        <a:cubicBezTo>
                          <a:pt x="750" y="7343"/>
                          <a:pt x="1274" y="6216"/>
                          <a:pt x="1763" y="4999"/>
                        </a:cubicBezTo>
                        <a:cubicBezTo>
                          <a:pt x="2276" y="3792"/>
                          <a:pt x="2696" y="2654"/>
                          <a:pt x="3470" y="1209"/>
                        </a:cubicBezTo>
                        <a:lnTo>
                          <a:pt x="3607" y="959"/>
                        </a:lnTo>
                        <a:cubicBezTo>
                          <a:pt x="4085" y="71"/>
                          <a:pt x="5177" y="-259"/>
                          <a:pt x="6065" y="219"/>
                        </a:cubicBezTo>
                        <a:cubicBezTo>
                          <a:pt x="6406" y="401"/>
                          <a:pt x="6668" y="686"/>
                          <a:pt x="6827" y="1004"/>
                        </a:cubicBezTo>
                        <a:cubicBezTo>
                          <a:pt x="7806" y="2962"/>
                          <a:pt x="7567" y="5272"/>
                          <a:pt x="6679" y="7184"/>
                        </a:cubicBezTo>
                        <a:cubicBezTo>
                          <a:pt x="5780" y="9084"/>
                          <a:pt x="4199" y="10757"/>
                          <a:pt x="2105" y="11314"/>
                        </a:cubicBezTo>
                        <a:cubicBezTo>
                          <a:pt x="1217" y="11554"/>
                          <a:pt x="295" y="11030"/>
                          <a:pt x="56" y="10131"/>
                        </a:cubicBezTo>
                        <a:cubicBezTo>
                          <a:pt x="-35" y="9789"/>
                          <a:pt x="-12" y="9437"/>
                          <a:pt x="101" y="9130"/>
                        </a:cubicBezTo>
                        <a:lnTo>
                          <a:pt x="181" y="8913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509" name="Google Shape;4509;p31"/>
                  <p:cNvSpPr/>
                  <p:nvPr/>
                </p:nvSpPr>
                <p:spPr>
                  <a:xfrm>
                    <a:off x="8205120" y="4152600"/>
                    <a:ext cx="12957" cy="539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532" h="5463" extrusionOk="0">
                        <a:moveTo>
                          <a:pt x="788" y="1491"/>
                        </a:moveTo>
                        <a:cubicBezTo>
                          <a:pt x="2574" y="353"/>
                          <a:pt x="4589" y="0"/>
                          <a:pt x="6580" y="0"/>
                        </a:cubicBezTo>
                        <a:cubicBezTo>
                          <a:pt x="8560" y="34"/>
                          <a:pt x="10575" y="444"/>
                          <a:pt x="12304" y="1673"/>
                        </a:cubicBezTo>
                        <a:cubicBezTo>
                          <a:pt x="13135" y="2254"/>
                          <a:pt x="13329" y="3403"/>
                          <a:pt x="12748" y="4233"/>
                        </a:cubicBezTo>
                        <a:cubicBezTo>
                          <a:pt x="12487" y="4598"/>
                          <a:pt x="12122" y="4848"/>
                          <a:pt x="11712" y="4951"/>
                        </a:cubicBezTo>
                        <a:lnTo>
                          <a:pt x="11633" y="4973"/>
                        </a:lnTo>
                        <a:cubicBezTo>
                          <a:pt x="9767" y="5463"/>
                          <a:pt x="8116" y="5451"/>
                          <a:pt x="6432" y="5394"/>
                        </a:cubicBezTo>
                        <a:cubicBezTo>
                          <a:pt x="4748" y="5281"/>
                          <a:pt x="3086" y="5155"/>
                          <a:pt x="1232" y="4552"/>
                        </a:cubicBezTo>
                        <a:lnTo>
                          <a:pt x="1163" y="4529"/>
                        </a:lnTo>
                        <a:cubicBezTo>
                          <a:pt x="276" y="4245"/>
                          <a:pt x="-203" y="3289"/>
                          <a:pt x="82" y="2402"/>
                        </a:cubicBezTo>
                        <a:cubicBezTo>
                          <a:pt x="207" y="2014"/>
                          <a:pt x="458" y="1696"/>
                          <a:pt x="776" y="1502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4510" name="Google Shape;4510;p31"/>
              <p:cNvGrpSpPr/>
              <p:nvPr/>
            </p:nvGrpSpPr>
            <p:grpSpPr>
              <a:xfrm rot="10800000" flipH="1">
                <a:off x="7223306" y="2929780"/>
                <a:ext cx="1133049" cy="830360"/>
                <a:chOff x="8589600" y="3435480"/>
                <a:chExt cx="822779" cy="602978"/>
              </a:xfrm>
            </p:grpSpPr>
            <p:sp>
              <p:nvSpPr>
                <p:cNvPr id="4511" name="Google Shape;4511;p31"/>
                <p:cNvSpPr/>
                <p:nvPr/>
              </p:nvSpPr>
              <p:spPr>
                <a:xfrm>
                  <a:off x="8589600" y="3834360"/>
                  <a:ext cx="249894" cy="1341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520" h="135468" extrusionOk="0">
                      <a:moveTo>
                        <a:pt x="173059" y="74209"/>
                      </a:moveTo>
                      <a:cubicBezTo>
                        <a:pt x="165367" y="78294"/>
                        <a:pt x="157321" y="81766"/>
                        <a:pt x="150106" y="86659"/>
                      </a:cubicBezTo>
                      <a:cubicBezTo>
                        <a:pt x="143574" y="91097"/>
                        <a:pt x="137850" y="96628"/>
                        <a:pt x="131625" y="101498"/>
                      </a:cubicBezTo>
                      <a:cubicBezTo>
                        <a:pt x="121508" y="109419"/>
                        <a:pt x="110094" y="115541"/>
                        <a:pt x="98429" y="120902"/>
                      </a:cubicBezTo>
                      <a:cubicBezTo>
                        <a:pt x="84967" y="127092"/>
                        <a:pt x="70878" y="132373"/>
                        <a:pt x="56141" y="133920"/>
                      </a:cubicBezTo>
                      <a:cubicBezTo>
                        <a:pt x="41404" y="135468"/>
                        <a:pt x="25870" y="133021"/>
                        <a:pt x="13557" y="124771"/>
                      </a:cubicBezTo>
                      <a:cubicBezTo>
                        <a:pt x="5978" y="119695"/>
                        <a:pt x="-554" y="111513"/>
                        <a:pt x="37" y="102398"/>
                      </a:cubicBezTo>
                      <a:cubicBezTo>
                        <a:pt x="424" y="96389"/>
                        <a:pt x="3827" y="91006"/>
                        <a:pt x="7651" y="86352"/>
                      </a:cubicBezTo>
                      <a:cubicBezTo>
                        <a:pt x="24277" y="66095"/>
                        <a:pt x="49563" y="55250"/>
                        <a:pt x="74304" y="46612"/>
                      </a:cubicBezTo>
                      <a:cubicBezTo>
                        <a:pt x="125730" y="28655"/>
                        <a:pt x="195069" y="45"/>
                        <a:pt x="249966" y="0"/>
                      </a:cubicBezTo>
                      <a:cubicBezTo>
                        <a:pt x="229482" y="23431"/>
                        <a:pt x="201714" y="58983"/>
                        <a:pt x="173059" y="7419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12" name="Google Shape;4512;p31"/>
                <p:cNvSpPr/>
                <p:nvPr/>
              </p:nvSpPr>
              <p:spPr>
                <a:xfrm>
                  <a:off x="8602200" y="3654720"/>
                  <a:ext cx="326356" cy="1582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996" h="170598" extrusionOk="0">
                      <a:moveTo>
                        <a:pt x="148842" y="143227"/>
                      </a:moveTo>
                      <a:cubicBezTo>
                        <a:pt x="133012" y="136456"/>
                        <a:pt x="118196" y="127557"/>
                        <a:pt x="103436" y="118680"/>
                      </a:cubicBezTo>
                      <a:cubicBezTo>
                        <a:pt x="81734" y="105628"/>
                        <a:pt x="60021" y="92575"/>
                        <a:pt x="38319" y="79522"/>
                      </a:cubicBezTo>
                      <a:cubicBezTo>
                        <a:pt x="26267" y="72273"/>
                        <a:pt x="13818" y="64648"/>
                        <a:pt x="6056" y="52927"/>
                      </a:cubicBezTo>
                      <a:cubicBezTo>
                        <a:pt x="1425" y="45928"/>
                        <a:pt x="-1318" y="37222"/>
                        <a:pt x="639" y="29062"/>
                      </a:cubicBezTo>
                      <a:cubicBezTo>
                        <a:pt x="2199" y="22587"/>
                        <a:pt x="6557" y="17091"/>
                        <a:pt x="11667" y="12835"/>
                      </a:cubicBezTo>
                      <a:cubicBezTo>
                        <a:pt x="32026" y="-4144"/>
                        <a:pt x="62502" y="-2369"/>
                        <a:pt x="87242" y="7145"/>
                      </a:cubicBezTo>
                      <a:cubicBezTo>
                        <a:pt x="111982" y="16658"/>
                        <a:pt x="133775" y="32693"/>
                        <a:pt x="158356" y="42628"/>
                      </a:cubicBezTo>
                      <a:cubicBezTo>
                        <a:pt x="194078" y="57080"/>
                        <a:pt x="235991" y="58970"/>
                        <a:pt x="265499" y="83755"/>
                      </a:cubicBezTo>
                      <a:cubicBezTo>
                        <a:pt x="275070" y="91790"/>
                        <a:pt x="282785" y="101872"/>
                        <a:pt x="292435" y="109804"/>
                      </a:cubicBezTo>
                      <a:cubicBezTo>
                        <a:pt x="301847" y="117531"/>
                        <a:pt x="314274" y="123494"/>
                        <a:pt x="326678" y="120706"/>
                      </a:cubicBezTo>
                      <a:cubicBezTo>
                        <a:pt x="282774" y="164679"/>
                        <a:pt x="203125" y="166454"/>
                        <a:pt x="148831" y="14322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13" name="Google Shape;4513;p31"/>
                <p:cNvSpPr/>
                <p:nvPr/>
              </p:nvSpPr>
              <p:spPr>
                <a:xfrm>
                  <a:off x="8849520" y="3705840"/>
                  <a:ext cx="188514" cy="3326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900" h="334289" extrusionOk="0">
                      <a:moveTo>
                        <a:pt x="26284" y="167867"/>
                      </a:moveTo>
                      <a:cubicBezTo>
                        <a:pt x="21368" y="183469"/>
                        <a:pt x="18272" y="199572"/>
                        <a:pt x="15177" y="215641"/>
                      </a:cubicBezTo>
                      <a:lnTo>
                        <a:pt x="2045" y="284012"/>
                      </a:lnTo>
                      <a:cubicBezTo>
                        <a:pt x="-1040" y="300081"/>
                        <a:pt x="-2439" y="320360"/>
                        <a:pt x="11411" y="329054"/>
                      </a:cubicBezTo>
                      <a:cubicBezTo>
                        <a:pt x="19752" y="334289"/>
                        <a:pt x="30722" y="332844"/>
                        <a:pt x="39826" y="329100"/>
                      </a:cubicBezTo>
                      <a:cubicBezTo>
                        <a:pt x="66990" y="317948"/>
                        <a:pt x="83150" y="290203"/>
                        <a:pt x="95270" y="263460"/>
                      </a:cubicBezTo>
                      <a:cubicBezTo>
                        <a:pt x="115208" y="219487"/>
                        <a:pt x="129729" y="173068"/>
                        <a:pt x="138378" y="125567"/>
                      </a:cubicBezTo>
                      <a:cubicBezTo>
                        <a:pt x="142508" y="102853"/>
                        <a:pt x="145342" y="79808"/>
                        <a:pt x="152193" y="57765"/>
                      </a:cubicBezTo>
                      <a:cubicBezTo>
                        <a:pt x="159044" y="35722"/>
                        <a:pt x="170378" y="14350"/>
                        <a:pt x="188461" y="0"/>
                      </a:cubicBezTo>
                      <a:cubicBezTo>
                        <a:pt x="181281" y="5701"/>
                        <a:pt x="168546" y="8023"/>
                        <a:pt x="160364" y="13110"/>
                      </a:cubicBezTo>
                      <a:cubicBezTo>
                        <a:pt x="152341" y="18106"/>
                        <a:pt x="146697" y="24501"/>
                        <a:pt x="139652" y="30339"/>
                      </a:cubicBezTo>
                      <a:cubicBezTo>
                        <a:pt x="124323" y="43074"/>
                        <a:pt x="106969" y="52758"/>
                        <a:pt x="92186" y="66459"/>
                      </a:cubicBezTo>
                      <a:cubicBezTo>
                        <a:pt x="62313" y="94147"/>
                        <a:pt x="38563" y="128868"/>
                        <a:pt x="26273" y="16786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14" name="Google Shape;4514;p31"/>
                <p:cNvSpPr/>
                <p:nvPr/>
              </p:nvSpPr>
              <p:spPr>
                <a:xfrm>
                  <a:off x="8807760" y="3517560"/>
                  <a:ext cx="316381" cy="1632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7174" h="164908" extrusionOk="0">
                      <a:moveTo>
                        <a:pt x="230222" y="162983"/>
                      </a:moveTo>
                      <a:cubicBezTo>
                        <a:pt x="206143" y="162368"/>
                        <a:pt x="182859" y="154653"/>
                        <a:pt x="160270" y="146277"/>
                      </a:cubicBezTo>
                      <a:cubicBezTo>
                        <a:pt x="108468" y="127079"/>
                        <a:pt x="56745" y="103078"/>
                        <a:pt x="18531" y="63168"/>
                      </a:cubicBezTo>
                      <a:cubicBezTo>
                        <a:pt x="11862" y="56204"/>
                        <a:pt x="5535" y="48602"/>
                        <a:pt x="2212" y="39555"/>
                      </a:cubicBezTo>
                      <a:cubicBezTo>
                        <a:pt x="-1111" y="30508"/>
                        <a:pt x="-986" y="19719"/>
                        <a:pt x="4625" y="11878"/>
                      </a:cubicBezTo>
                      <a:cubicBezTo>
                        <a:pt x="12545" y="794"/>
                        <a:pt x="28295" y="-1095"/>
                        <a:pt x="41826" y="487"/>
                      </a:cubicBezTo>
                      <a:cubicBezTo>
                        <a:pt x="112234" y="8715"/>
                        <a:pt x="159484" y="78861"/>
                        <a:pt x="226661" y="101519"/>
                      </a:cubicBezTo>
                      <a:cubicBezTo>
                        <a:pt x="240078" y="106048"/>
                        <a:pt x="254087" y="108586"/>
                        <a:pt x="267686" y="112558"/>
                      </a:cubicBezTo>
                      <a:cubicBezTo>
                        <a:pt x="284199" y="117394"/>
                        <a:pt x="302133" y="124086"/>
                        <a:pt x="316063" y="134282"/>
                      </a:cubicBezTo>
                      <a:cubicBezTo>
                        <a:pt x="287169" y="147347"/>
                        <a:pt x="263965" y="163813"/>
                        <a:pt x="230234" y="16297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15" name="Google Shape;4515;p31"/>
                <p:cNvSpPr/>
                <p:nvPr/>
              </p:nvSpPr>
              <p:spPr>
                <a:xfrm>
                  <a:off x="9065520" y="3594960"/>
                  <a:ext cx="178697" cy="3235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145" h="328485" extrusionOk="0">
                      <a:moveTo>
                        <a:pt x="29570" y="122620"/>
                      </a:moveTo>
                      <a:cubicBezTo>
                        <a:pt x="8449" y="169836"/>
                        <a:pt x="2178" y="222309"/>
                        <a:pt x="130" y="273986"/>
                      </a:cubicBezTo>
                      <a:cubicBezTo>
                        <a:pt x="-553" y="291193"/>
                        <a:pt x="1006" y="311790"/>
                        <a:pt x="15925" y="320371"/>
                      </a:cubicBezTo>
                      <a:cubicBezTo>
                        <a:pt x="30036" y="328485"/>
                        <a:pt x="48279" y="320599"/>
                        <a:pt x="60034" y="309344"/>
                      </a:cubicBezTo>
                      <a:cubicBezTo>
                        <a:pt x="89145" y="281485"/>
                        <a:pt x="95279" y="238105"/>
                        <a:pt x="102163" y="198400"/>
                      </a:cubicBezTo>
                      <a:cubicBezTo>
                        <a:pt x="108866" y="159753"/>
                        <a:pt x="117788" y="121493"/>
                        <a:pt x="128884" y="83882"/>
                      </a:cubicBezTo>
                      <a:cubicBezTo>
                        <a:pt x="138272" y="52029"/>
                        <a:pt x="150927" y="18356"/>
                        <a:pt x="178592" y="0"/>
                      </a:cubicBezTo>
                      <a:cubicBezTo>
                        <a:pt x="166757" y="7954"/>
                        <a:pt x="148207" y="6885"/>
                        <a:pt x="135211" y="14703"/>
                      </a:cubicBezTo>
                      <a:cubicBezTo>
                        <a:pt x="122522" y="22327"/>
                        <a:pt x="109128" y="29747"/>
                        <a:pt x="96997" y="38248"/>
                      </a:cubicBezTo>
                      <a:cubicBezTo>
                        <a:pt x="67147" y="59165"/>
                        <a:pt x="44364" y="89527"/>
                        <a:pt x="29559" y="12260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16" name="Google Shape;4516;p31"/>
                <p:cNvSpPr/>
                <p:nvPr/>
              </p:nvSpPr>
              <p:spPr>
                <a:xfrm>
                  <a:off x="8972640" y="3435480"/>
                  <a:ext cx="301410" cy="1560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2925" h="161324" extrusionOk="0">
                      <a:moveTo>
                        <a:pt x="15215" y="58583"/>
                      </a:moveTo>
                      <a:cubicBezTo>
                        <a:pt x="6999" y="49831"/>
                        <a:pt x="-1206" y="39100"/>
                        <a:pt x="147" y="27174"/>
                      </a:cubicBezTo>
                      <a:cubicBezTo>
                        <a:pt x="1559" y="14701"/>
                        <a:pt x="13292" y="5631"/>
                        <a:pt x="25377" y="2229"/>
                      </a:cubicBezTo>
                      <a:cubicBezTo>
                        <a:pt x="49651" y="-4622"/>
                        <a:pt x="75279" y="5472"/>
                        <a:pt x="97765" y="16886"/>
                      </a:cubicBezTo>
                      <a:cubicBezTo>
                        <a:pt x="115701" y="25990"/>
                        <a:pt x="133260" y="36141"/>
                        <a:pt x="148589" y="49171"/>
                      </a:cubicBezTo>
                      <a:cubicBezTo>
                        <a:pt x="162006" y="60574"/>
                        <a:pt x="173546" y="74048"/>
                        <a:pt x="186871" y="85542"/>
                      </a:cubicBezTo>
                      <a:cubicBezTo>
                        <a:pt x="205034" y="101212"/>
                        <a:pt x="226156" y="112854"/>
                        <a:pt x="247709" y="123142"/>
                      </a:cubicBezTo>
                      <a:cubicBezTo>
                        <a:pt x="263300" y="130573"/>
                        <a:pt x="289668" y="136297"/>
                        <a:pt x="301719" y="147666"/>
                      </a:cubicBezTo>
                      <a:cubicBezTo>
                        <a:pt x="291522" y="156053"/>
                        <a:pt x="270162" y="155143"/>
                        <a:pt x="257439" y="155711"/>
                      </a:cubicBezTo>
                      <a:cubicBezTo>
                        <a:pt x="235465" y="156702"/>
                        <a:pt x="213376" y="155291"/>
                        <a:pt x="191686" y="151637"/>
                      </a:cubicBezTo>
                      <a:cubicBezTo>
                        <a:pt x="148669" y="144411"/>
                        <a:pt x="107097" y="128376"/>
                        <a:pt x="70499" y="104626"/>
                      </a:cubicBezTo>
                      <a:cubicBezTo>
                        <a:pt x="50334" y="91539"/>
                        <a:pt x="31682" y="76108"/>
                        <a:pt x="15226" y="58583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17" name="Google Shape;4517;p31"/>
                <p:cNvSpPr/>
                <p:nvPr/>
              </p:nvSpPr>
              <p:spPr>
                <a:xfrm>
                  <a:off x="8649000" y="3689280"/>
                  <a:ext cx="268965" cy="1008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9639" h="101100" extrusionOk="0">
                      <a:moveTo>
                        <a:pt x="3173" y="397"/>
                      </a:moveTo>
                      <a:cubicBezTo>
                        <a:pt x="22463" y="14633"/>
                        <a:pt x="42458" y="27914"/>
                        <a:pt x="63169" y="39897"/>
                      </a:cubicBezTo>
                      <a:cubicBezTo>
                        <a:pt x="83880" y="51880"/>
                        <a:pt x="105503" y="62259"/>
                        <a:pt x="127853" y="70463"/>
                      </a:cubicBezTo>
                      <a:cubicBezTo>
                        <a:pt x="150192" y="78657"/>
                        <a:pt x="173180" y="84814"/>
                        <a:pt x="196497" y="88569"/>
                      </a:cubicBezTo>
                      <a:cubicBezTo>
                        <a:pt x="208173" y="90367"/>
                        <a:pt x="219895" y="91710"/>
                        <a:pt x="231696" y="92382"/>
                      </a:cubicBezTo>
                      <a:cubicBezTo>
                        <a:pt x="243497" y="93087"/>
                        <a:pt x="255333" y="93144"/>
                        <a:pt x="267282" y="92825"/>
                      </a:cubicBezTo>
                      <a:cubicBezTo>
                        <a:pt x="268385" y="92791"/>
                        <a:pt x="269307" y="93667"/>
                        <a:pt x="269341" y="94771"/>
                      </a:cubicBezTo>
                      <a:cubicBezTo>
                        <a:pt x="269364" y="95739"/>
                        <a:pt x="268693" y="96569"/>
                        <a:pt x="267782" y="96786"/>
                      </a:cubicBezTo>
                      <a:cubicBezTo>
                        <a:pt x="255913" y="99505"/>
                        <a:pt x="243691" y="100677"/>
                        <a:pt x="231480" y="100769"/>
                      </a:cubicBezTo>
                      <a:cubicBezTo>
                        <a:pt x="219269" y="100825"/>
                        <a:pt x="207047" y="99847"/>
                        <a:pt x="195007" y="97832"/>
                      </a:cubicBezTo>
                      <a:cubicBezTo>
                        <a:pt x="170892" y="93963"/>
                        <a:pt x="147484" y="86635"/>
                        <a:pt x="125213" y="77075"/>
                      </a:cubicBezTo>
                      <a:cubicBezTo>
                        <a:pt x="102931" y="67505"/>
                        <a:pt x="81662" y="55942"/>
                        <a:pt x="61041" y="43493"/>
                      </a:cubicBezTo>
                      <a:cubicBezTo>
                        <a:pt x="40397" y="31043"/>
                        <a:pt x="20562" y="17410"/>
                        <a:pt x="852" y="3628"/>
                      </a:cubicBezTo>
                      <a:cubicBezTo>
                        <a:pt x="-47" y="2991"/>
                        <a:pt x="-275" y="1751"/>
                        <a:pt x="362" y="852"/>
                      </a:cubicBezTo>
                      <a:cubicBezTo>
                        <a:pt x="1000" y="-47"/>
                        <a:pt x="2241" y="-275"/>
                        <a:pt x="3139" y="363"/>
                      </a:cubicBezTo>
                      <a:cubicBezTo>
                        <a:pt x="3139" y="363"/>
                        <a:pt x="3173" y="385"/>
                        <a:pt x="3184" y="39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18" name="Google Shape;4518;p31"/>
                <p:cNvSpPr/>
                <p:nvPr/>
              </p:nvSpPr>
              <p:spPr>
                <a:xfrm>
                  <a:off x="8844840" y="3558240"/>
                  <a:ext cx="257182" cy="1101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7827" h="110432" extrusionOk="0">
                      <a:moveTo>
                        <a:pt x="3574" y="718"/>
                      </a:moveTo>
                      <a:cubicBezTo>
                        <a:pt x="18130" y="18961"/>
                        <a:pt x="36133" y="34324"/>
                        <a:pt x="55741" y="46967"/>
                      </a:cubicBezTo>
                      <a:cubicBezTo>
                        <a:pt x="75382" y="59622"/>
                        <a:pt x="96800" y="69363"/>
                        <a:pt x="118866" y="76760"/>
                      </a:cubicBezTo>
                      <a:cubicBezTo>
                        <a:pt x="140977" y="84168"/>
                        <a:pt x="163681" y="89517"/>
                        <a:pt x="186589" y="93898"/>
                      </a:cubicBezTo>
                      <a:cubicBezTo>
                        <a:pt x="198060" y="96015"/>
                        <a:pt x="209565" y="98041"/>
                        <a:pt x="221105" y="99975"/>
                      </a:cubicBezTo>
                      <a:cubicBezTo>
                        <a:pt x="232644" y="101944"/>
                        <a:pt x="244229" y="103833"/>
                        <a:pt x="255802" y="106154"/>
                      </a:cubicBezTo>
                      <a:cubicBezTo>
                        <a:pt x="256894" y="106371"/>
                        <a:pt x="257589" y="107429"/>
                        <a:pt x="257372" y="108522"/>
                      </a:cubicBezTo>
                      <a:cubicBezTo>
                        <a:pt x="257179" y="109478"/>
                        <a:pt x="256348" y="110126"/>
                        <a:pt x="255415" y="110138"/>
                      </a:cubicBezTo>
                      <a:cubicBezTo>
                        <a:pt x="243569" y="110194"/>
                        <a:pt x="231756" y="109489"/>
                        <a:pt x="219978" y="108306"/>
                      </a:cubicBezTo>
                      <a:cubicBezTo>
                        <a:pt x="208210" y="107088"/>
                        <a:pt x="196455" y="105438"/>
                        <a:pt x="184813" y="103139"/>
                      </a:cubicBezTo>
                      <a:cubicBezTo>
                        <a:pt x="161507" y="98689"/>
                        <a:pt x="138496" y="92260"/>
                        <a:pt x="116396" y="83474"/>
                      </a:cubicBezTo>
                      <a:cubicBezTo>
                        <a:pt x="94297" y="74689"/>
                        <a:pt x="73107" y="63707"/>
                        <a:pt x="53419" y="50483"/>
                      </a:cubicBezTo>
                      <a:cubicBezTo>
                        <a:pt x="33732" y="37260"/>
                        <a:pt x="15763" y="21464"/>
                        <a:pt x="468" y="3279"/>
                      </a:cubicBezTo>
                      <a:cubicBezTo>
                        <a:pt x="-238" y="2437"/>
                        <a:pt x="-135" y="1174"/>
                        <a:pt x="707" y="468"/>
                      </a:cubicBezTo>
                      <a:cubicBezTo>
                        <a:pt x="1549" y="-238"/>
                        <a:pt x="2812" y="-135"/>
                        <a:pt x="3517" y="707"/>
                      </a:cubicBezTo>
                      <a:cubicBezTo>
                        <a:pt x="3517" y="707"/>
                        <a:pt x="3540" y="741"/>
                        <a:pt x="3552" y="75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19" name="Google Shape;4519;p31"/>
                <p:cNvSpPr/>
                <p:nvPr/>
              </p:nvSpPr>
              <p:spPr>
                <a:xfrm>
                  <a:off x="9011880" y="3472920"/>
                  <a:ext cx="255891" cy="1181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5891" h="118773" extrusionOk="0">
                      <a:moveTo>
                        <a:pt x="3259" y="448"/>
                      </a:moveTo>
                      <a:cubicBezTo>
                        <a:pt x="21399" y="15424"/>
                        <a:pt x="39982" y="29842"/>
                        <a:pt x="59237" y="43259"/>
                      </a:cubicBezTo>
                      <a:cubicBezTo>
                        <a:pt x="78492" y="56665"/>
                        <a:pt x="98635" y="68773"/>
                        <a:pt x="119676" y="78845"/>
                      </a:cubicBezTo>
                      <a:cubicBezTo>
                        <a:pt x="140706" y="88905"/>
                        <a:pt x="162557" y="97053"/>
                        <a:pt x="184964" y="102720"/>
                      </a:cubicBezTo>
                      <a:cubicBezTo>
                        <a:pt x="196184" y="105474"/>
                        <a:pt x="207519" y="107762"/>
                        <a:pt x="218967" y="109321"/>
                      </a:cubicBezTo>
                      <a:cubicBezTo>
                        <a:pt x="230416" y="110914"/>
                        <a:pt x="241966" y="111801"/>
                        <a:pt x="253665" y="112245"/>
                      </a:cubicBezTo>
                      <a:cubicBezTo>
                        <a:pt x="254769" y="112291"/>
                        <a:pt x="255633" y="113213"/>
                        <a:pt x="255599" y="114328"/>
                      </a:cubicBezTo>
                      <a:cubicBezTo>
                        <a:pt x="255565" y="115295"/>
                        <a:pt x="254849" y="116080"/>
                        <a:pt x="253927" y="116240"/>
                      </a:cubicBezTo>
                      <a:cubicBezTo>
                        <a:pt x="242137" y="118197"/>
                        <a:pt x="230063" y="118515"/>
                        <a:pt x="218114" y="117674"/>
                      </a:cubicBezTo>
                      <a:cubicBezTo>
                        <a:pt x="206153" y="116808"/>
                        <a:pt x="194273" y="114840"/>
                        <a:pt x="182677" y="111836"/>
                      </a:cubicBezTo>
                      <a:cubicBezTo>
                        <a:pt x="159439" y="105963"/>
                        <a:pt x="137258" y="96609"/>
                        <a:pt x="116433" y="85195"/>
                      </a:cubicBezTo>
                      <a:cubicBezTo>
                        <a:pt x="95585" y="73769"/>
                        <a:pt x="75932" y="60523"/>
                        <a:pt x="56824" y="46673"/>
                      </a:cubicBezTo>
                      <a:cubicBezTo>
                        <a:pt x="37706" y="32824"/>
                        <a:pt x="19315" y="18075"/>
                        <a:pt x="766" y="3566"/>
                      </a:cubicBezTo>
                      <a:cubicBezTo>
                        <a:pt x="-99" y="2883"/>
                        <a:pt x="-258" y="1631"/>
                        <a:pt x="425" y="766"/>
                      </a:cubicBezTo>
                      <a:cubicBezTo>
                        <a:pt x="1108" y="-99"/>
                        <a:pt x="2359" y="-258"/>
                        <a:pt x="3224" y="425"/>
                      </a:cubicBezTo>
                      <a:cubicBezTo>
                        <a:pt x="3224" y="425"/>
                        <a:pt x="3259" y="448"/>
                        <a:pt x="3270" y="459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20" name="Google Shape;4520;p31"/>
                <p:cNvSpPr/>
                <p:nvPr/>
              </p:nvSpPr>
              <p:spPr>
                <a:xfrm>
                  <a:off x="8880840" y="3719160"/>
                  <a:ext cx="128750" cy="292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073" h="293411" extrusionOk="0">
                      <a:moveTo>
                        <a:pt x="36" y="290659"/>
                      </a:moveTo>
                      <a:cubicBezTo>
                        <a:pt x="4964" y="264610"/>
                        <a:pt x="11280" y="238823"/>
                        <a:pt x="19405" y="213582"/>
                      </a:cubicBezTo>
                      <a:cubicBezTo>
                        <a:pt x="27462" y="188318"/>
                        <a:pt x="37283" y="163601"/>
                        <a:pt x="47923" y="139339"/>
                      </a:cubicBezTo>
                      <a:cubicBezTo>
                        <a:pt x="53238" y="127196"/>
                        <a:pt x="58780" y="115179"/>
                        <a:pt x="64424" y="103218"/>
                      </a:cubicBezTo>
                      <a:cubicBezTo>
                        <a:pt x="70092" y="91281"/>
                        <a:pt x="75782" y="79355"/>
                        <a:pt x="81813" y="67531"/>
                      </a:cubicBezTo>
                      <a:cubicBezTo>
                        <a:pt x="87776" y="55684"/>
                        <a:pt x="94240" y="44031"/>
                        <a:pt x="101342" y="32742"/>
                      </a:cubicBezTo>
                      <a:cubicBezTo>
                        <a:pt x="108454" y="21476"/>
                        <a:pt x="116306" y="10596"/>
                        <a:pt x="125228" y="661"/>
                      </a:cubicBezTo>
                      <a:cubicBezTo>
                        <a:pt x="125968" y="-158"/>
                        <a:pt x="127231" y="-226"/>
                        <a:pt x="128062" y="513"/>
                      </a:cubicBezTo>
                      <a:cubicBezTo>
                        <a:pt x="128790" y="1162"/>
                        <a:pt x="128927" y="2232"/>
                        <a:pt x="128437" y="3040"/>
                      </a:cubicBezTo>
                      <a:lnTo>
                        <a:pt x="128437" y="3063"/>
                      </a:lnTo>
                      <a:cubicBezTo>
                        <a:pt x="125023" y="8707"/>
                        <a:pt x="121553" y="14272"/>
                        <a:pt x="118264" y="19939"/>
                      </a:cubicBezTo>
                      <a:cubicBezTo>
                        <a:pt x="116613" y="22773"/>
                        <a:pt x="114952" y="25584"/>
                        <a:pt x="113370" y="28451"/>
                      </a:cubicBezTo>
                      <a:cubicBezTo>
                        <a:pt x="111731" y="31285"/>
                        <a:pt x="110138" y="34141"/>
                        <a:pt x="108568" y="37021"/>
                      </a:cubicBezTo>
                      <a:cubicBezTo>
                        <a:pt x="105415" y="42756"/>
                        <a:pt x="102286" y="48514"/>
                        <a:pt x="99270" y="54330"/>
                      </a:cubicBezTo>
                      <a:lnTo>
                        <a:pt x="90178" y="71809"/>
                      </a:lnTo>
                      <a:lnTo>
                        <a:pt x="72277" y="107088"/>
                      </a:lnTo>
                      <a:cubicBezTo>
                        <a:pt x="66268" y="118843"/>
                        <a:pt x="60225" y="130553"/>
                        <a:pt x="54376" y="142354"/>
                      </a:cubicBezTo>
                      <a:cubicBezTo>
                        <a:pt x="51440" y="148249"/>
                        <a:pt x="48572" y="154178"/>
                        <a:pt x="45773" y="160130"/>
                      </a:cubicBezTo>
                      <a:cubicBezTo>
                        <a:pt x="42962" y="166082"/>
                        <a:pt x="40231" y="172068"/>
                        <a:pt x="37636" y="178110"/>
                      </a:cubicBezTo>
                      <a:cubicBezTo>
                        <a:pt x="35007" y="184142"/>
                        <a:pt x="32492" y="190219"/>
                        <a:pt x="30136" y="196364"/>
                      </a:cubicBezTo>
                      <a:cubicBezTo>
                        <a:pt x="27769" y="202498"/>
                        <a:pt x="25459" y="208666"/>
                        <a:pt x="23377" y="214902"/>
                      </a:cubicBezTo>
                      <a:cubicBezTo>
                        <a:pt x="14910" y="239813"/>
                        <a:pt x="8253" y="265384"/>
                        <a:pt x="3974" y="291365"/>
                      </a:cubicBezTo>
                      <a:cubicBezTo>
                        <a:pt x="3792" y="292457"/>
                        <a:pt x="2768" y="293185"/>
                        <a:pt x="1675" y="293015"/>
                      </a:cubicBezTo>
                      <a:cubicBezTo>
                        <a:pt x="583" y="292833"/>
                        <a:pt x="-146" y="291808"/>
                        <a:pt x="25" y="290716"/>
                      </a:cubicBezTo>
                      <a:cubicBezTo>
                        <a:pt x="25" y="290705"/>
                        <a:pt x="25" y="290682"/>
                        <a:pt x="25" y="29067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21" name="Google Shape;4521;p31"/>
                <p:cNvSpPr/>
                <p:nvPr/>
              </p:nvSpPr>
              <p:spPr>
                <a:xfrm>
                  <a:off x="9104400" y="3597120"/>
                  <a:ext cx="125537" cy="2839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852" h="283977" extrusionOk="0">
                      <a:moveTo>
                        <a:pt x="0" y="281597"/>
                      </a:moveTo>
                      <a:cubicBezTo>
                        <a:pt x="535" y="268510"/>
                        <a:pt x="945" y="255401"/>
                        <a:pt x="1741" y="242302"/>
                      </a:cubicBezTo>
                      <a:cubicBezTo>
                        <a:pt x="2629" y="229204"/>
                        <a:pt x="3654" y="216071"/>
                        <a:pt x="5759" y="203053"/>
                      </a:cubicBezTo>
                      <a:cubicBezTo>
                        <a:pt x="7841" y="190034"/>
                        <a:pt x="10618" y="177072"/>
                        <a:pt x="14783" y="164452"/>
                      </a:cubicBezTo>
                      <a:cubicBezTo>
                        <a:pt x="18857" y="151797"/>
                        <a:pt x="24319" y="139643"/>
                        <a:pt x="30351" y="127899"/>
                      </a:cubicBezTo>
                      <a:cubicBezTo>
                        <a:pt x="36382" y="116132"/>
                        <a:pt x="42937" y="104763"/>
                        <a:pt x="49424" y="93383"/>
                      </a:cubicBezTo>
                      <a:cubicBezTo>
                        <a:pt x="55979" y="82026"/>
                        <a:pt x="62681" y="70703"/>
                        <a:pt x="69920" y="59652"/>
                      </a:cubicBezTo>
                      <a:cubicBezTo>
                        <a:pt x="77111" y="48580"/>
                        <a:pt x="84941" y="37848"/>
                        <a:pt x="93578" y="27766"/>
                      </a:cubicBezTo>
                      <a:cubicBezTo>
                        <a:pt x="102273" y="17728"/>
                        <a:pt x="111809" y="8340"/>
                        <a:pt x="122449" y="397"/>
                      </a:cubicBezTo>
                      <a:cubicBezTo>
                        <a:pt x="123337" y="-263"/>
                        <a:pt x="124589" y="-81"/>
                        <a:pt x="125260" y="806"/>
                      </a:cubicBezTo>
                      <a:cubicBezTo>
                        <a:pt x="125852" y="1592"/>
                        <a:pt x="125772" y="2673"/>
                        <a:pt x="125124" y="3367"/>
                      </a:cubicBezTo>
                      <a:lnTo>
                        <a:pt x="125112" y="3367"/>
                      </a:lnTo>
                      <a:cubicBezTo>
                        <a:pt x="116270" y="12938"/>
                        <a:pt x="107951" y="22793"/>
                        <a:pt x="100110" y="33057"/>
                      </a:cubicBezTo>
                      <a:cubicBezTo>
                        <a:pt x="98210" y="35675"/>
                        <a:pt x="96207" y="38201"/>
                        <a:pt x="94329" y="40830"/>
                      </a:cubicBezTo>
                      <a:cubicBezTo>
                        <a:pt x="92440" y="43459"/>
                        <a:pt x="90563" y="46076"/>
                        <a:pt x="88719" y="48739"/>
                      </a:cubicBezTo>
                      <a:cubicBezTo>
                        <a:pt x="84986" y="54019"/>
                        <a:pt x="81402" y="59425"/>
                        <a:pt x="77794" y="64808"/>
                      </a:cubicBezTo>
                      <a:cubicBezTo>
                        <a:pt x="70670" y="75653"/>
                        <a:pt x="63831" y="86748"/>
                        <a:pt x="56969" y="97878"/>
                      </a:cubicBezTo>
                      <a:cubicBezTo>
                        <a:pt x="50129" y="109031"/>
                        <a:pt x="43096" y="120069"/>
                        <a:pt x="36644" y="131313"/>
                      </a:cubicBezTo>
                      <a:cubicBezTo>
                        <a:pt x="33412" y="136946"/>
                        <a:pt x="30316" y="142636"/>
                        <a:pt x="27483" y="148440"/>
                      </a:cubicBezTo>
                      <a:cubicBezTo>
                        <a:pt x="24649" y="154244"/>
                        <a:pt x="21998" y="160138"/>
                        <a:pt x="19836" y="166227"/>
                      </a:cubicBezTo>
                      <a:cubicBezTo>
                        <a:pt x="18641" y="169231"/>
                        <a:pt x="17731" y="172338"/>
                        <a:pt x="16672" y="175388"/>
                      </a:cubicBezTo>
                      <a:cubicBezTo>
                        <a:pt x="16182" y="176924"/>
                        <a:pt x="15761" y="178494"/>
                        <a:pt x="15307" y="180042"/>
                      </a:cubicBezTo>
                      <a:cubicBezTo>
                        <a:pt x="14863" y="181601"/>
                        <a:pt x="14396" y="183149"/>
                        <a:pt x="14020" y="184731"/>
                      </a:cubicBezTo>
                      <a:cubicBezTo>
                        <a:pt x="13223" y="187871"/>
                        <a:pt x="12416" y="191012"/>
                        <a:pt x="11767" y="194187"/>
                      </a:cubicBezTo>
                      <a:cubicBezTo>
                        <a:pt x="11027" y="197351"/>
                        <a:pt x="10481" y="200549"/>
                        <a:pt x="9901" y="203747"/>
                      </a:cubicBezTo>
                      <a:cubicBezTo>
                        <a:pt x="5440" y="229386"/>
                        <a:pt x="4449" y="255583"/>
                        <a:pt x="4006" y="281734"/>
                      </a:cubicBezTo>
                      <a:cubicBezTo>
                        <a:pt x="3983" y="282838"/>
                        <a:pt x="3084" y="283714"/>
                        <a:pt x="1980" y="283703"/>
                      </a:cubicBezTo>
                      <a:cubicBezTo>
                        <a:pt x="877" y="283680"/>
                        <a:pt x="0" y="282781"/>
                        <a:pt x="12" y="281677"/>
                      </a:cubicBezTo>
                      <a:cubicBezTo>
                        <a:pt x="12" y="281666"/>
                        <a:pt x="12" y="281643"/>
                        <a:pt x="12" y="28163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22" name="Google Shape;4522;p31"/>
                <p:cNvSpPr/>
                <p:nvPr/>
              </p:nvSpPr>
              <p:spPr>
                <a:xfrm>
                  <a:off x="8636760" y="3550680"/>
                  <a:ext cx="775619" cy="3757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5619" h="375713" extrusionOk="0">
                      <a:moveTo>
                        <a:pt x="2172" y="370023"/>
                      </a:moveTo>
                      <a:cubicBezTo>
                        <a:pt x="37074" y="362695"/>
                        <a:pt x="70907" y="350655"/>
                        <a:pt x="103113" y="335235"/>
                      </a:cubicBezTo>
                      <a:cubicBezTo>
                        <a:pt x="135466" y="320076"/>
                        <a:pt x="166397" y="301959"/>
                        <a:pt x="196612" y="282750"/>
                      </a:cubicBezTo>
                      <a:cubicBezTo>
                        <a:pt x="226746" y="263404"/>
                        <a:pt x="256300" y="243011"/>
                        <a:pt x="286013" y="222788"/>
                      </a:cubicBezTo>
                      <a:cubicBezTo>
                        <a:pt x="315692" y="202532"/>
                        <a:pt x="345405" y="182275"/>
                        <a:pt x="375517" y="162565"/>
                      </a:cubicBezTo>
                      <a:cubicBezTo>
                        <a:pt x="390585" y="152721"/>
                        <a:pt x="405765" y="143048"/>
                        <a:pt x="421106" y="133614"/>
                      </a:cubicBezTo>
                      <a:cubicBezTo>
                        <a:pt x="428741" y="128846"/>
                        <a:pt x="436492" y="124248"/>
                        <a:pt x="444196" y="119582"/>
                      </a:cubicBezTo>
                      <a:cubicBezTo>
                        <a:pt x="451968" y="115019"/>
                        <a:pt x="459696" y="110399"/>
                        <a:pt x="467548" y="105972"/>
                      </a:cubicBezTo>
                      <a:cubicBezTo>
                        <a:pt x="475343" y="101454"/>
                        <a:pt x="483252" y="97130"/>
                        <a:pt x="491139" y="92760"/>
                      </a:cubicBezTo>
                      <a:lnTo>
                        <a:pt x="503065" y="86375"/>
                      </a:lnTo>
                      <a:lnTo>
                        <a:pt x="509028" y="83189"/>
                      </a:lnTo>
                      <a:lnTo>
                        <a:pt x="515048" y="80105"/>
                      </a:lnTo>
                      <a:cubicBezTo>
                        <a:pt x="531049" y="71764"/>
                        <a:pt x="547344" y="63991"/>
                        <a:pt x="563834" y="56651"/>
                      </a:cubicBezTo>
                      <a:lnTo>
                        <a:pt x="576238" y="51211"/>
                      </a:lnTo>
                      <a:lnTo>
                        <a:pt x="588757" y="46045"/>
                      </a:lnTo>
                      <a:cubicBezTo>
                        <a:pt x="592910" y="44281"/>
                        <a:pt x="597144" y="42688"/>
                        <a:pt x="601354" y="41060"/>
                      </a:cubicBezTo>
                      <a:cubicBezTo>
                        <a:pt x="605576" y="39456"/>
                        <a:pt x="609753" y="37737"/>
                        <a:pt x="614020" y="36258"/>
                      </a:cubicBezTo>
                      <a:lnTo>
                        <a:pt x="626778" y="31683"/>
                      </a:lnTo>
                      <a:cubicBezTo>
                        <a:pt x="631045" y="30215"/>
                        <a:pt x="635347" y="28838"/>
                        <a:pt x="639637" y="27404"/>
                      </a:cubicBezTo>
                      <a:cubicBezTo>
                        <a:pt x="641787" y="26710"/>
                        <a:pt x="643916" y="25970"/>
                        <a:pt x="646078" y="25299"/>
                      </a:cubicBezTo>
                      <a:lnTo>
                        <a:pt x="652565" y="23341"/>
                      </a:lnTo>
                      <a:cubicBezTo>
                        <a:pt x="656900" y="22067"/>
                        <a:pt x="661191" y="20667"/>
                        <a:pt x="665560" y="19507"/>
                      </a:cubicBezTo>
                      <a:cubicBezTo>
                        <a:pt x="682972" y="14624"/>
                        <a:pt x="700611" y="10664"/>
                        <a:pt x="718364" y="7261"/>
                      </a:cubicBezTo>
                      <a:cubicBezTo>
                        <a:pt x="736140" y="3973"/>
                        <a:pt x="754074" y="1651"/>
                        <a:pt x="772066" y="12"/>
                      </a:cubicBezTo>
                      <a:cubicBezTo>
                        <a:pt x="773683" y="-136"/>
                        <a:pt x="775105" y="1059"/>
                        <a:pt x="775253" y="2675"/>
                      </a:cubicBezTo>
                      <a:cubicBezTo>
                        <a:pt x="775401" y="4257"/>
                        <a:pt x="774263" y="5645"/>
                        <a:pt x="772704" y="5850"/>
                      </a:cubicBezTo>
                      <a:lnTo>
                        <a:pt x="772613" y="5850"/>
                      </a:lnTo>
                      <a:cubicBezTo>
                        <a:pt x="763748" y="7000"/>
                        <a:pt x="754860" y="7876"/>
                        <a:pt x="746051" y="9390"/>
                      </a:cubicBezTo>
                      <a:lnTo>
                        <a:pt x="739429" y="10402"/>
                      </a:lnTo>
                      <a:lnTo>
                        <a:pt x="736117" y="10915"/>
                      </a:lnTo>
                      <a:lnTo>
                        <a:pt x="732828" y="11529"/>
                      </a:lnTo>
                      <a:lnTo>
                        <a:pt x="719661" y="13999"/>
                      </a:lnTo>
                      <a:cubicBezTo>
                        <a:pt x="702170" y="17640"/>
                        <a:pt x="684804" y="21828"/>
                        <a:pt x="667677" y="26915"/>
                      </a:cubicBezTo>
                      <a:cubicBezTo>
                        <a:pt x="663376" y="28098"/>
                        <a:pt x="659142" y="29532"/>
                        <a:pt x="654863" y="30818"/>
                      </a:cubicBezTo>
                      <a:lnTo>
                        <a:pt x="648468" y="32810"/>
                      </a:lnTo>
                      <a:cubicBezTo>
                        <a:pt x="646340" y="33492"/>
                        <a:pt x="644234" y="34244"/>
                        <a:pt x="642117" y="34949"/>
                      </a:cubicBezTo>
                      <a:cubicBezTo>
                        <a:pt x="637896" y="36406"/>
                        <a:pt x="633651" y="37806"/>
                        <a:pt x="629441" y="39296"/>
                      </a:cubicBezTo>
                      <a:lnTo>
                        <a:pt x="616865" y="43940"/>
                      </a:lnTo>
                      <a:cubicBezTo>
                        <a:pt x="612655" y="45442"/>
                        <a:pt x="608535" y="47183"/>
                        <a:pt x="604381" y="48799"/>
                      </a:cubicBezTo>
                      <a:cubicBezTo>
                        <a:pt x="600228" y="50449"/>
                        <a:pt x="596062" y="52065"/>
                        <a:pt x="591966" y="53851"/>
                      </a:cubicBezTo>
                      <a:lnTo>
                        <a:pt x="579630" y="59086"/>
                      </a:lnTo>
                      <a:lnTo>
                        <a:pt x="567396" y="64583"/>
                      </a:lnTo>
                      <a:cubicBezTo>
                        <a:pt x="534872" y="79445"/>
                        <a:pt x="503099" y="95981"/>
                        <a:pt x="472088" y="113904"/>
                      </a:cubicBezTo>
                      <a:cubicBezTo>
                        <a:pt x="441021" y="131725"/>
                        <a:pt x="410693" y="150866"/>
                        <a:pt x="380627" y="170429"/>
                      </a:cubicBezTo>
                      <a:cubicBezTo>
                        <a:pt x="350538" y="189968"/>
                        <a:pt x="320791" y="210077"/>
                        <a:pt x="291043" y="230219"/>
                      </a:cubicBezTo>
                      <a:cubicBezTo>
                        <a:pt x="261261" y="250305"/>
                        <a:pt x="231651" y="270732"/>
                        <a:pt x="201061" y="289828"/>
                      </a:cubicBezTo>
                      <a:cubicBezTo>
                        <a:pt x="170449" y="308844"/>
                        <a:pt x="139074" y="326859"/>
                        <a:pt x="106151" y="341824"/>
                      </a:cubicBezTo>
                      <a:cubicBezTo>
                        <a:pt x="97958" y="345636"/>
                        <a:pt x="89571" y="349050"/>
                        <a:pt x="81218" y="352475"/>
                      </a:cubicBezTo>
                      <a:lnTo>
                        <a:pt x="68529" y="357289"/>
                      </a:lnTo>
                      <a:cubicBezTo>
                        <a:pt x="64296" y="358871"/>
                        <a:pt x="59971" y="360236"/>
                        <a:pt x="55704" y="361716"/>
                      </a:cubicBezTo>
                      <a:cubicBezTo>
                        <a:pt x="38520" y="367394"/>
                        <a:pt x="20983" y="372026"/>
                        <a:pt x="3173" y="375304"/>
                      </a:cubicBezTo>
                      <a:cubicBezTo>
                        <a:pt x="1717" y="375577"/>
                        <a:pt x="306" y="374609"/>
                        <a:pt x="44" y="373141"/>
                      </a:cubicBezTo>
                      <a:cubicBezTo>
                        <a:pt x="-218" y="371707"/>
                        <a:pt x="715" y="370319"/>
                        <a:pt x="2137" y="370023"/>
                      </a:cubicBezTo>
                      <a:lnTo>
                        <a:pt x="2172" y="37002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523" name="Google Shape;4523;p31"/>
              <p:cNvSpPr/>
              <p:nvPr/>
            </p:nvSpPr>
            <p:spPr>
              <a:xfrm flipH="1">
                <a:off x="8189483" y="2919950"/>
                <a:ext cx="45600" cy="45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4524" name="Google Shape;4524;p31"/>
              <p:cNvSpPr/>
              <p:nvPr/>
            </p:nvSpPr>
            <p:spPr>
              <a:xfrm flipH="1">
                <a:off x="7516041" y="3865030"/>
                <a:ext cx="91500" cy="915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sp>
            <p:nvSpPr>
              <p:cNvPr id="4525" name="Google Shape;4525;p31"/>
              <p:cNvSpPr/>
              <p:nvPr/>
            </p:nvSpPr>
            <p:spPr>
              <a:xfrm flipH="1">
                <a:off x="7638491" y="4021930"/>
                <a:ext cx="45600" cy="45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  <p:grpSp>
            <p:nvGrpSpPr>
              <p:cNvPr id="4526" name="Google Shape;4526;p31"/>
              <p:cNvGrpSpPr/>
              <p:nvPr/>
            </p:nvGrpSpPr>
            <p:grpSpPr>
              <a:xfrm flipH="1">
                <a:off x="6232172" y="3886474"/>
                <a:ext cx="1634770" cy="1544370"/>
                <a:chOff x="1966680" y="4295520"/>
                <a:chExt cx="1185475" cy="1119920"/>
              </a:xfrm>
            </p:grpSpPr>
            <p:sp>
              <p:nvSpPr>
                <p:cNvPr id="4527" name="Google Shape;4527;p31"/>
                <p:cNvSpPr/>
                <p:nvPr/>
              </p:nvSpPr>
              <p:spPr>
                <a:xfrm>
                  <a:off x="2154600" y="4931640"/>
                  <a:ext cx="781798" cy="1913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1798" h="203520" extrusionOk="0">
                      <a:moveTo>
                        <a:pt x="781798" y="90555"/>
                      </a:moveTo>
                      <a:cubicBezTo>
                        <a:pt x="663992" y="152087"/>
                        <a:pt x="530845" y="179684"/>
                        <a:pt x="398199" y="188082"/>
                      </a:cubicBezTo>
                      <a:cubicBezTo>
                        <a:pt x="265553" y="196480"/>
                        <a:pt x="132521" y="186352"/>
                        <a:pt x="0" y="176235"/>
                      </a:cubicBezTo>
                      <a:cubicBezTo>
                        <a:pt x="6191" y="176713"/>
                        <a:pt x="55739" y="117457"/>
                        <a:pt x="63250" y="110345"/>
                      </a:cubicBezTo>
                      <a:cubicBezTo>
                        <a:pt x="77441" y="96928"/>
                        <a:pt x="90608" y="79960"/>
                        <a:pt x="106233" y="68250"/>
                      </a:cubicBezTo>
                      <a:cubicBezTo>
                        <a:pt x="146905" y="37774"/>
                        <a:pt x="210451" y="26087"/>
                        <a:pt x="259272" y="16027"/>
                      </a:cubicBezTo>
                      <a:cubicBezTo>
                        <a:pt x="371274" y="-7040"/>
                        <a:pt x="488352" y="-5151"/>
                        <a:pt x="599581" y="21330"/>
                      </a:cubicBezTo>
                      <a:cubicBezTo>
                        <a:pt x="662956" y="36420"/>
                        <a:pt x="724454" y="59544"/>
                        <a:pt x="781775" y="9055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28" name="Google Shape;4528;p31"/>
                <p:cNvSpPr/>
                <p:nvPr/>
              </p:nvSpPr>
              <p:spPr>
                <a:xfrm>
                  <a:off x="2191320" y="4471200"/>
                  <a:ext cx="180890" cy="573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694" h="573304" extrusionOk="0">
                      <a:moveTo>
                        <a:pt x="154769" y="0"/>
                      </a:moveTo>
                      <a:cubicBezTo>
                        <a:pt x="84213" y="73959"/>
                        <a:pt x="38727" y="169893"/>
                        <a:pt x="17708" y="269924"/>
                      </a:cubicBezTo>
                      <a:cubicBezTo>
                        <a:pt x="-2230" y="363479"/>
                        <a:pt x="-9206" y="480432"/>
                        <a:pt x="17435" y="573304"/>
                      </a:cubicBezTo>
                      <a:cubicBezTo>
                        <a:pt x="138405" y="479043"/>
                        <a:pt x="188488" y="284240"/>
                        <a:pt x="180284" y="138313"/>
                      </a:cubicBezTo>
                      <a:cubicBezTo>
                        <a:pt x="177643" y="91382"/>
                        <a:pt x="169222" y="44746"/>
                        <a:pt x="15478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29" name="Google Shape;4529;p31"/>
                <p:cNvSpPr/>
                <p:nvPr/>
              </p:nvSpPr>
              <p:spPr>
                <a:xfrm>
                  <a:off x="1966680" y="4808880"/>
                  <a:ext cx="511472" cy="6065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9261" h="614238" extrusionOk="0">
                      <a:moveTo>
                        <a:pt x="506149" y="20480"/>
                      </a:moveTo>
                      <a:cubicBezTo>
                        <a:pt x="326754" y="151259"/>
                        <a:pt x="174910" y="320833"/>
                        <a:pt x="67631" y="515352"/>
                      </a:cubicBezTo>
                      <a:cubicBezTo>
                        <a:pt x="67631" y="515352"/>
                        <a:pt x="44882" y="557276"/>
                        <a:pt x="44882" y="557276"/>
                      </a:cubicBezTo>
                      <a:cubicBezTo>
                        <a:pt x="37826" y="571695"/>
                        <a:pt x="30577" y="586045"/>
                        <a:pt x="23169" y="600361"/>
                      </a:cubicBezTo>
                      <a:cubicBezTo>
                        <a:pt x="20051" y="606381"/>
                        <a:pt x="12642" y="608748"/>
                        <a:pt x="6622" y="605630"/>
                      </a:cubicBezTo>
                      <a:cubicBezTo>
                        <a:pt x="1012" y="602728"/>
                        <a:pt x="-1401" y="596048"/>
                        <a:pt x="818" y="590279"/>
                      </a:cubicBezTo>
                      <a:cubicBezTo>
                        <a:pt x="6690" y="575143"/>
                        <a:pt x="12722" y="560042"/>
                        <a:pt x="18935" y="544998"/>
                      </a:cubicBezTo>
                      <a:lnTo>
                        <a:pt x="39033" y="500501"/>
                      </a:lnTo>
                      <a:cubicBezTo>
                        <a:pt x="124497" y="324691"/>
                        <a:pt x="254241" y="170207"/>
                        <a:pt x="412241" y="55166"/>
                      </a:cubicBezTo>
                      <a:cubicBezTo>
                        <a:pt x="435343" y="39143"/>
                        <a:pt x="469688" y="15745"/>
                        <a:pt x="493779" y="1703"/>
                      </a:cubicBezTo>
                      <a:cubicBezTo>
                        <a:pt x="505876" y="-5490"/>
                        <a:pt x="517860" y="11899"/>
                        <a:pt x="506172" y="20480"/>
                      </a:cubicBezTo>
                      <a:lnTo>
                        <a:pt x="506172" y="2048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30" name="Google Shape;4530;p31"/>
                <p:cNvSpPr/>
                <p:nvPr/>
              </p:nvSpPr>
              <p:spPr>
                <a:xfrm>
                  <a:off x="2432160" y="4556520"/>
                  <a:ext cx="700956" cy="3377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7091" h="346398" extrusionOk="0">
                      <a:moveTo>
                        <a:pt x="475274" y="292891"/>
                      </a:moveTo>
                      <a:cubicBezTo>
                        <a:pt x="504043" y="306126"/>
                        <a:pt x="531879" y="321887"/>
                        <a:pt x="562241" y="330866"/>
                      </a:cubicBezTo>
                      <a:cubicBezTo>
                        <a:pt x="592614" y="339845"/>
                        <a:pt x="626765" y="341393"/>
                        <a:pt x="654783" y="326633"/>
                      </a:cubicBezTo>
                      <a:cubicBezTo>
                        <a:pt x="666493" y="320465"/>
                        <a:pt x="676997" y="311292"/>
                        <a:pt x="682676" y="299332"/>
                      </a:cubicBezTo>
                      <a:cubicBezTo>
                        <a:pt x="704366" y="253652"/>
                        <a:pt x="647830" y="202340"/>
                        <a:pt x="660155" y="153303"/>
                      </a:cubicBezTo>
                      <a:cubicBezTo>
                        <a:pt x="667483" y="124136"/>
                        <a:pt x="697834" y="103891"/>
                        <a:pt x="701430" y="74041"/>
                      </a:cubicBezTo>
                      <a:cubicBezTo>
                        <a:pt x="704241" y="50780"/>
                        <a:pt x="688935" y="28145"/>
                        <a:pt x="668792" y="16196"/>
                      </a:cubicBezTo>
                      <a:cubicBezTo>
                        <a:pt x="648638" y="4247"/>
                        <a:pt x="624512" y="1141"/>
                        <a:pt x="601103" y="287"/>
                      </a:cubicBezTo>
                      <a:cubicBezTo>
                        <a:pt x="457271" y="-5005"/>
                        <a:pt x="322349" y="63810"/>
                        <a:pt x="194961" y="130805"/>
                      </a:cubicBezTo>
                      <a:cubicBezTo>
                        <a:pt x="143785" y="157719"/>
                        <a:pt x="-12725" y="234853"/>
                        <a:pt x="828" y="310029"/>
                      </a:cubicBezTo>
                      <a:cubicBezTo>
                        <a:pt x="25170" y="307890"/>
                        <a:pt x="48613" y="285960"/>
                        <a:pt x="70179" y="274922"/>
                      </a:cubicBezTo>
                      <a:cubicBezTo>
                        <a:pt x="108882" y="255109"/>
                        <a:pt x="151739" y="248440"/>
                        <a:pt x="194790" y="244788"/>
                      </a:cubicBezTo>
                      <a:cubicBezTo>
                        <a:pt x="290326" y="236696"/>
                        <a:pt x="388069" y="252787"/>
                        <a:pt x="475274" y="29289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31" name="Google Shape;4531;p31"/>
                <p:cNvSpPr/>
                <p:nvPr/>
              </p:nvSpPr>
              <p:spPr>
                <a:xfrm>
                  <a:off x="2521440" y="4295520"/>
                  <a:ext cx="630715" cy="460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3591" h="468255" extrusionOk="0">
                      <a:moveTo>
                        <a:pt x="201650" y="383625"/>
                      </a:moveTo>
                      <a:cubicBezTo>
                        <a:pt x="301168" y="350873"/>
                        <a:pt x="404772" y="331641"/>
                        <a:pt x="503972" y="297967"/>
                      </a:cubicBezTo>
                      <a:cubicBezTo>
                        <a:pt x="546033" y="283685"/>
                        <a:pt x="589698" y="264908"/>
                        <a:pt x="614654" y="228162"/>
                      </a:cubicBezTo>
                      <a:cubicBezTo>
                        <a:pt x="639611" y="191416"/>
                        <a:pt x="635525" y="132046"/>
                        <a:pt x="595946" y="111881"/>
                      </a:cubicBezTo>
                      <a:cubicBezTo>
                        <a:pt x="572992" y="100182"/>
                        <a:pt x="545634" y="104325"/>
                        <a:pt x="519893" y="103346"/>
                      </a:cubicBezTo>
                      <a:cubicBezTo>
                        <a:pt x="494151" y="102356"/>
                        <a:pt x="464290" y="91863"/>
                        <a:pt x="457780" y="66941"/>
                      </a:cubicBezTo>
                      <a:cubicBezTo>
                        <a:pt x="453752" y="51521"/>
                        <a:pt x="459977" y="34121"/>
                        <a:pt x="453126" y="19725"/>
                      </a:cubicBezTo>
                      <a:cubicBezTo>
                        <a:pt x="444272" y="1096"/>
                        <a:pt x="418997" y="-2113"/>
                        <a:pt x="398615" y="1084"/>
                      </a:cubicBezTo>
                      <a:cubicBezTo>
                        <a:pt x="334773" y="11099"/>
                        <a:pt x="282846" y="56631"/>
                        <a:pt x="237554" y="102743"/>
                      </a:cubicBezTo>
                      <a:cubicBezTo>
                        <a:pt x="154024" y="187797"/>
                        <a:pt x="75263" y="282627"/>
                        <a:pt x="13879" y="385116"/>
                      </a:cubicBezTo>
                      <a:cubicBezTo>
                        <a:pt x="-2008" y="411631"/>
                        <a:pt x="-13980" y="466142"/>
                        <a:pt x="35091" y="459541"/>
                      </a:cubicBezTo>
                      <a:cubicBezTo>
                        <a:pt x="58204" y="456434"/>
                        <a:pt x="92401" y="427233"/>
                        <a:pt x="114547" y="417196"/>
                      </a:cubicBezTo>
                      <a:cubicBezTo>
                        <a:pt x="142906" y="404359"/>
                        <a:pt x="172084" y="393366"/>
                        <a:pt x="201638" y="383636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32" name="Google Shape;4532;p31"/>
                <p:cNvSpPr/>
                <p:nvPr/>
              </p:nvSpPr>
              <p:spPr>
                <a:xfrm>
                  <a:off x="2437560" y="4328640"/>
                  <a:ext cx="365784" cy="5203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1354" h="520330" extrusionOk="0">
                      <a:moveTo>
                        <a:pt x="344884" y="113951"/>
                      </a:moveTo>
                      <a:cubicBezTo>
                        <a:pt x="358563" y="86400"/>
                        <a:pt x="371354" y="55139"/>
                        <a:pt x="362512" y="25664"/>
                      </a:cubicBezTo>
                      <a:cubicBezTo>
                        <a:pt x="358995" y="13954"/>
                        <a:pt x="350733" y="2335"/>
                        <a:pt x="338670" y="321"/>
                      </a:cubicBezTo>
                      <a:cubicBezTo>
                        <a:pt x="333982" y="-464"/>
                        <a:pt x="329157" y="287"/>
                        <a:pt x="324559" y="1539"/>
                      </a:cubicBezTo>
                      <a:cubicBezTo>
                        <a:pt x="289452" y="11086"/>
                        <a:pt x="265440" y="48220"/>
                        <a:pt x="229342" y="52714"/>
                      </a:cubicBezTo>
                      <a:cubicBezTo>
                        <a:pt x="205603" y="55673"/>
                        <a:pt x="182399" y="43520"/>
                        <a:pt x="158479" y="43565"/>
                      </a:cubicBezTo>
                      <a:cubicBezTo>
                        <a:pt x="119616" y="43634"/>
                        <a:pt x="87194" y="76567"/>
                        <a:pt x="74107" y="113154"/>
                      </a:cubicBezTo>
                      <a:cubicBezTo>
                        <a:pt x="61020" y="149741"/>
                        <a:pt x="62761" y="189685"/>
                        <a:pt x="62863" y="228548"/>
                      </a:cubicBezTo>
                      <a:cubicBezTo>
                        <a:pt x="63125" y="331162"/>
                        <a:pt x="46943" y="428143"/>
                        <a:pt x="0" y="519866"/>
                      </a:cubicBezTo>
                      <a:cubicBezTo>
                        <a:pt x="69817" y="481595"/>
                        <a:pt x="134489" y="408546"/>
                        <a:pt x="186485" y="349506"/>
                      </a:cubicBezTo>
                      <a:cubicBezTo>
                        <a:pt x="249189" y="278290"/>
                        <a:pt x="302687" y="198948"/>
                        <a:pt x="344895" y="11395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33" name="Google Shape;4533;p31"/>
                <p:cNvSpPr/>
                <p:nvPr/>
              </p:nvSpPr>
              <p:spPr>
                <a:xfrm>
                  <a:off x="2472120" y="4368960"/>
                  <a:ext cx="326485" cy="4626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8952" h="466115" extrusionOk="0">
                      <a:moveTo>
                        <a:pt x="326790" y="3409"/>
                      </a:moveTo>
                      <a:cubicBezTo>
                        <a:pt x="324753" y="110370"/>
                        <a:pt x="213183" y="225297"/>
                        <a:pt x="146132" y="302579"/>
                      </a:cubicBezTo>
                      <a:cubicBezTo>
                        <a:pt x="96879" y="353710"/>
                        <a:pt x="60736" y="413910"/>
                        <a:pt x="6453" y="461456"/>
                      </a:cubicBezTo>
                      <a:cubicBezTo>
                        <a:pt x="3062" y="464392"/>
                        <a:pt x="-2150" y="459544"/>
                        <a:pt x="945" y="455983"/>
                      </a:cubicBezTo>
                      <a:cubicBezTo>
                        <a:pt x="43950" y="401256"/>
                        <a:pt x="83553" y="340987"/>
                        <a:pt x="133625" y="291074"/>
                      </a:cubicBezTo>
                      <a:cubicBezTo>
                        <a:pt x="180704" y="242037"/>
                        <a:pt x="235203" y="189450"/>
                        <a:pt x="271688" y="132277"/>
                      </a:cubicBezTo>
                      <a:cubicBezTo>
                        <a:pt x="294459" y="93846"/>
                        <a:pt x="321111" y="49806"/>
                        <a:pt x="319074" y="4194"/>
                      </a:cubicBezTo>
                      <a:cubicBezTo>
                        <a:pt x="318380" y="-744"/>
                        <a:pt x="326471" y="-1723"/>
                        <a:pt x="326802" y="3432"/>
                      </a:cubicBezTo>
                      <a:lnTo>
                        <a:pt x="326802" y="343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34" name="Google Shape;4534;p31"/>
                <p:cNvSpPr/>
                <p:nvPr/>
              </p:nvSpPr>
              <p:spPr>
                <a:xfrm>
                  <a:off x="2512080" y="4564080"/>
                  <a:ext cx="566474" cy="2403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9321" h="241552" extrusionOk="0">
                      <a:moveTo>
                        <a:pt x="562227" y="7833"/>
                      </a:moveTo>
                      <a:cubicBezTo>
                        <a:pt x="511142" y="5705"/>
                        <a:pt x="461093" y="16698"/>
                        <a:pt x="414605" y="37877"/>
                      </a:cubicBezTo>
                      <a:cubicBezTo>
                        <a:pt x="367833" y="58463"/>
                        <a:pt x="320549" y="78697"/>
                        <a:pt x="279843" y="108513"/>
                      </a:cubicBezTo>
                      <a:cubicBezTo>
                        <a:pt x="238169" y="138499"/>
                        <a:pt x="200501" y="174562"/>
                        <a:pt x="153877" y="198233"/>
                      </a:cubicBezTo>
                      <a:cubicBezTo>
                        <a:pt x="105102" y="219411"/>
                        <a:pt x="56657" y="233613"/>
                        <a:pt x="4115" y="240157"/>
                      </a:cubicBezTo>
                      <a:cubicBezTo>
                        <a:pt x="-528" y="240589"/>
                        <a:pt x="-1734" y="233295"/>
                        <a:pt x="3068" y="232453"/>
                      </a:cubicBezTo>
                      <a:cubicBezTo>
                        <a:pt x="50648" y="218364"/>
                        <a:pt x="100527" y="201317"/>
                        <a:pt x="145706" y="181982"/>
                      </a:cubicBezTo>
                      <a:cubicBezTo>
                        <a:pt x="190134" y="159802"/>
                        <a:pt x="228485" y="125298"/>
                        <a:pt x="272036" y="97064"/>
                      </a:cubicBezTo>
                      <a:cubicBezTo>
                        <a:pt x="315781" y="68364"/>
                        <a:pt x="364249" y="49916"/>
                        <a:pt x="411430" y="30309"/>
                      </a:cubicBezTo>
                      <a:cubicBezTo>
                        <a:pt x="458532" y="9153"/>
                        <a:pt x="510676" y="-963"/>
                        <a:pt x="562364" y="72"/>
                      </a:cubicBezTo>
                      <a:cubicBezTo>
                        <a:pt x="567212" y="209"/>
                        <a:pt x="567587" y="7867"/>
                        <a:pt x="562239" y="7833"/>
                      </a:cubicBezTo>
                      <a:lnTo>
                        <a:pt x="562239" y="783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35" name="Google Shape;4535;p31"/>
                <p:cNvSpPr/>
                <p:nvPr/>
              </p:nvSpPr>
              <p:spPr>
                <a:xfrm>
                  <a:off x="2460960" y="4392360"/>
                  <a:ext cx="159171" cy="4306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006" h="432828" extrusionOk="0">
                      <a:moveTo>
                        <a:pt x="157284" y="7152"/>
                      </a:moveTo>
                      <a:cubicBezTo>
                        <a:pt x="108805" y="40734"/>
                        <a:pt x="106460" y="105270"/>
                        <a:pt x="101089" y="158928"/>
                      </a:cubicBezTo>
                      <a:cubicBezTo>
                        <a:pt x="93567" y="216067"/>
                        <a:pt x="75711" y="271010"/>
                        <a:pt x="56286" y="324883"/>
                      </a:cubicBezTo>
                      <a:cubicBezTo>
                        <a:pt x="42925" y="360559"/>
                        <a:pt x="28029" y="395837"/>
                        <a:pt x="7192" y="428316"/>
                      </a:cubicBezTo>
                      <a:cubicBezTo>
                        <a:pt x="6031" y="430126"/>
                        <a:pt x="3607" y="430660"/>
                        <a:pt x="1798" y="429488"/>
                      </a:cubicBezTo>
                      <a:cubicBezTo>
                        <a:pt x="216" y="428475"/>
                        <a:pt x="-387" y="426518"/>
                        <a:pt x="250" y="424822"/>
                      </a:cubicBezTo>
                      <a:cubicBezTo>
                        <a:pt x="18766" y="371245"/>
                        <a:pt x="39807" y="318749"/>
                        <a:pt x="58721" y="265365"/>
                      </a:cubicBezTo>
                      <a:cubicBezTo>
                        <a:pt x="71171" y="230098"/>
                        <a:pt x="84360" y="194319"/>
                        <a:pt x="90699" y="157528"/>
                      </a:cubicBezTo>
                      <a:cubicBezTo>
                        <a:pt x="98938" y="102243"/>
                        <a:pt x="103353" y="36558"/>
                        <a:pt x="152891" y="734"/>
                      </a:cubicBezTo>
                      <a:cubicBezTo>
                        <a:pt x="156988" y="-2168"/>
                        <a:pt x="161619" y="4284"/>
                        <a:pt x="157284" y="7140"/>
                      </a:cubicBezTo>
                      <a:lnTo>
                        <a:pt x="157284" y="714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36" name="Google Shape;4536;p31"/>
                <p:cNvSpPr/>
                <p:nvPr/>
              </p:nvSpPr>
              <p:spPr>
                <a:xfrm>
                  <a:off x="2465640" y="4388040"/>
                  <a:ext cx="237313" cy="440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8495" h="445393" extrusionOk="0">
                      <a:moveTo>
                        <a:pt x="226372" y="863"/>
                      </a:moveTo>
                      <a:cubicBezTo>
                        <a:pt x="246845" y="17648"/>
                        <a:pt x="233155" y="44130"/>
                        <a:pt x="224950" y="62645"/>
                      </a:cubicBezTo>
                      <a:cubicBezTo>
                        <a:pt x="216517" y="81627"/>
                        <a:pt x="208016" y="100598"/>
                        <a:pt x="198867" y="119272"/>
                      </a:cubicBezTo>
                      <a:cubicBezTo>
                        <a:pt x="173250" y="173578"/>
                        <a:pt x="140157" y="231593"/>
                        <a:pt x="108760" y="283213"/>
                      </a:cubicBezTo>
                      <a:cubicBezTo>
                        <a:pt x="77009" y="334367"/>
                        <a:pt x="43495" y="391551"/>
                        <a:pt x="7067" y="439416"/>
                      </a:cubicBezTo>
                      <a:cubicBezTo>
                        <a:pt x="4450" y="443012"/>
                        <a:pt x="-1650" y="439541"/>
                        <a:pt x="421" y="435387"/>
                      </a:cubicBezTo>
                      <a:cubicBezTo>
                        <a:pt x="65754" y="294775"/>
                        <a:pt x="177017" y="178437"/>
                        <a:pt x="229126" y="31487"/>
                      </a:cubicBezTo>
                      <a:cubicBezTo>
                        <a:pt x="231061" y="22348"/>
                        <a:pt x="228751" y="11993"/>
                        <a:pt x="221866" y="7179"/>
                      </a:cubicBezTo>
                      <a:cubicBezTo>
                        <a:pt x="217496" y="4436"/>
                        <a:pt x="222321" y="-2381"/>
                        <a:pt x="226372" y="851"/>
                      </a:cubicBezTo>
                      <a:lnTo>
                        <a:pt x="226372" y="85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37" name="Google Shape;4537;p31"/>
                <p:cNvSpPr/>
                <p:nvPr/>
              </p:nvSpPr>
              <p:spPr>
                <a:xfrm>
                  <a:off x="2520360" y="4410000"/>
                  <a:ext cx="525881" cy="3905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145" h="393511" extrusionOk="0">
                      <a:moveTo>
                        <a:pt x="520403" y="1262"/>
                      </a:moveTo>
                      <a:cubicBezTo>
                        <a:pt x="541695" y="30908"/>
                        <a:pt x="499749" y="53133"/>
                        <a:pt x="480653" y="69031"/>
                      </a:cubicBezTo>
                      <a:cubicBezTo>
                        <a:pt x="458382" y="85407"/>
                        <a:pt x="434791" y="100019"/>
                        <a:pt x="410222" y="112707"/>
                      </a:cubicBezTo>
                      <a:cubicBezTo>
                        <a:pt x="359444" y="135467"/>
                        <a:pt x="317804" y="169141"/>
                        <a:pt x="277803" y="207093"/>
                      </a:cubicBezTo>
                      <a:cubicBezTo>
                        <a:pt x="242070" y="240073"/>
                        <a:pt x="192260" y="287152"/>
                        <a:pt x="154262" y="316717"/>
                      </a:cubicBezTo>
                      <a:cubicBezTo>
                        <a:pt x="110961" y="352531"/>
                        <a:pt x="57019" y="370830"/>
                        <a:pt x="5183" y="390221"/>
                      </a:cubicBezTo>
                      <a:cubicBezTo>
                        <a:pt x="3157" y="390938"/>
                        <a:pt x="938" y="389880"/>
                        <a:pt x="221" y="387854"/>
                      </a:cubicBezTo>
                      <a:cubicBezTo>
                        <a:pt x="-450" y="385942"/>
                        <a:pt x="460" y="383894"/>
                        <a:pt x="2224" y="383040"/>
                      </a:cubicBezTo>
                      <a:cubicBezTo>
                        <a:pt x="49451" y="356218"/>
                        <a:pt x="100764" y="336963"/>
                        <a:pt x="143041" y="302401"/>
                      </a:cubicBezTo>
                      <a:cubicBezTo>
                        <a:pt x="180254" y="273621"/>
                        <a:pt x="232067" y="227521"/>
                        <a:pt x="268665" y="196670"/>
                      </a:cubicBezTo>
                      <a:cubicBezTo>
                        <a:pt x="310282" y="160481"/>
                        <a:pt x="355427" y="127183"/>
                        <a:pt x="406489" y="105401"/>
                      </a:cubicBezTo>
                      <a:cubicBezTo>
                        <a:pt x="430808" y="93122"/>
                        <a:pt x="454160" y="78943"/>
                        <a:pt x="476260" y="62988"/>
                      </a:cubicBezTo>
                      <a:cubicBezTo>
                        <a:pt x="491680" y="49582"/>
                        <a:pt x="530759" y="30612"/>
                        <a:pt x="514850" y="6691"/>
                      </a:cubicBezTo>
                      <a:cubicBezTo>
                        <a:pt x="511049" y="3231"/>
                        <a:pt x="517035" y="-2573"/>
                        <a:pt x="520415" y="1262"/>
                      </a:cubicBezTo>
                      <a:lnTo>
                        <a:pt x="520415" y="126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38" name="Google Shape;4538;p31"/>
                <p:cNvSpPr/>
                <p:nvPr/>
              </p:nvSpPr>
              <p:spPr>
                <a:xfrm>
                  <a:off x="2496240" y="4358880"/>
                  <a:ext cx="465949" cy="4499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0656" h="452175" extrusionOk="0">
                      <a:moveTo>
                        <a:pt x="463252" y="7653"/>
                      </a:moveTo>
                      <a:cubicBezTo>
                        <a:pt x="410130" y="20479"/>
                        <a:pt x="380530" y="71882"/>
                        <a:pt x="349634" y="113112"/>
                      </a:cubicBezTo>
                      <a:cubicBezTo>
                        <a:pt x="304068" y="176158"/>
                        <a:pt x="249216" y="242901"/>
                        <a:pt x="198905" y="302761"/>
                      </a:cubicBezTo>
                      <a:cubicBezTo>
                        <a:pt x="164435" y="344946"/>
                        <a:pt x="121441" y="379542"/>
                        <a:pt x="76842" y="410313"/>
                      </a:cubicBezTo>
                      <a:cubicBezTo>
                        <a:pt x="54185" y="425176"/>
                        <a:pt x="31345" y="440095"/>
                        <a:pt x="5194" y="449654"/>
                      </a:cubicBezTo>
                      <a:cubicBezTo>
                        <a:pt x="949" y="451259"/>
                        <a:pt x="-2215" y="444840"/>
                        <a:pt x="1962" y="442610"/>
                      </a:cubicBezTo>
                      <a:cubicBezTo>
                        <a:pt x="13399" y="436214"/>
                        <a:pt x="24471" y="428715"/>
                        <a:pt x="35260" y="420886"/>
                      </a:cubicBezTo>
                      <a:cubicBezTo>
                        <a:pt x="88484" y="381294"/>
                        <a:pt x="142426" y="341953"/>
                        <a:pt x="186102" y="291574"/>
                      </a:cubicBezTo>
                      <a:cubicBezTo>
                        <a:pt x="238394" y="233718"/>
                        <a:pt x="296455" y="170286"/>
                        <a:pt x="343033" y="108230"/>
                      </a:cubicBezTo>
                      <a:cubicBezTo>
                        <a:pt x="375022" y="65976"/>
                        <a:pt x="406306" y="14538"/>
                        <a:pt x="461465" y="97"/>
                      </a:cubicBezTo>
                      <a:cubicBezTo>
                        <a:pt x="466211" y="-916"/>
                        <a:pt x="468441" y="6333"/>
                        <a:pt x="463252" y="7653"/>
                      </a:cubicBezTo>
                      <a:lnTo>
                        <a:pt x="463252" y="765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39" name="Google Shape;4539;p31"/>
                <p:cNvSpPr/>
                <p:nvPr/>
              </p:nvSpPr>
              <p:spPr>
                <a:xfrm>
                  <a:off x="2471760" y="4726440"/>
                  <a:ext cx="600698" cy="104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5237" h="109521" extrusionOk="0">
                      <a:moveTo>
                        <a:pt x="599646" y="6210"/>
                      </a:moveTo>
                      <a:cubicBezTo>
                        <a:pt x="590918" y="17704"/>
                        <a:pt x="577956" y="23007"/>
                        <a:pt x="566109" y="27582"/>
                      </a:cubicBezTo>
                      <a:cubicBezTo>
                        <a:pt x="529920" y="41556"/>
                        <a:pt x="490386" y="43855"/>
                        <a:pt x="452218" y="44799"/>
                      </a:cubicBezTo>
                      <a:cubicBezTo>
                        <a:pt x="401326" y="46040"/>
                        <a:pt x="350582" y="48327"/>
                        <a:pt x="299941" y="52254"/>
                      </a:cubicBezTo>
                      <a:cubicBezTo>
                        <a:pt x="249357" y="56123"/>
                        <a:pt x="198841" y="60686"/>
                        <a:pt x="148450" y="66444"/>
                      </a:cubicBezTo>
                      <a:cubicBezTo>
                        <a:pt x="100984" y="72601"/>
                        <a:pt x="46325" y="74433"/>
                        <a:pt x="6529" y="103748"/>
                      </a:cubicBezTo>
                      <a:cubicBezTo>
                        <a:pt x="3172" y="106957"/>
                        <a:pt x="-2302" y="101723"/>
                        <a:pt x="1044" y="98252"/>
                      </a:cubicBezTo>
                      <a:cubicBezTo>
                        <a:pt x="39042" y="59298"/>
                        <a:pt x="95635" y="54541"/>
                        <a:pt x="146447" y="48362"/>
                      </a:cubicBezTo>
                      <a:cubicBezTo>
                        <a:pt x="197225" y="42910"/>
                        <a:pt x="248207" y="39770"/>
                        <a:pt x="299224" y="38404"/>
                      </a:cubicBezTo>
                      <a:cubicBezTo>
                        <a:pt x="350207" y="37050"/>
                        <a:pt x="401201" y="36743"/>
                        <a:pt x="452058" y="36595"/>
                      </a:cubicBezTo>
                      <a:cubicBezTo>
                        <a:pt x="489817" y="35923"/>
                        <a:pt x="528066" y="34387"/>
                        <a:pt x="563526" y="20867"/>
                      </a:cubicBezTo>
                      <a:cubicBezTo>
                        <a:pt x="575065" y="16315"/>
                        <a:pt x="586684" y="10933"/>
                        <a:pt x="593376" y="1646"/>
                      </a:cubicBezTo>
                      <a:cubicBezTo>
                        <a:pt x="596084" y="-2564"/>
                        <a:pt x="602935" y="2159"/>
                        <a:pt x="599646" y="6233"/>
                      </a:cubicBezTo>
                      <a:lnTo>
                        <a:pt x="599646" y="623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40" name="Google Shape;4540;p31"/>
                <p:cNvSpPr/>
                <p:nvPr/>
              </p:nvSpPr>
              <p:spPr>
                <a:xfrm>
                  <a:off x="2410200" y="4721400"/>
                  <a:ext cx="135006" cy="1478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746" h="171384" extrusionOk="0">
                      <a:moveTo>
                        <a:pt x="10391" y="83766"/>
                      </a:moveTo>
                      <a:cubicBezTo>
                        <a:pt x="20895" y="67469"/>
                        <a:pt x="35188" y="53165"/>
                        <a:pt x="41311" y="34763"/>
                      </a:cubicBezTo>
                      <a:cubicBezTo>
                        <a:pt x="44156" y="26194"/>
                        <a:pt x="45192" y="16817"/>
                        <a:pt x="50130" y="9249"/>
                      </a:cubicBezTo>
                      <a:cubicBezTo>
                        <a:pt x="55069" y="1682"/>
                        <a:pt x="66085" y="-3144"/>
                        <a:pt x="73221" y="2387"/>
                      </a:cubicBezTo>
                      <a:cubicBezTo>
                        <a:pt x="77977" y="6074"/>
                        <a:pt x="79104" y="12720"/>
                        <a:pt x="79537" y="18729"/>
                      </a:cubicBezTo>
                      <a:cubicBezTo>
                        <a:pt x="80333" y="29654"/>
                        <a:pt x="80026" y="40647"/>
                        <a:pt x="78649" y="51515"/>
                      </a:cubicBezTo>
                      <a:cubicBezTo>
                        <a:pt x="77875" y="57546"/>
                        <a:pt x="76919" y="64226"/>
                        <a:pt x="80379" y="69233"/>
                      </a:cubicBezTo>
                      <a:cubicBezTo>
                        <a:pt x="85158" y="76164"/>
                        <a:pt x="95286" y="75902"/>
                        <a:pt x="103662" y="75015"/>
                      </a:cubicBezTo>
                      <a:cubicBezTo>
                        <a:pt x="109751" y="74377"/>
                        <a:pt x="116010" y="73820"/>
                        <a:pt x="121916" y="75470"/>
                      </a:cubicBezTo>
                      <a:cubicBezTo>
                        <a:pt x="127811" y="77120"/>
                        <a:pt x="133353" y="81467"/>
                        <a:pt x="134639" y="87453"/>
                      </a:cubicBezTo>
                      <a:cubicBezTo>
                        <a:pt x="136073" y="94099"/>
                        <a:pt x="131908" y="100904"/>
                        <a:pt x="126331" y="104785"/>
                      </a:cubicBezTo>
                      <a:cubicBezTo>
                        <a:pt x="120755" y="108666"/>
                        <a:pt x="113973" y="110281"/>
                        <a:pt x="107429" y="112113"/>
                      </a:cubicBezTo>
                      <a:cubicBezTo>
                        <a:pt x="85750" y="118190"/>
                        <a:pt x="64947" y="127397"/>
                        <a:pt x="45874" y="139369"/>
                      </a:cubicBezTo>
                      <a:cubicBezTo>
                        <a:pt x="-135" y="168240"/>
                        <a:pt x="-10673" y="116426"/>
                        <a:pt x="10391" y="8375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41" name="Google Shape;4541;p31"/>
                <p:cNvSpPr/>
                <p:nvPr/>
              </p:nvSpPr>
              <p:spPr>
                <a:xfrm>
                  <a:off x="2226960" y="4538520"/>
                  <a:ext cx="108247" cy="4731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009" h="507380" extrusionOk="0">
                      <a:moveTo>
                        <a:pt x="108063" y="6057"/>
                      </a:moveTo>
                      <a:cubicBezTo>
                        <a:pt x="87226" y="82224"/>
                        <a:pt x="70930" y="159574"/>
                        <a:pt x="57820" y="237425"/>
                      </a:cubicBezTo>
                      <a:cubicBezTo>
                        <a:pt x="43891" y="315275"/>
                        <a:pt x="34457" y="393798"/>
                        <a:pt x="9193" y="469259"/>
                      </a:cubicBezTo>
                      <a:cubicBezTo>
                        <a:pt x="-22250" y="504913"/>
                        <a:pt x="36721" y="245379"/>
                        <a:pt x="40807" y="233829"/>
                      </a:cubicBezTo>
                      <a:cubicBezTo>
                        <a:pt x="60312" y="157047"/>
                        <a:pt x="80102" y="80505"/>
                        <a:pt x="98629" y="3621"/>
                      </a:cubicBezTo>
                      <a:cubicBezTo>
                        <a:pt x="100108" y="-2467"/>
                        <a:pt x="109759" y="-350"/>
                        <a:pt x="108063" y="6046"/>
                      </a:cubicBezTo>
                      <a:lnTo>
                        <a:pt x="108063" y="604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42" name="Google Shape;4542;p31"/>
                <p:cNvSpPr/>
                <p:nvPr/>
              </p:nvSpPr>
              <p:spPr>
                <a:xfrm>
                  <a:off x="2206080" y="5014080"/>
                  <a:ext cx="638150" cy="38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1357" h="39466" extrusionOk="0">
                      <a:moveTo>
                        <a:pt x="633129" y="9735"/>
                      </a:moveTo>
                      <a:cubicBezTo>
                        <a:pt x="476870" y="20683"/>
                        <a:pt x="318607" y="35363"/>
                        <a:pt x="161677" y="38003"/>
                      </a:cubicBezTo>
                      <a:cubicBezTo>
                        <a:pt x="109260" y="38879"/>
                        <a:pt x="56821" y="38458"/>
                        <a:pt x="4325" y="33656"/>
                      </a:cubicBezTo>
                      <a:cubicBezTo>
                        <a:pt x="-1263" y="33269"/>
                        <a:pt x="-1570" y="24438"/>
                        <a:pt x="4188" y="23915"/>
                      </a:cubicBezTo>
                      <a:cubicBezTo>
                        <a:pt x="79649" y="14595"/>
                        <a:pt x="163725" y="15186"/>
                        <a:pt x="239914" y="14629"/>
                      </a:cubicBezTo>
                      <a:cubicBezTo>
                        <a:pt x="370842" y="15675"/>
                        <a:pt x="501917" y="12899"/>
                        <a:pt x="632299" y="28"/>
                      </a:cubicBezTo>
                      <a:cubicBezTo>
                        <a:pt x="638398" y="-587"/>
                        <a:pt x="639787" y="9200"/>
                        <a:pt x="633129" y="9735"/>
                      </a:cubicBezTo>
                      <a:lnTo>
                        <a:pt x="633129" y="973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4543" name="Google Shape;4543;p31"/>
          <p:cNvGrpSpPr/>
          <p:nvPr/>
        </p:nvGrpSpPr>
        <p:grpSpPr>
          <a:xfrm>
            <a:off x="6878571" y="-102101"/>
            <a:ext cx="2014247" cy="2479524"/>
            <a:chOff x="6878571" y="-102101"/>
            <a:chExt cx="2014247" cy="2479524"/>
          </a:xfrm>
        </p:grpSpPr>
        <p:grpSp>
          <p:nvGrpSpPr>
            <p:cNvPr id="4544" name="Google Shape;4544;p31"/>
            <p:cNvGrpSpPr/>
            <p:nvPr/>
          </p:nvGrpSpPr>
          <p:grpSpPr>
            <a:xfrm rot="10800000">
              <a:off x="7258047" y="-102101"/>
              <a:ext cx="1634770" cy="1544370"/>
              <a:chOff x="1966680" y="4295520"/>
              <a:chExt cx="1185475" cy="1119920"/>
            </a:xfrm>
          </p:grpSpPr>
          <p:sp>
            <p:nvSpPr>
              <p:cNvPr id="4545" name="Google Shape;4545;p31"/>
              <p:cNvSpPr/>
              <p:nvPr/>
            </p:nvSpPr>
            <p:spPr>
              <a:xfrm>
                <a:off x="2154600" y="4931640"/>
                <a:ext cx="781798" cy="191309"/>
              </a:xfrm>
              <a:custGeom>
                <a:avLst/>
                <a:gdLst/>
                <a:ahLst/>
                <a:cxnLst/>
                <a:rect l="l" t="t" r="r" b="b"/>
                <a:pathLst>
                  <a:path w="781798" h="203520" extrusionOk="0">
                    <a:moveTo>
                      <a:pt x="781798" y="90555"/>
                    </a:moveTo>
                    <a:cubicBezTo>
                      <a:pt x="663992" y="152087"/>
                      <a:pt x="530845" y="179684"/>
                      <a:pt x="398199" y="188082"/>
                    </a:cubicBezTo>
                    <a:cubicBezTo>
                      <a:pt x="265553" y="196480"/>
                      <a:pt x="132521" y="186352"/>
                      <a:pt x="0" y="176235"/>
                    </a:cubicBezTo>
                    <a:cubicBezTo>
                      <a:pt x="6191" y="176713"/>
                      <a:pt x="55739" y="117457"/>
                      <a:pt x="63250" y="110345"/>
                    </a:cubicBezTo>
                    <a:cubicBezTo>
                      <a:pt x="77441" y="96928"/>
                      <a:pt x="90608" y="79960"/>
                      <a:pt x="106233" y="68250"/>
                    </a:cubicBezTo>
                    <a:cubicBezTo>
                      <a:pt x="146905" y="37774"/>
                      <a:pt x="210451" y="26087"/>
                      <a:pt x="259272" y="16027"/>
                    </a:cubicBezTo>
                    <a:cubicBezTo>
                      <a:pt x="371274" y="-7040"/>
                      <a:pt x="488352" y="-5151"/>
                      <a:pt x="599581" y="21330"/>
                    </a:cubicBezTo>
                    <a:cubicBezTo>
                      <a:pt x="662956" y="36420"/>
                      <a:pt x="724454" y="59544"/>
                      <a:pt x="781775" y="9055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6" name="Google Shape;4546;p31"/>
              <p:cNvSpPr/>
              <p:nvPr/>
            </p:nvSpPr>
            <p:spPr>
              <a:xfrm>
                <a:off x="2191320" y="4471200"/>
                <a:ext cx="180890" cy="573304"/>
              </a:xfrm>
              <a:custGeom>
                <a:avLst/>
                <a:gdLst/>
                <a:ahLst/>
                <a:cxnLst/>
                <a:rect l="l" t="t" r="r" b="b"/>
                <a:pathLst>
                  <a:path w="197694" h="573304" extrusionOk="0">
                    <a:moveTo>
                      <a:pt x="154769" y="0"/>
                    </a:moveTo>
                    <a:cubicBezTo>
                      <a:pt x="84213" y="73959"/>
                      <a:pt x="38727" y="169893"/>
                      <a:pt x="17708" y="269924"/>
                    </a:cubicBezTo>
                    <a:cubicBezTo>
                      <a:pt x="-2230" y="363479"/>
                      <a:pt x="-9206" y="480432"/>
                      <a:pt x="17435" y="573304"/>
                    </a:cubicBezTo>
                    <a:cubicBezTo>
                      <a:pt x="138405" y="479043"/>
                      <a:pt x="188488" y="284240"/>
                      <a:pt x="180284" y="138313"/>
                    </a:cubicBezTo>
                    <a:cubicBezTo>
                      <a:pt x="177643" y="91382"/>
                      <a:pt x="169222" y="44746"/>
                      <a:pt x="1547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7" name="Google Shape;4547;p31"/>
              <p:cNvSpPr/>
              <p:nvPr/>
            </p:nvSpPr>
            <p:spPr>
              <a:xfrm>
                <a:off x="1966680" y="4808880"/>
                <a:ext cx="511472" cy="606560"/>
              </a:xfrm>
              <a:custGeom>
                <a:avLst/>
                <a:gdLst/>
                <a:ahLst/>
                <a:cxnLst/>
                <a:rect l="l" t="t" r="r" b="b"/>
                <a:pathLst>
                  <a:path w="519261" h="614238" extrusionOk="0">
                    <a:moveTo>
                      <a:pt x="506149" y="20480"/>
                    </a:moveTo>
                    <a:cubicBezTo>
                      <a:pt x="326754" y="151259"/>
                      <a:pt x="174910" y="320833"/>
                      <a:pt x="67631" y="515352"/>
                    </a:cubicBezTo>
                    <a:cubicBezTo>
                      <a:pt x="67631" y="515352"/>
                      <a:pt x="44882" y="557276"/>
                      <a:pt x="44882" y="557276"/>
                    </a:cubicBezTo>
                    <a:cubicBezTo>
                      <a:pt x="37826" y="571695"/>
                      <a:pt x="30577" y="586045"/>
                      <a:pt x="23169" y="600361"/>
                    </a:cubicBezTo>
                    <a:cubicBezTo>
                      <a:pt x="20051" y="606381"/>
                      <a:pt x="12642" y="608748"/>
                      <a:pt x="6622" y="605630"/>
                    </a:cubicBezTo>
                    <a:cubicBezTo>
                      <a:pt x="1012" y="602728"/>
                      <a:pt x="-1401" y="596048"/>
                      <a:pt x="818" y="590279"/>
                    </a:cubicBezTo>
                    <a:cubicBezTo>
                      <a:pt x="6690" y="575143"/>
                      <a:pt x="12722" y="560042"/>
                      <a:pt x="18935" y="544998"/>
                    </a:cubicBezTo>
                    <a:lnTo>
                      <a:pt x="39033" y="500501"/>
                    </a:lnTo>
                    <a:cubicBezTo>
                      <a:pt x="124497" y="324691"/>
                      <a:pt x="254241" y="170207"/>
                      <a:pt x="412241" y="55166"/>
                    </a:cubicBezTo>
                    <a:cubicBezTo>
                      <a:pt x="435343" y="39143"/>
                      <a:pt x="469688" y="15745"/>
                      <a:pt x="493779" y="1703"/>
                    </a:cubicBezTo>
                    <a:cubicBezTo>
                      <a:pt x="505876" y="-5490"/>
                      <a:pt x="517860" y="11899"/>
                      <a:pt x="506172" y="20480"/>
                    </a:cubicBezTo>
                    <a:lnTo>
                      <a:pt x="506172" y="2048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8" name="Google Shape;4548;p31"/>
              <p:cNvSpPr/>
              <p:nvPr/>
            </p:nvSpPr>
            <p:spPr>
              <a:xfrm>
                <a:off x="2432160" y="4556520"/>
                <a:ext cx="700956" cy="337738"/>
              </a:xfrm>
              <a:custGeom>
                <a:avLst/>
                <a:gdLst/>
                <a:ahLst/>
                <a:cxnLst/>
                <a:rect l="l" t="t" r="r" b="b"/>
                <a:pathLst>
                  <a:path w="717091" h="346398" extrusionOk="0">
                    <a:moveTo>
                      <a:pt x="475274" y="292891"/>
                    </a:moveTo>
                    <a:cubicBezTo>
                      <a:pt x="504043" y="306126"/>
                      <a:pt x="531879" y="321887"/>
                      <a:pt x="562241" y="330866"/>
                    </a:cubicBezTo>
                    <a:cubicBezTo>
                      <a:pt x="592614" y="339845"/>
                      <a:pt x="626765" y="341393"/>
                      <a:pt x="654783" y="326633"/>
                    </a:cubicBezTo>
                    <a:cubicBezTo>
                      <a:pt x="666493" y="320465"/>
                      <a:pt x="676997" y="311292"/>
                      <a:pt x="682676" y="299332"/>
                    </a:cubicBezTo>
                    <a:cubicBezTo>
                      <a:pt x="704366" y="253652"/>
                      <a:pt x="647830" y="202340"/>
                      <a:pt x="660155" y="153303"/>
                    </a:cubicBezTo>
                    <a:cubicBezTo>
                      <a:pt x="667483" y="124136"/>
                      <a:pt x="697834" y="103891"/>
                      <a:pt x="701430" y="74041"/>
                    </a:cubicBezTo>
                    <a:cubicBezTo>
                      <a:pt x="704241" y="50780"/>
                      <a:pt x="688935" y="28145"/>
                      <a:pt x="668792" y="16196"/>
                    </a:cubicBezTo>
                    <a:cubicBezTo>
                      <a:pt x="648638" y="4247"/>
                      <a:pt x="624512" y="1141"/>
                      <a:pt x="601103" y="287"/>
                    </a:cubicBezTo>
                    <a:cubicBezTo>
                      <a:pt x="457271" y="-5005"/>
                      <a:pt x="322349" y="63810"/>
                      <a:pt x="194961" y="130805"/>
                    </a:cubicBezTo>
                    <a:cubicBezTo>
                      <a:pt x="143785" y="157719"/>
                      <a:pt x="-12725" y="234853"/>
                      <a:pt x="828" y="310029"/>
                    </a:cubicBezTo>
                    <a:cubicBezTo>
                      <a:pt x="25170" y="307890"/>
                      <a:pt x="48613" y="285960"/>
                      <a:pt x="70179" y="274922"/>
                    </a:cubicBezTo>
                    <a:cubicBezTo>
                      <a:pt x="108882" y="255109"/>
                      <a:pt x="151739" y="248440"/>
                      <a:pt x="194790" y="244788"/>
                    </a:cubicBezTo>
                    <a:cubicBezTo>
                      <a:pt x="290326" y="236696"/>
                      <a:pt x="388069" y="252787"/>
                      <a:pt x="475274" y="29289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9" name="Google Shape;4549;p31"/>
              <p:cNvSpPr/>
              <p:nvPr/>
            </p:nvSpPr>
            <p:spPr>
              <a:xfrm>
                <a:off x="2521440" y="4295520"/>
                <a:ext cx="630715" cy="460061"/>
              </a:xfrm>
              <a:custGeom>
                <a:avLst/>
                <a:gdLst/>
                <a:ahLst/>
                <a:cxnLst/>
                <a:rect l="l" t="t" r="r" b="b"/>
                <a:pathLst>
                  <a:path w="653591" h="468255" extrusionOk="0">
                    <a:moveTo>
                      <a:pt x="201650" y="383625"/>
                    </a:moveTo>
                    <a:cubicBezTo>
                      <a:pt x="301168" y="350873"/>
                      <a:pt x="404772" y="331641"/>
                      <a:pt x="503972" y="297967"/>
                    </a:cubicBezTo>
                    <a:cubicBezTo>
                      <a:pt x="546033" y="283685"/>
                      <a:pt x="589698" y="264908"/>
                      <a:pt x="614654" y="228162"/>
                    </a:cubicBezTo>
                    <a:cubicBezTo>
                      <a:pt x="639611" y="191416"/>
                      <a:pt x="635525" y="132046"/>
                      <a:pt x="595946" y="111881"/>
                    </a:cubicBezTo>
                    <a:cubicBezTo>
                      <a:pt x="572992" y="100182"/>
                      <a:pt x="545634" y="104325"/>
                      <a:pt x="519893" y="103346"/>
                    </a:cubicBezTo>
                    <a:cubicBezTo>
                      <a:pt x="494151" y="102356"/>
                      <a:pt x="464290" y="91863"/>
                      <a:pt x="457780" y="66941"/>
                    </a:cubicBezTo>
                    <a:cubicBezTo>
                      <a:pt x="453752" y="51521"/>
                      <a:pt x="459977" y="34121"/>
                      <a:pt x="453126" y="19725"/>
                    </a:cubicBezTo>
                    <a:cubicBezTo>
                      <a:pt x="444272" y="1096"/>
                      <a:pt x="418997" y="-2113"/>
                      <a:pt x="398615" y="1084"/>
                    </a:cubicBezTo>
                    <a:cubicBezTo>
                      <a:pt x="334773" y="11099"/>
                      <a:pt x="282846" y="56631"/>
                      <a:pt x="237554" y="102743"/>
                    </a:cubicBezTo>
                    <a:cubicBezTo>
                      <a:pt x="154024" y="187797"/>
                      <a:pt x="75263" y="282627"/>
                      <a:pt x="13879" y="385116"/>
                    </a:cubicBezTo>
                    <a:cubicBezTo>
                      <a:pt x="-2008" y="411631"/>
                      <a:pt x="-13980" y="466142"/>
                      <a:pt x="35091" y="459541"/>
                    </a:cubicBezTo>
                    <a:cubicBezTo>
                      <a:pt x="58204" y="456434"/>
                      <a:pt x="92401" y="427233"/>
                      <a:pt x="114547" y="417196"/>
                    </a:cubicBezTo>
                    <a:cubicBezTo>
                      <a:pt x="142906" y="404359"/>
                      <a:pt x="172084" y="393366"/>
                      <a:pt x="201638" y="38363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0" name="Google Shape;4550;p31"/>
              <p:cNvSpPr/>
              <p:nvPr/>
            </p:nvSpPr>
            <p:spPr>
              <a:xfrm>
                <a:off x="2437560" y="4328640"/>
                <a:ext cx="365784" cy="520330"/>
              </a:xfrm>
              <a:custGeom>
                <a:avLst/>
                <a:gdLst/>
                <a:ahLst/>
                <a:cxnLst/>
                <a:rect l="l" t="t" r="r" b="b"/>
                <a:pathLst>
                  <a:path w="371354" h="520330" extrusionOk="0">
                    <a:moveTo>
                      <a:pt x="344884" y="113951"/>
                    </a:moveTo>
                    <a:cubicBezTo>
                      <a:pt x="358563" y="86400"/>
                      <a:pt x="371354" y="55139"/>
                      <a:pt x="362512" y="25664"/>
                    </a:cubicBezTo>
                    <a:cubicBezTo>
                      <a:pt x="358995" y="13954"/>
                      <a:pt x="350733" y="2335"/>
                      <a:pt x="338670" y="321"/>
                    </a:cubicBezTo>
                    <a:cubicBezTo>
                      <a:pt x="333982" y="-464"/>
                      <a:pt x="329157" y="287"/>
                      <a:pt x="324559" y="1539"/>
                    </a:cubicBezTo>
                    <a:cubicBezTo>
                      <a:pt x="289452" y="11086"/>
                      <a:pt x="265440" y="48220"/>
                      <a:pt x="229342" y="52714"/>
                    </a:cubicBezTo>
                    <a:cubicBezTo>
                      <a:pt x="205603" y="55673"/>
                      <a:pt x="182399" y="43520"/>
                      <a:pt x="158479" y="43565"/>
                    </a:cubicBezTo>
                    <a:cubicBezTo>
                      <a:pt x="119616" y="43634"/>
                      <a:pt x="87194" y="76567"/>
                      <a:pt x="74107" y="113154"/>
                    </a:cubicBezTo>
                    <a:cubicBezTo>
                      <a:pt x="61020" y="149741"/>
                      <a:pt x="62761" y="189685"/>
                      <a:pt x="62863" y="228548"/>
                    </a:cubicBezTo>
                    <a:cubicBezTo>
                      <a:pt x="63125" y="331162"/>
                      <a:pt x="46943" y="428143"/>
                      <a:pt x="0" y="519866"/>
                    </a:cubicBezTo>
                    <a:cubicBezTo>
                      <a:pt x="69817" y="481595"/>
                      <a:pt x="134489" y="408546"/>
                      <a:pt x="186485" y="349506"/>
                    </a:cubicBezTo>
                    <a:cubicBezTo>
                      <a:pt x="249189" y="278290"/>
                      <a:pt x="302687" y="198948"/>
                      <a:pt x="344895" y="11395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1" name="Google Shape;4551;p31"/>
              <p:cNvSpPr/>
              <p:nvPr/>
            </p:nvSpPr>
            <p:spPr>
              <a:xfrm>
                <a:off x="2472120" y="4368960"/>
                <a:ext cx="326485" cy="462619"/>
              </a:xfrm>
              <a:custGeom>
                <a:avLst/>
                <a:gdLst/>
                <a:ahLst/>
                <a:cxnLst/>
                <a:rect l="l" t="t" r="r" b="b"/>
                <a:pathLst>
                  <a:path w="328952" h="466115" extrusionOk="0">
                    <a:moveTo>
                      <a:pt x="326790" y="3409"/>
                    </a:moveTo>
                    <a:cubicBezTo>
                      <a:pt x="324753" y="110370"/>
                      <a:pt x="213183" y="225297"/>
                      <a:pt x="146132" y="302579"/>
                    </a:cubicBezTo>
                    <a:cubicBezTo>
                      <a:pt x="96879" y="353710"/>
                      <a:pt x="60736" y="413910"/>
                      <a:pt x="6453" y="461456"/>
                    </a:cubicBezTo>
                    <a:cubicBezTo>
                      <a:pt x="3062" y="464392"/>
                      <a:pt x="-2150" y="459544"/>
                      <a:pt x="945" y="455983"/>
                    </a:cubicBezTo>
                    <a:cubicBezTo>
                      <a:pt x="43950" y="401256"/>
                      <a:pt x="83553" y="340987"/>
                      <a:pt x="133625" y="291074"/>
                    </a:cubicBezTo>
                    <a:cubicBezTo>
                      <a:pt x="180704" y="242037"/>
                      <a:pt x="235203" y="189450"/>
                      <a:pt x="271688" y="132277"/>
                    </a:cubicBezTo>
                    <a:cubicBezTo>
                      <a:pt x="294459" y="93846"/>
                      <a:pt x="321111" y="49806"/>
                      <a:pt x="319074" y="4194"/>
                    </a:cubicBezTo>
                    <a:cubicBezTo>
                      <a:pt x="318380" y="-744"/>
                      <a:pt x="326471" y="-1723"/>
                      <a:pt x="326802" y="3432"/>
                    </a:cubicBezTo>
                    <a:lnTo>
                      <a:pt x="326802" y="343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2" name="Google Shape;4552;p31"/>
              <p:cNvSpPr/>
              <p:nvPr/>
            </p:nvSpPr>
            <p:spPr>
              <a:xfrm>
                <a:off x="2512080" y="4564080"/>
                <a:ext cx="566474" cy="240344"/>
              </a:xfrm>
              <a:custGeom>
                <a:avLst/>
                <a:gdLst/>
                <a:ahLst/>
                <a:cxnLst/>
                <a:rect l="l" t="t" r="r" b="b"/>
                <a:pathLst>
                  <a:path w="569321" h="241552" extrusionOk="0">
                    <a:moveTo>
                      <a:pt x="562227" y="7833"/>
                    </a:moveTo>
                    <a:cubicBezTo>
                      <a:pt x="511142" y="5705"/>
                      <a:pt x="461093" y="16698"/>
                      <a:pt x="414605" y="37877"/>
                    </a:cubicBezTo>
                    <a:cubicBezTo>
                      <a:pt x="367833" y="58463"/>
                      <a:pt x="320549" y="78697"/>
                      <a:pt x="279843" y="108513"/>
                    </a:cubicBezTo>
                    <a:cubicBezTo>
                      <a:pt x="238169" y="138499"/>
                      <a:pt x="200501" y="174562"/>
                      <a:pt x="153877" y="198233"/>
                    </a:cubicBezTo>
                    <a:cubicBezTo>
                      <a:pt x="105102" y="219411"/>
                      <a:pt x="56657" y="233613"/>
                      <a:pt x="4115" y="240157"/>
                    </a:cubicBezTo>
                    <a:cubicBezTo>
                      <a:pt x="-528" y="240589"/>
                      <a:pt x="-1734" y="233295"/>
                      <a:pt x="3068" y="232453"/>
                    </a:cubicBezTo>
                    <a:cubicBezTo>
                      <a:pt x="50648" y="218364"/>
                      <a:pt x="100527" y="201317"/>
                      <a:pt x="145706" y="181982"/>
                    </a:cubicBezTo>
                    <a:cubicBezTo>
                      <a:pt x="190134" y="159802"/>
                      <a:pt x="228485" y="125298"/>
                      <a:pt x="272036" y="97064"/>
                    </a:cubicBezTo>
                    <a:cubicBezTo>
                      <a:pt x="315781" y="68364"/>
                      <a:pt x="364249" y="49916"/>
                      <a:pt x="411430" y="30309"/>
                    </a:cubicBezTo>
                    <a:cubicBezTo>
                      <a:pt x="458532" y="9153"/>
                      <a:pt x="510676" y="-963"/>
                      <a:pt x="562364" y="72"/>
                    </a:cubicBezTo>
                    <a:cubicBezTo>
                      <a:pt x="567212" y="209"/>
                      <a:pt x="567587" y="7867"/>
                      <a:pt x="562239" y="7833"/>
                    </a:cubicBezTo>
                    <a:lnTo>
                      <a:pt x="562239" y="783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3" name="Google Shape;4553;p31"/>
              <p:cNvSpPr/>
              <p:nvPr/>
            </p:nvSpPr>
            <p:spPr>
              <a:xfrm>
                <a:off x="2460960" y="4392360"/>
                <a:ext cx="159171" cy="430664"/>
              </a:xfrm>
              <a:custGeom>
                <a:avLst/>
                <a:gdLst/>
                <a:ahLst/>
                <a:cxnLst/>
                <a:rect l="l" t="t" r="r" b="b"/>
                <a:pathLst>
                  <a:path w="162006" h="432828" extrusionOk="0">
                    <a:moveTo>
                      <a:pt x="157284" y="7152"/>
                    </a:moveTo>
                    <a:cubicBezTo>
                      <a:pt x="108805" y="40734"/>
                      <a:pt x="106460" y="105270"/>
                      <a:pt x="101089" y="158928"/>
                    </a:cubicBezTo>
                    <a:cubicBezTo>
                      <a:pt x="93567" y="216067"/>
                      <a:pt x="75711" y="271010"/>
                      <a:pt x="56286" y="324883"/>
                    </a:cubicBezTo>
                    <a:cubicBezTo>
                      <a:pt x="42925" y="360559"/>
                      <a:pt x="28029" y="395837"/>
                      <a:pt x="7192" y="428316"/>
                    </a:cubicBezTo>
                    <a:cubicBezTo>
                      <a:pt x="6031" y="430126"/>
                      <a:pt x="3607" y="430660"/>
                      <a:pt x="1798" y="429488"/>
                    </a:cubicBezTo>
                    <a:cubicBezTo>
                      <a:pt x="216" y="428475"/>
                      <a:pt x="-387" y="426518"/>
                      <a:pt x="250" y="424822"/>
                    </a:cubicBezTo>
                    <a:cubicBezTo>
                      <a:pt x="18766" y="371245"/>
                      <a:pt x="39807" y="318749"/>
                      <a:pt x="58721" y="265365"/>
                    </a:cubicBezTo>
                    <a:cubicBezTo>
                      <a:pt x="71171" y="230098"/>
                      <a:pt x="84360" y="194319"/>
                      <a:pt x="90699" y="157528"/>
                    </a:cubicBezTo>
                    <a:cubicBezTo>
                      <a:pt x="98938" y="102243"/>
                      <a:pt x="103353" y="36558"/>
                      <a:pt x="152891" y="734"/>
                    </a:cubicBezTo>
                    <a:cubicBezTo>
                      <a:pt x="156988" y="-2168"/>
                      <a:pt x="161619" y="4284"/>
                      <a:pt x="157284" y="7140"/>
                    </a:cubicBezTo>
                    <a:lnTo>
                      <a:pt x="157284" y="714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4" name="Google Shape;4554;p31"/>
              <p:cNvSpPr/>
              <p:nvPr/>
            </p:nvSpPr>
            <p:spPr>
              <a:xfrm>
                <a:off x="2465640" y="4388040"/>
                <a:ext cx="237313" cy="440939"/>
              </a:xfrm>
              <a:custGeom>
                <a:avLst/>
                <a:gdLst/>
                <a:ahLst/>
                <a:cxnLst/>
                <a:rect l="l" t="t" r="r" b="b"/>
                <a:pathLst>
                  <a:path w="248495" h="445393" extrusionOk="0">
                    <a:moveTo>
                      <a:pt x="226372" y="863"/>
                    </a:moveTo>
                    <a:cubicBezTo>
                      <a:pt x="246845" y="17648"/>
                      <a:pt x="233155" y="44130"/>
                      <a:pt x="224950" y="62645"/>
                    </a:cubicBezTo>
                    <a:cubicBezTo>
                      <a:pt x="216517" y="81627"/>
                      <a:pt x="208016" y="100598"/>
                      <a:pt x="198867" y="119272"/>
                    </a:cubicBezTo>
                    <a:cubicBezTo>
                      <a:pt x="173250" y="173578"/>
                      <a:pt x="140157" y="231593"/>
                      <a:pt x="108760" y="283213"/>
                    </a:cubicBezTo>
                    <a:cubicBezTo>
                      <a:pt x="77009" y="334367"/>
                      <a:pt x="43495" y="391551"/>
                      <a:pt x="7067" y="439416"/>
                    </a:cubicBezTo>
                    <a:cubicBezTo>
                      <a:pt x="4450" y="443012"/>
                      <a:pt x="-1650" y="439541"/>
                      <a:pt x="421" y="435387"/>
                    </a:cubicBezTo>
                    <a:cubicBezTo>
                      <a:pt x="65754" y="294775"/>
                      <a:pt x="177017" y="178437"/>
                      <a:pt x="229126" y="31487"/>
                    </a:cubicBezTo>
                    <a:cubicBezTo>
                      <a:pt x="231061" y="22348"/>
                      <a:pt x="228751" y="11993"/>
                      <a:pt x="221866" y="7179"/>
                    </a:cubicBezTo>
                    <a:cubicBezTo>
                      <a:pt x="217496" y="4436"/>
                      <a:pt x="222321" y="-2381"/>
                      <a:pt x="226372" y="851"/>
                    </a:cubicBezTo>
                    <a:lnTo>
                      <a:pt x="226372" y="85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5" name="Google Shape;4555;p31"/>
              <p:cNvSpPr/>
              <p:nvPr/>
            </p:nvSpPr>
            <p:spPr>
              <a:xfrm>
                <a:off x="2520360" y="4410000"/>
                <a:ext cx="525881" cy="390560"/>
              </a:xfrm>
              <a:custGeom>
                <a:avLst/>
                <a:gdLst/>
                <a:ahLst/>
                <a:cxnLst/>
                <a:rect l="l" t="t" r="r" b="b"/>
                <a:pathLst>
                  <a:path w="542145" h="393511" extrusionOk="0">
                    <a:moveTo>
                      <a:pt x="520403" y="1262"/>
                    </a:moveTo>
                    <a:cubicBezTo>
                      <a:pt x="541695" y="30908"/>
                      <a:pt x="499749" y="53133"/>
                      <a:pt x="480653" y="69031"/>
                    </a:cubicBezTo>
                    <a:cubicBezTo>
                      <a:pt x="458382" y="85407"/>
                      <a:pt x="434791" y="100019"/>
                      <a:pt x="410222" y="112707"/>
                    </a:cubicBezTo>
                    <a:cubicBezTo>
                      <a:pt x="359444" y="135467"/>
                      <a:pt x="317804" y="169141"/>
                      <a:pt x="277803" y="207093"/>
                    </a:cubicBezTo>
                    <a:cubicBezTo>
                      <a:pt x="242070" y="240073"/>
                      <a:pt x="192260" y="287152"/>
                      <a:pt x="154262" y="316717"/>
                    </a:cubicBezTo>
                    <a:cubicBezTo>
                      <a:pt x="110961" y="352531"/>
                      <a:pt x="57019" y="370830"/>
                      <a:pt x="5183" y="390221"/>
                    </a:cubicBezTo>
                    <a:cubicBezTo>
                      <a:pt x="3157" y="390938"/>
                      <a:pt x="938" y="389880"/>
                      <a:pt x="221" y="387854"/>
                    </a:cubicBezTo>
                    <a:cubicBezTo>
                      <a:pt x="-450" y="385942"/>
                      <a:pt x="460" y="383894"/>
                      <a:pt x="2224" y="383040"/>
                    </a:cubicBezTo>
                    <a:cubicBezTo>
                      <a:pt x="49451" y="356218"/>
                      <a:pt x="100764" y="336963"/>
                      <a:pt x="143041" y="302401"/>
                    </a:cubicBezTo>
                    <a:cubicBezTo>
                      <a:pt x="180254" y="273621"/>
                      <a:pt x="232067" y="227521"/>
                      <a:pt x="268665" y="196670"/>
                    </a:cubicBezTo>
                    <a:cubicBezTo>
                      <a:pt x="310282" y="160481"/>
                      <a:pt x="355427" y="127183"/>
                      <a:pt x="406489" y="105401"/>
                    </a:cubicBezTo>
                    <a:cubicBezTo>
                      <a:pt x="430808" y="93122"/>
                      <a:pt x="454160" y="78943"/>
                      <a:pt x="476260" y="62988"/>
                    </a:cubicBezTo>
                    <a:cubicBezTo>
                      <a:pt x="491680" y="49582"/>
                      <a:pt x="530759" y="30612"/>
                      <a:pt x="514850" y="6691"/>
                    </a:cubicBezTo>
                    <a:cubicBezTo>
                      <a:pt x="511049" y="3231"/>
                      <a:pt x="517035" y="-2573"/>
                      <a:pt x="520415" y="1262"/>
                    </a:cubicBezTo>
                    <a:lnTo>
                      <a:pt x="520415" y="126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6" name="Google Shape;4556;p31"/>
              <p:cNvSpPr/>
              <p:nvPr/>
            </p:nvSpPr>
            <p:spPr>
              <a:xfrm>
                <a:off x="2496240" y="4358880"/>
                <a:ext cx="465949" cy="449914"/>
              </a:xfrm>
              <a:custGeom>
                <a:avLst/>
                <a:gdLst/>
                <a:ahLst/>
                <a:cxnLst/>
                <a:rect l="l" t="t" r="r" b="b"/>
                <a:pathLst>
                  <a:path w="470656" h="452175" extrusionOk="0">
                    <a:moveTo>
                      <a:pt x="463252" y="7653"/>
                    </a:moveTo>
                    <a:cubicBezTo>
                      <a:pt x="410130" y="20479"/>
                      <a:pt x="380530" y="71882"/>
                      <a:pt x="349634" y="113112"/>
                    </a:cubicBezTo>
                    <a:cubicBezTo>
                      <a:pt x="304068" y="176158"/>
                      <a:pt x="249216" y="242901"/>
                      <a:pt x="198905" y="302761"/>
                    </a:cubicBezTo>
                    <a:cubicBezTo>
                      <a:pt x="164435" y="344946"/>
                      <a:pt x="121441" y="379542"/>
                      <a:pt x="76842" y="410313"/>
                    </a:cubicBezTo>
                    <a:cubicBezTo>
                      <a:pt x="54185" y="425176"/>
                      <a:pt x="31345" y="440095"/>
                      <a:pt x="5194" y="449654"/>
                    </a:cubicBezTo>
                    <a:cubicBezTo>
                      <a:pt x="949" y="451259"/>
                      <a:pt x="-2215" y="444840"/>
                      <a:pt x="1962" y="442610"/>
                    </a:cubicBezTo>
                    <a:cubicBezTo>
                      <a:pt x="13399" y="436214"/>
                      <a:pt x="24471" y="428715"/>
                      <a:pt x="35260" y="420886"/>
                    </a:cubicBezTo>
                    <a:cubicBezTo>
                      <a:pt x="88484" y="381294"/>
                      <a:pt x="142426" y="341953"/>
                      <a:pt x="186102" y="291574"/>
                    </a:cubicBezTo>
                    <a:cubicBezTo>
                      <a:pt x="238394" y="233718"/>
                      <a:pt x="296455" y="170286"/>
                      <a:pt x="343033" y="108230"/>
                    </a:cubicBezTo>
                    <a:cubicBezTo>
                      <a:pt x="375022" y="65976"/>
                      <a:pt x="406306" y="14538"/>
                      <a:pt x="461465" y="97"/>
                    </a:cubicBezTo>
                    <a:cubicBezTo>
                      <a:pt x="466211" y="-916"/>
                      <a:pt x="468441" y="6333"/>
                      <a:pt x="463252" y="7653"/>
                    </a:cubicBezTo>
                    <a:lnTo>
                      <a:pt x="463252" y="765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7" name="Google Shape;4557;p31"/>
              <p:cNvSpPr/>
              <p:nvPr/>
            </p:nvSpPr>
            <p:spPr>
              <a:xfrm>
                <a:off x="2471760" y="4726440"/>
                <a:ext cx="600698" cy="104866"/>
              </a:xfrm>
              <a:custGeom>
                <a:avLst/>
                <a:gdLst/>
                <a:ahLst/>
                <a:cxnLst/>
                <a:rect l="l" t="t" r="r" b="b"/>
                <a:pathLst>
                  <a:path w="605237" h="109521" extrusionOk="0">
                    <a:moveTo>
                      <a:pt x="599646" y="6210"/>
                    </a:moveTo>
                    <a:cubicBezTo>
                      <a:pt x="590918" y="17704"/>
                      <a:pt x="577956" y="23007"/>
                      <a:pt x="566109" y="27582"/>
                    </a:cubicBezTo>
                    <a:cubicBezTo>
                      <a:pt x="529920" y="41556"/>
                      <a:pt x="490386" y="43855"/>
                      <a:pt x="452218" y="44799"/>
                    </a:cubicBezTo>
                    <a:cubicBezTo>
                      <a:pt x="401326" y="46040"/>
                      <a:pt x="350582" y="48327"/>
                      <a:pt x="299941" y="52254"/>
                    </a:cubicBezTo>
                    <a:cubicBezTo>
                      <a:pt x="249357" y="56123"/>
                      <a:pt x="198841" y="60686"/>
                      <a:pt x="148450" y="66444"/>
                    </a:cubicBezTo>
                    <a:cubicBezTo>
                      <a:pt x="100984" y="72601"/>
                      <a:pt x="46325" y="74433"/>
                      <a:pt x="6529" y="103748"/>
                    </a:cubicBezTo>
                    <a:cubicBezTo>
                      <a:pt x="3172" y="106957"/>
                      <a:pt x="-2302" y="101723"/>
                      <a:pt x="1044" y="98252"/>
                    </a:cubicBezTo>
                    <a:cubicBezTo>
                      <a:pt x="39042" y="59298"/>
                      <a:pt x="95635" y="54541"/>
                      <a:pt x="146447" y="48362"/>
                    </a:cubicBezTo>
                    <a:cubicBezTo>
                      <a:pt x="197225" y="42910"/>
                      <a:pt x="248207" y="39770"/>
                      <a:pt x="299224" y="38404"/>
                    </a:cubicBezTo>
                    <a:cubicBezTo>
                      <a:pt x="350207" y="37050"/>
                      <a:pt x="401201" y="36743"/>
                      <a:pt x="452058" y="36595"/>
                    </a:cubicBezTo>
                    <a:cubicBezTo>
                      <a:pt x="489817" y="35923"/>
                      <a:pt x="528066" y="34387"/>
                      <a:pt x="563526" y="20867"/>
                    </a:cubicBezTo>
                    <a:cubicBezTo>
                      <a:pt x="575065" y="16315"/>
                      <a:pt x="586684" y="10933"/>
                      <a:pt x="593376" y="1646"/>
                    </a:cubicBezTo>
                    <a:cubicBezTo>
                      <a:pt x="596084" y="-2564"/>
                      <a:pt x="602935" y="2159"/>
                      <a:pt x="599646" y="6233"/>
                    </a:cubicBezTo>
                    <a:lnTo>
                      <a:pt x="599646" y="623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8" name="Google Shape;4558;p31"/>
              <p:cNvSpPr/>
              <p:nvPr/>
            </p:nvSpPr>
            <p:spPr>
              <a:xfrm>
                <a:off x="2410200" y="4721400"/>
                <a:ext cx="135006" cy="147819"/>
              </a:xfrm>
              <a:custGeom>
                <a:avLst/>
                <a:gdLst/>
                <a:ahLst/>
                <a:cxnLst/>
                <a:rect l="l" t="t" r="r" b="b"/>
                <a:pathLst>
                  <a:path w="146746" h="171384" extrusionOk="0">
                    <a:moveTo>
                      <a:pt x="10391" y="83766"/>
                    </a:moveTo>
                    <a:cubicBezTo>
                      <a:pt x="20895" y="67469"/>
                      <a:pt x="35188" y="53165"/>
                      <a:pt x="41311" y="34763"/>
                    </a:cubicBezTo>
                    <a:cubicBezTo>
                      <a:pt x="44156" y="26194"/>
                      <a:pt x="45192" y="16817"/>
                      <a:pt x="50130" y="9249"/>
                    </a:cubicBezTo>
                    <a:cubicBezTo>
                      <a:pt x="55069" y="1682"/>
                      <a:pt x="66085" y="-3144"/>
                      <a:pt x="73221" y="2387"/>
                    </a:cubicBezTo>
                    <a:cubicBezTo>
                      <a:pt x="77977" y="6074"/>
                      <a:pt x="79104" y="12720"/>
                      <a:pt x="79537" y="18729"/>
                    </a:cubicBezTo>
                    <a:cubicBezTo>
                      <a:pt x="80333" y="29654"/>
                      <a:pt x="80026" y="40647"/>
                      <a:pt x="78649" y="51515"/>
                    </a:cubicBezTo>
                    <a:cubicBezTo>
                      <a:pt x="77875" y="57546"/>
                      <a:pt x="76919" y="64226"/>
                      <a:pt x="80379" y="69233"/>
                    </a:cubicBezTo>
                    <a:cubicBezTo>
                      <a:pt x="85158" y="76164"/>
                      <a:pt x="95286" y="75902"/>
                      <a:pt x="103662" y="75015"/>
                    </a:cubicBezTo>
                    <a:cubicBezTo>
                      <a:pt x="109751" y="74377"/>
                      <a:pt x="116010" y="73820"/>
                      <a:pt x="121916" y="75470"/>
                    </a:cubicBezTo>
                    <a:cubicBezTo>
                      <a:pt x="127811" y="77120"/>
                      <a:pt x="133353" y="81467"/>
                      <a:pt x="134639" y="87453"/>
                    </a:cubicBezTo>
                    <a:cubicBezTo>
                      <a:pt x="136073" y="94099"/>
                      <a:pt x="131908" y="100904"/>
                      <a:pt x="126331" y="104785"/>
                    </a:cubicBezTo>
                    <a:cubicBezTo>
                      <a:pt x="120755" y="108666"/>
                      <a:pt x="113973" y="110281"/>
                      <a:pt x="107429" y="112113"/>
                    </a:cubicBezTo>
                    <a:cubicBezTo>
                      <a:pt x="85750" y="118190"/>
                      <a:pt x="64947" y="127397"/>
                      <a:pt x="45874" y="139369"/>
                    </a:cubicBezTo>
                    <a:cubicBezTo>
                      <a:pt x="-135" y="168240"/>
                      <a:pt x="-10673" y="116426"/>
                      <a:pt x="10391" y="8375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9" name="Google Shape;4559;p31"/>
              <p:cNvSpPr/>
              <p:nvPr/>
            </p:nvSpPr>
            <p:spPr>
              <a:xfrm>
                <a:off x="2226960" y="4538520"/>
                <a:ext cx="108247" cy="473132"/>
              </a:xfrm>
              <a:custGeom>
                <a:avLst/>
                <a:gdLst/>
                <a:ahLst/>
                <a:cxnLst/>
                <a:rect l="l" t="t" r="r" b="b"/>
                <a:pathLst>
                  <a:path w="132009" h="507380" extrusionOk="0">
                    <a:moveTo>
                      <a:pt x="108063" y="6057"/>
                    </a:moveTo>
                    <a:cubicBezTo>
                      <a:pt x="87226" y="82224"/>
                      <a:pt x="70930" y="159574"/>
                      <a:pt x="57820" y="237425"/>
                    </a:cubicBezTo>
                    <a:cubicBezTo>
                      <a:pt x="43891" y="315275"/>
                      <a:pt x="34457" y="393798"/>
                      <a:pt x="9193" y="469259"/>
                    </a:cubicBezTo>
                    <a:cubicBezTo>
                      <a:pt x="-22250" y="504913"/>
                      <a:pt x="36721" y="245379"/>
                      <a:pt x="40807" y="233829"/>
                    </a:cubicBezTo>
                    <a:cubicBezTo>
                      <a:pt x="60312" y="157047"/>
                      <a:pt x="80102" y="80505"/>
                      <a:pt x="98629" y="3621"/>
                    </a:cubicBezTo>
                    <a:cubicBezTo>
                      <a:pt x="100108" y="-2467"/>
                      <a:pt x="109759" y="-350"/>
                      <a:pt x="108063" y="6046"/>
                    </a:cubicBezTo>
                    <a:lnTo>
                      <a:pt x="108063" y="604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0" name="Google Shape;4560;p31"/>
              <p:cNvSpPr/>
              <p:nvPr/>
            </p:nvSpPr>
            <p:spPr>
              <a:xfrm>
                <a:off x="2206080" y="5014080"/>
                <a:ext cx="638150" cy="38479"/>
              </a:xfrm>
              <a:custGeom>
                <a:avLst/>
                <a:gdLst/>
                <a:ahLst/>
                <a:cxnLst/>
                <a:rect l="l" t="t" r="r" b="b"/>
                <a:pathLst>
                  <a:path w="641357" h="39466" extrusionOk="0">
                    <a:moveTo>
                      <a:pt x="633129" y="9735"/>
                    </a:moveTo>
                    <a:cubicBezTo>
                      <a:pt x="476870" y="20683"/>
                      <a:pt x="318607" y="35363"/>
                      <a:pt x="161677" y="38003"/>
                    </a:cubicBezTo>
                    <a:cubicBezTo>
                      <a:pt x="109260" y="38879"/>
                      <a:pt x="56821" y="38458"/>
                      <a:pt x="4325" y="33656"/>
                    </a:cubicBezTo>
                    <a:cubicBezTo>
                      <a:pt x="-1263" y="33269"/>
                      <a:pt x="-1570" y="24438"/>
                      <a:pt x="4188" y="23915"/>
                    </a:cubicBezTo>
                    <a:cubicBezTo>
                      <a:pt x="79649" y="14595"/>
                      <a:pt x="163725" y="15186"/>
                      <a:pt x="239914" y="14629"/>
                    </a:cubicBezTo>
                    <a:cubicBezTo>
                      <a:pt x="370842" y="15675"/>
                      <a:pt x="501917" y="12899"/>
                      <a:pt x="632299" y="28"/>
                    </a:cubicBezTo>
                    <a:cubicBezTo>
                      <a:pt x="638398" y="-587"/>
                      <a:pt x="639787" y="9200"/>
                      <a:pt x="633129" y="9735"/>
                    </a:cubicBezTo>
                    <a:lnTo>
                      <a:pt x="633129" y="973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561" name="Google Shape;4561;p31"/>
            <p:cNvGrpSpPr/>
            <p:nvPr/>
          </p:nvGrpSpPr>
          <p:grpSpPr>
            <a:xfrm rot="-5400000">
              <a:off x="6984621" y="1480043"/>
              <a:ext cx="791330" cy="1003430"/>
              <a:chOff x="2000520" y="3811680"/>
              <a:chExt cx="791330" cy="1003430"/>
            </a:xfrm>
          </p:grpSpPr>
          <p:sp>
            <p:nvSpPr>
              <p:cNvPr id="4562" name="Google Shape;4562;p31"/>
              <p:cNvSpPr/>
              <p:nvPr/>
            </p:nvSpPr>
            <p:spPr>
              <a:xfrm>
                <a:off x="2034000" y="4337640"/>
                <a:ext cx="334327" cy="345775"/>
              </a:xfrm>
              <a:custGeom>
                <a:avLst/>
                <a:gdLst/>
                <a:ahLst/>
                <a:cxnLst/>
                <a:rect l="l" t="t" r="r" b="b"/>
                <a:pathLst>
                  <a:path w="335165" h="348388" extrusionOk="0">
                    <a:moveTo>
                      <a:pt x="279050" y="4617"/>
                    </a:moveTo>
                    <a:cubicBezTo>
                      <a:pt x="290783" y="782"/>
                      <a:pt x="303870" y="-2427"/>
                      <a:pt x="315170" y="2534"/>
                    </a:cubicBezTo>
                    <a:cubicBezTo>
                      <a:pt x="328656" y="8463"/>
                      <a:pt x="335165" y="24794"/>
                      <a:pt x="333777" y="39451"/>
                    </a:cubicBezTo>
                    <a:cubicBezTo>
                      <a:pt x="332389" y="54120"/>
                      <a:pt x="324707" y="67389"/>
                      <a:pt x="316456" y="79589"/>
                    </a:cubicBezTo>
                    <a:cubicBezTo>
                      <a:pt x="237103" y="192581"/>
                      <a:pt x="106153" y="261362"/>
                      <a:pt x="0" y="345961"/>
                    </a:cubicBezTo>
                    <a:cubicBezTo>
                      <a:pt x="49003" y="194948"/>
                      <a:pt x="116145" y="57819"/>
                      <a:pt x="279039" y="461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3" name="Google Shape;4563;p31"/>
              <p:cNvSpPr/>
              <p:nvPr/>
            </p:nvSpPr>
            <p:spPr>
              <a:xfrm>
                <a:off x="2048400" y="4377600"/>
                <a:ext cx="273214" cy="253936"/>
              </a:xfrm>
              <a:custGeom>
                <a:avLst/>
                <a:gdLst/>
                <a:ahLst/>
                <a:cxnLst/>
                <a:rect l="l" t="t" r="r" b="b"/>
                <a:pathLst>
                  <a:path w="276672" h="257803" extrusionOk="0">
                    <a:moveTo>
                      <a:pt x="271599" y="5736"/>
                    </a:moveTo>
                    <a:cubicBezTo>
                      <a:pt x="176439" y="78443"/>
                      <a:pt x="95060" y="174547"/>
                      <a:pt x="5340" y="253468"/>
                    </a:cubicBezTo>
                    <a:cubicBezTo>
                      <a:pt x="2597" y="255869"/>
                      <a:pt x="-1659" y="252023"/>
                      <a:pt x="674" y="249075"/>
                    </a:cubicBezTo>
                    <a:cubicBezTo>
                      <a:pt x="37306" y="200118"/>
                      <a:pt x="82690" y="158979"/>
                      <a:pt x="128278" y="118660"/>
                    </a:cubicBezTo>
                    <a:cubicBezTo>
                      <a:pt x="169019" y="83712"/>
                      <a:pt x="226705" y="34448"/>
                      <a:pt x="267548" y="774"/>
                    </a:cubicBezTo>
                    <a:cubicBezTo>
                      <a:pt x="270677" y="-1934"/>
                      <a:pt x="275013" y="3130"/>
                      <a:pt x="271599" y="5747"/>
                    </a:cubicBezTo>
                    <a:lnTo>
                      <a:pt x="271599" y="5747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4" name="Google Shape;4564;p31"/>
              <p:cNvSpPr/>
              <p:nvPr/>
            </p:nvSpPr>
            <p:spPr>
              <a:xfrm>
                <a:off x="2027160" y="4145040"/>
                <a:ext cx="98942" cy="457715"/>
              </a:xfrm>
              <a:custGeom>
                <a:avLst/>
                <a:gdLst/>
                <a:ahLst/>
                <a:cxnLst/>
                <a:rect l="l" t="t" r="r" b="b"/>
                <a:pathLst>
                  <a:path w="104150" h="462338" extrusionOk="0">
                    <a:moveTo>
                      <a:pt x="87336" y="33034"/>
                    </a:moveTo>
                    <a:cubicBezTo>
                      <a:pt x="84844" y="20482"/>
                      <a:pt x="80462" y="6188"/>
                      <a:pt x="68581" y="1455"/>
                    </a:cubicBezTo>
                    <a:cubicBezTo>
                      <a:pt x="54527" y="-4145"/>
                      <a:pt x="39540" y="7383"/>
                      <a:pt x="30652" y="19628"/>
                    </a:cubicBezTo>
                    <a:cubicBezTo>
                      <a:pt x="-564" y="62611"/>
                      <a:pt x="-1440" y="119921"/>
                      <a:pt x="711" y="172997"/>
                    </a:cubicBezTo>
                    <a:cubicBezTo>
                      <a:pt x="4580" y="268533"/>
                      <a:pt x="14242" y="363829"/>
                      <a:pt x="29605" y="458193"/>
                    </a:cubicBezTo>
                    <a:cubicBezTo>
                      <a:pt x="25519" y="433327"/>
                      <a:pt x="54641" y="378874"/>
                      <a:pt x="63142" y="354737"/>
                    </a:cubicBezTo>
                    <a:cubicBezTo>
                      <a:pt x="74795" y="321666"/>
                      <a:pt x="84536" y="289028"/>
                      <a:pt x="90397" y="254228"/>
                    </a:cubicBezTo>
                    <a:cubicBezTo>
                      <a:pt x="102710" y="181123"/>
                      <a:pt x="101800" y="105741"/>
                      <a:pt x="87336" y="3301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5" name="Google Shape;4565;p31"/>
              <p:cNvSpPr/>
              <p:nvPr/>
            </p:nvSpPr>
            <p:spPr>
              <a:xfrm>
                <a:off x="2000520" y="3974760"/>
                <a:ext cx="418046" cy="840350"/>
              </a:xfrm>
              <a:custGeom>
                <a:avLst/>
                <a:gdLst/>
                <a:ahLst/>
                <a:cxnLst/>
                <a:rect l="l" t="t" r="r" b="b"/>
                <a:pathLst>
                  <a:path w="423338" h="848838" extrusionOk="0">
                    <a:moveTo>
                      <a:pt x="415705" y="12706"/>
                    </a:moveTo>
                    <a:cubicBezTo>
                      <a:pt x="198847" y="239009"/>
                      <a:pt x="92853" y="538350"/>
                      <a:pt x="14979" y="835893"/>
                    </a:cubicBezTo>
                    <a:cubicBezTo>
                      <a:pt x="12760" y="844189"/>
                      <a:pt x="-668" y="842482"/>
                      <a:pt x="26" y="833355"/>
                    </a:cubicBezTo>
                    <a:cubicBezTo>
                      <a:pt x="25551" y="518913"/>
                      <a:pt x="202727" y="235914"/>
                      <a:pt x="404496" y="2498"/>
                    </a:cubicBezTo>
                    <a:cubicBezTo>
                      <a:pt x="410960" y="-4649"/>
                      <a:pt x="422670" y="5047"/>
                      <a:pt x="415705" y="12706"/>
                    </a:cubicBezTo>
                    <a:lnTo>
                      <a:pt x="415705" y="1270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6" name="Google Shape;4566;p31"/>
              <p:cNvSpPr/>
              <p:nvPr/>
            </p:nvSpPr>
            <p:spPr>
              <a:xfrm>
                <a:off x="2078640" y="3811680"/>
                <a:ext cx="713210" cy="493345"/>
              </a:xfrm>
              <a:custGeom>
                <a:avLst/>
                <a:gdLst/>
                <a:ahLst/>
                <a:cxnLst/>
                <a:rect l="l" t="t" r="r" b="b"/>
                <a:pathLst>
                  <a:path w="720414" h="500858" extrusionOk="0">
                    <a:moveTo>
                      <a:pt x="364726" y="59617"/>
                    </a:moveTo>
                    <a:cubicBezTo>
                      <a:pt x="265298" y="14245"/>
                      <a:pt x="154479" y="-5932"/>
                      <a:pt x="45436" y="1510"/>
                    </a:cubicBezTo>
                    <a:cubicBezTo>
                      <a:pt x="36525" y="2113"/>
                      <a:pt x="26556" y="3456"/>
                      <a:pt x="21094" y="10523"/>
                    </a:cubicBezTo>
                    <a:cubicBezTo>
                      <a:pt x="14846" y="18603"/>
                      <a:pt x="17748" y="31007"/>
                      <a:pt x="24838" y="38359"/>
                    </a:cubicBezTo>
                    <a:cubicBezTo>
                      <a:pt x="31928" y="45710"/>
                      <a:pt x="42033" y="49181"/>
                      <a:pt x="51797" y="52163"/>
                    </a:cubicBezTo>
                    <a:cubicBezTo>
                      <a:pt x="119656" y="72909"/>
                      <a:pt x="190998" y="82240"/>
                      <a:pt x="261907" y="79634"/>
                    </a:cubicBezTo>
                    <a:cubicBezTo>
                      <a:pt x="175942" y="88841"/>
                      <a:pt x="91969" y="116267"/>
                      <a:pt x="17145" y="159590"/>
                    </a:cubicBezTo>
                    <a:cubicBezTo>
                      <a:pt x="9645" y="163938"/>
                      <a:pt x="1475" y="169514"/>
                      <a:pt x="166" y="178083"/>
                    </a:cubicBezTo>
                    <a:cubicBezTo>
                      <a:pt x="-1154" y="186732"/>
                      <a:pt x="5594" y="194994"/>
                      <a:pt x="13685" y="198328"/>
                    </a:cubicBezTo>
                    <a:cubicBezTo>
                      <a:pt x="21777" y="201663"/>
                      <a:pt x="30869" y="201219"/>
                      <a:pt x="39586" y="200570"/>
                    </a:cubicBezTo>
                    <a:cubicBezTo>
                      <a:pt x="131514" y="193753"/>
                      <a:pt x="222259" y="171107"/>
                      <a:pt x="306608" y="133917"/>
                    </a:cubicBezTo>
                    <a:cubicBezTo>
                      <a:pt x="241241" y="168967"/>
                      <a:pt x="178855" y="209594"/>
                      <a:pt x="120362" y="255194"/>
                    </a:cubicBezTo>
                    <a:cubicBezTo>
                      <a:pt x="103952" y="267986"/>
                      <a:pt x="86950" y="282518"/>
                      <a:pt x="81579" y="302604"/>
                    </a:cubicBezTo>
                    <a:cubicBezTo>
                      <a:pt x="80634" y="306120"/>
                      <a:pt x="80111" y="309966"/>
                      <a:pt x="81556" y="313312"/>
                    </a:cubicBezTo>
                    <a:cubicBezTo>
                      <a:pt x="82967" y="316578"/>
                      <a:pt x="86040" y="318809"/>
                      <a:pt x="89135" y="320538"/>
                    </a:cubicBezTo>
                    <a:cubicBezTo>
                      <a:pt x="119190" y="337381"/>
                      <a:pt x="156551" y="321153"/>
                      <a:pt x="185945" y="303184"/>
                    </a:cubicBezTo>
                    <a:cubicBezTo>
                      <a:pt x="246419" y="266210"/>
                      <a:pt x="301988" y="221236"/>
                      <a:pt x="350762" y="169810"/>
                    </a:cubicBezTo>
                    <a:cubicBezTo>
                      <a:pt x="284314" y="233094"/>
                      <a:pt x="228461" y="318797"/>
                      <a:pt x="187163" y="400745"/>
                    </a:cubicBezTo>
                    <a:cubicBezTo>
                      <a:pt x="182691" y="409633"/>
                      <a:pt x="178696" y="421320"/>
                      <a:pt x="185422" y="428638"/>
                    </a:cubicBezTo>
                    <a:cubicBezTo>
                      <a:pt x="193297" y="437207"/>
                      <a:pt x="207476" y="431346"/>
                      <a:pt x="216944" y="424575"/>
                    </a:cubicBezTo>
                    <a:cubicBezTo>
                      <a:pt x="294989" y="368688"/>
                      <a:pt x="343331" y="280435"/>
                      <a:pt x="378871" y="191261"/>
                    </a:cubicBezTo>
                    <a:cubicBezTo>
                      <a:pt x="353721" y="273971"/>
                      <a:pt x="345448" y="361621"/>
                      <a:pt x="346313" y="448063"/>
                    </a:cubicBezTo>
                    <a:cubicBezTo>
                      <a:pt x="346415" y="458760"/>
                      <a:pt x="347348" y="470835"/>
                      <a:pt x="355542" y="477720"/>
                    </a:cubicBezTo>
                    <a:cubicBezTo>
                      <a:pt x="364976" y="485652"/>
                      <a:pt x="380180" y="482352"/>
                      <a:pt x="388988" y="473737"/>
                    </a:cubicBezTo>
                    <a:cubicBezTo>
                      <a:pt x="397796" y="465122"/>
                      <a:pt x="401700" y="452786"/>
                      <a:pt x="404863" y="440883"/>
                    </a:cubicBezTo>
                    <a:cubicBezTo>
                      <a:pt x="426246" y="360505"/>
                      <a:pt x="428659" y="276475"/>
                      <a:pt x="430946" y="193332"/>
                    </a:cubicBezTo>
                    <a:cubicBezTo>
                      <a:pt x="438423" y="271183"/>
                      <a:pt x="451430" y="348511"/>
                      <a:pt x="469843" y="424529"/>
                    </a:cubicBezTo>
                    <a:cubicBezTo>
                      <a:pt x="474771" y="444888"/>
                      <a:pt x="480427" y="465839"/>
                      <a:pt x="493605" y="482124"/>
                    </a:cubicBezTo>
                    <a:cubicBezTo>
                      <a:pt x="498988" y="488781"/>
                      <a:pt x="507363" y="494926"/>
                      <a:pt x="515489" y="492207"/>
                    </a:cubicBezTo>
                    <a:cubicBezTo>
                      <a:pt x="520394" y="490568"/>
                      <a:pt x="523751" y="486073"/>
                      <a:pt x="526379" y="481623"/>
                    </a:cubicBezTo>
                    <a:cubicBezTo>
                      <a:pt x="546977" y="446846"/>
                      <a:pt x="542550" y="403317"/>
                      <a:pt x="537475" y="363214"/>
                    </a:cubicBezTo>
                    <a:cubicBezTo>
                      <a:pt x="531136" y="313187"/>
                      <a:pt x="524798" y="263149"/>
                      <a:pt x="518459" y="213122"/>
                    </a:cubicBezTo>
                    <a:cubicBezTo>
                      <a:pt x="549458" y="291986"/>
                      <a:pt x="604424" y="361245"/>
                      <a:pt x="674195" y="409348"/>
                    </a:cubicBezTo>
                    <a:cubicBezTo>
                      <a:pt x="681831" y="414617"/>
                      <a:pt x="691322" y="419829"/>
                      <a:pt x="699902" y="416336"/>
                    </a:cubicBezTo>
                    <a:cubicBezTo>
                      <a:pt x="705649" y="413991"/>
                      <a:pt x="709314" y="408210"/>
                      <a:pt x="711283" y="402315"/>
                    </a:cubicBezTo>
                    <a:cubicBezTo>
                      <a:pt x="719260" y="378577"/>
                      <a:pt x="705513" y="353415"/>
                      <a:pt x="691310" y="332784"/>
                    </a:cubicBezTo>
                    <a:cubicBezTo>
                      <a:pt x="607553" y="211085"/>
                      <a:pt x="499113" y="120955"/>
                      <a:pt x="364714" y="5961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567" name="Google Shape;4567;p31"/>
              <p:cNvGrpSpPr/>
              <p:nvPr/>
            </p:nvGrpSpPr>
            <p:grpSpPr>
              <a:xfrm>
                <a:off x="2115720" y="3832200"/>
                <a:ext cx="664121" cy="441539"/>
                <a:chOff x="2115720" y="3832200"/>
                <a:chExt cx="664121" cy="441539"/>
              </a:xfrm>
            </p:grpSpPr>
            <p:sp>
              <p:nvSpPr>
                <p:cNvPr id="4568" name="Google Shape;4568;p31"/>
                <p:cNvSpPr/>
                <p:nvPr/>
              </p:nvSpPr>
              <p:spPr>
                <a:xfrm>
                  <a:off x="2125440" y="3832200"/>
                  <a:ext cx="323593" cy="522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6038" h="62021" extrusionOk="0">
                      <a:moveTo>
                        <a:pt x="319004" y="51999"/>
                      </a:moveTo>
                      <a:cubicBezTo>
                        <a:pt x="217255" y="16198"/>
                        <a:pt x="109224" y="17461"/>
                        <a:pt x="2900" y="11771"/>
                      </a:cubicBezTo>
                      <a:cubicBezTo>
                        <a:pt x="-707" y="11577"/>
                        <a:pt x="-1094" y="5933"/>
                        <a:pt x="2559" y="5364"/>
                      </a:cubicBezTo>
                      <a:cubicBezTo>
                        <a:pt x="82834" y="-8588"/>
                        <a:pt x="164702" y="7082"/>
                        <a:pt x="243065" y="24892"/>
                      </a:cubicBezTo>
                      <a:cubicBezTo>
                        <a:pt x="269330" y="30730"/>
                        <a:pt x="295140" y="38320"/>
                        <a:pt x="320938" y="45888"/>
                      </a:cubicBezTo>
                      <a:cubicBezTo>
                        <a:pt x="324944" y="47015"/>
                        <a:pt x="323078" y="53433"/>
                        <a:pt x="319004" y="51999"/>
                      </a:cubicBezTo>
                      <a:lnTo>
                        <a:pt x="319004" y="5199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69" name="Google Shape;4569;p31"/>
                <p:cNvSpPr/>
                <p:nvPr/>
              </p:nvSpPr>
              <p:spPr>
                <a:xfrm>
                  <a:off x="2194560" y="3900960"/>
                  <a:ext cx="278552" cy="2129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0158" h="232062" extrusionOk="0">
                      <a:moveTo>
                        <a:pt x="277205" y="5648"/>
                      </a:moveTo>
                      <a:cubicBezTo>
                        <a:pt x="212294" y="61843"/>
                        <a:pt x="148212" y="119472"/>
                        <a:pt x="78168" y="169339"/>
                      </a:cubicBezTo>
                      <a:cubicBezTo>
                        <a:pt x="72387" y="173413"/>
                        <a:pt x="-9652" y="230063"/>
                        <a:pt x="943" y="208247"/>
                      </a:cubicBezTo>
                      <a:cubicBezTo>
                        <a:pt x="22986" y="189766"/>
                        <a:pt x="46179" y="173311"/>
                        <a:pt x="69553" y="157037"/>
                      </a:cubicBezTo>
                      <a:cubicBezTo>
                        <a:pt x="110897" y="128029"/>
                        <a:pt x="169448" y="88222"/>
                        <a:pt x="208003" y="56654"/>
                      </a:cubicBezTo>
                      <a:cubicBezTo>
                        <a:pt x="230012" y="38514"/>
                        <a:pt x="252067" y="20374"/>
                        <a:pt x="272915" y="880"/>
                      </a:cubicBezTo>
                      <a:cubicBezTo>
                        <a:pt x="275897" y="-1999"/>
                        <a:pt x="280506" y="2872"/>
                        <a:pt x="277205" y="5648"/>
                      </a:cubicBezTo>
                      <a:lnTo>
                        <a:pt x="277205" y="564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70" name="Google Shape;4570;p31"/>
                <p:cNvSpPr/>
                <p:nvPr/>
              </p:nvSpPr>
              <p:spPr>
                <a:xfrm>
                  <a:off x="2279160" y="3915000"/>
                  <a:ext cx="211806" cy="303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945" h="305463" extrusionOk="0">
                      <a:moveTo>
                        <a:pt x="210823" y="5264"/>
                      </a:moveTo>
                      <a:cubicBezTo>
                        <a:pt x="155516" y="76287"/>
                        <a:pt x="114969" y="158428"/>
                        <a:pt x="59730" y="229770"/>
                      </a:cubicBezTo>
                      <a:cubicBezTo>
                        <a:pt x="42182" y="254134"/>
                        <a:pt x="24577" y="278169"/>
                        <a:pt x="5766" y="301749"/>
                      </a:cubicBezTo>
                      <a:cubicBezTo>
                        <a:pt x="4662" y="303148"/>
                        <a:pt x="2625" y="303387"/>
                        <a:pt x="1225" y="302284"/>
                      </a:cubicBezTo>
                      <a:cubicBezTo>
                        <a:pt x="30" y="301339"/>
                        <a:pt x="-311" y="299711"/>
                        <a:pt x="292" y="298391"/>
                      </a:cubicBezTo>
                      <a:cubicBezTo>
                        <a:pt x="26056" y="243369"/>
                        <a:pt x="65989" y="197166"/>
                        <a:pt x="102052" y="149051"/>
                      </a:cubicBezTo>
                      <a:cubicBezTo>
                        <a:pt x="139231" y="101642"/>
                        <a:pt x="168478" y="48691"/>
                        <a:pt x="205838" y="1224"/>
                      </a:cubicBezTo>
                      <a:cubicBezTo>
                        <a:pt x="208342" y="-2076"/>
                        <a:pt x="213634" y="1987"/>
                        <a:pt x="210823" y="5264"/>
                      </a:cubicBezTo>
                      <a:lnTo>
                        <a:pt x="210823" y="5264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71" name="Google Shape;4571;p31"/>
                <p:cNvSpPr/>
                <p:nvPr/>
              </p:nvSpPr>
              <p:spPr>
                <a:xfrm>
                  <a:off x="2461320" y="3921120"/>
                  <a:ext cx="42159" cy="3412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77" h="343848" extrusionOk="0">
                      <a:moveTo>
                        <a:pt x="42184" y="3778"/>
                      </a:moveTo>
                      <a:cubicBezTo>
                        <a:pt x="17807" y="112162"/>
                        <a:pt x="25284" y="229479"/>
                        <a:pt x="7372" y="338750"/>
                      </a:cubicBezTo>
                      <a:cubicBezTo>
                        <a:pt x="6780" y="342323"/>
                        <a:pt x="1102" y="342073"/>
                        <a:pt x="965" y="338352"/>
                      </a:cubicBezTo>
                      <a:cubicBezTo>
                        <a:pt x="-2460" y="281861"/>
                        <a:pt x="3821" y="225723"/>
                        <a:pt x="10581" y="169745"/>
                      </a:cubicBezTo>
                      <a:cubicBezTo>
                        <a:pt x="17944" y="113835"/>
                        <a:pt x="25944" y="58073"/>
                        <a:pt x="35879" y="2572"/>
                      </a:cubicBezTo>
                      <a:cubicBezTo>
                        <a:pt x="36528" y="-1525"/>
                        <a:pt x="43117" y="-432"/>
                        <a:pt x="42184" y="3767"/>
                      </a:cubicBezTo>
                      <a:lnTo>
                        <a:pt x="42184" y="376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72" name="Google Shape;4572;p31"/>
                <p:cNvSpPr/>
                <p:nvPr/>
              </p:nvSpPr>
              <p:spPr>
                <a:xfrm>
                  <a:off x="2521440" y="3930840"/>
                  <a:ext cx="67745" cy="3428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429" h="344622" extrusionOk="0">
                      <a:moveTo>
                        <a:pt x="6380" y="2604"/>
                      </a:moveTo>
                      <a:cubicBezTo>
                        <a:pt x="21504" y="86930"/>
                        <a:pt x="40805" y="170346"/>
                        <a:pt x="56714" y="254501"/>
                      </a:cubicBezTo>
                      <a:cubicBezTo>
                        <a:pt x="61812" y="282564"/>
                        <a:pt x="66091" y="310775"/>
                        <a:pt x="67514" y="339487"/>
                      </a:cubicBezTo>
                      <a:cubicBezTo>
                        <a:pt x="67605" y="341274"/>
                        <a:pt x="66228" y="342788"/>
                        <a:pt x="64441" y="342879"/>
                      </a:cubicBezTo>
                      <a:cubicBezTo>
                        <a:pt x="62939" y="342958"/>
                        <a:pt x="61630" y="341991"/>
                        <a:pt x="61198" y="340614"/>
                      </a:cubicBezTo>
                      <a:cubicBezTo>
                        <a:pt x="44423" y="285762"/>
                        <a:pt x="37174" y="229078"/>
                        <a:pt x="28651" y="172599"/>
                      </a:cubicBezTo>
                      <a:cubicBezTo>
                        <a:pt x="20787" y="116074"/>
                        <a:pt x="11899" y="59595"/>
                        <a:pt x="87" y="3787"/>
                      </a:cubicBezTo>
                      <a:cubicBezTo>
                        <a:pt x="-824" y="-264"/>
                        <a:pt x="5720" y="-1664"/>
                        <a:pt x="6391" y="2592"/>
                      </a:cubicBezTo>
                      <a:lnTo>
                        <a:pt x="6391" y="259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73" name="Google Shape;4573;p31"/>
                <p:cNvSpPr/>
                <p:nvPr/>
              </p:nvSpPr>
              <p:spPr>
                <a:xfrm>
                  <a:off x="2543040" y="3930480"/>
                  <a:ext cx="236801" cy="2711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873" h="274601" extrusionOk="0">
                      <a:moveTo>
                        <a:pt x="5887" y="1446"/>
                      </a:moveTo>
                      <a:cubicBezTo>
                        <a:pt x="69979" y="90950"/>
                        <a:pt x="162522" y="156886"/>
                        <a:pt x="224282" y="248700"/>
                      </a:cubicBezTo>
                      <a:cubicBezTo>
                        <a:pt x="224282" y="248700"/>
                        <a:pt x="235115" y="265110"/>
                        <a:pt x="235115" y="265110"/>
                      </a:cubicBezTo>
                      <a:cubicBezTo>
                        <a:pt x="236265" y="266851"/>
                        <a:pt x="235787" y="269184"/>
                        <a:pt x="234046" y="270334"/>
                      </a:cubicBezTo>
                      <a:cubicBezTo>
                        <a:pt x="229949" y="272405"/>
                        <a:pt x="226990" y="268945"/>
                        <a:pt x="228822" y="263904"/>
                      </a:cubicBezTo>
                      <a:cubicBezTo>
                        <a:pt x="231292" y="256143"/>
                        <a:pt x="241067" y="265030"/>
                        <a:pt x="234444" y="269002"/>
                      </a:cubicBezTo>
                      <a:cubicBezTo>
                        <a:pt x="231952" y="270368"/>
                        <a:pt x="229243" y="269184"/>
                        <a:pt x="227650" y="267728"/>
                      </a:cubicBezTo>
                      <a:cubicBezTo>
                        <a:pt x="193339" y="233326"/>
                        <a:pt x="147489" y="176494"/>
                        <a:pt x="115363" y="139167"/>
                      </a:cubicBezTo>
                      <a:cubicBezTo>
                        <a:pt x="77616" y="94102"/>
                        <a:pt x="34861" y="53236"/>
                        <a:pt x="618" y="5099"/>
                      </a:cubicBezTo>
                      <a:cubicBezTo>
                        <a:pt x="-1806" y="1799"/>
                        <a:pt x="3520" y="-2196"/>
                        <a:pt x="5898" y="1446"/>
                      </a:cubicBezTo>
                      <a:lnTo>
                        <a:pt x="5898" y="144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74" name="Google Shape;4574;p31"/>
                <p:cNvSpPr/>
                <p:nvPr/>
              </p:nvSpPr>
              <p:spPr>
                <a:xfrm>
                  <a:off x="2115720" y="3893760"/>
                  <a:ext cx="342200" cy="940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5657" h="95707" extrusionOk="0">
                      <a:moveTo>
                        <a:pt x="339818" y="6378"/>
                      </a:moveTo>
                      <a:cubicBezTo>
                        <a:pt x="226166" y="29468"/>
                        <a:pt x="117122" y="69685"/>
                        <a:pt x="3811" y="93970"/>
                      </a:cubicBezTo>
                      <a:cubicBezTo>
                        <a:pt x="260" y="94756"/>
                        <a:pt x="-1617" y="89362"/>
                        <a:pt x="1808" y="87871"/>
                      </a:cubicBezTo>
                      <a:cubicBezTo>
                        <a:pt x="54885" y="63415"/>
                        <a:pt x="112081" y="51181"/>
                        <a:pt x="168697" y="38333"/>
                      </a:cubicBezTo>
                      <a:cubicBezTo>
                        <a:pt x="218689" y="27500"/>
                        <a:pt x="289393" y="12261"/>
                        <a:pt x="338362" y="119"/>
                      </a:cubicBezTo>
                      <a:cubicBezTo>
                        <a:pt x="342367" y="-951"/>
                        <a:pt x="344040" y="5513"/>
                        <a:pt x="339818" y="6367"/>
                      </a:cubicBezTo>
                      <a:lnTo>
                        <a:pt x="339818" y="636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575" name="Google Shape;4575;p31"/>
              <p:cNvSpPr/>
              <p:nvPr/>
            </p:nvSpPr>
            <p:spPr>
              <a:xfrm>
                <a:off x="2430000" y="3863880"/>
                <a:ext cx="132687" cy="74945"/>
              </a:xfrm>
              <a:custGeom>
                <a:avLst/>
                <a:gdLst/>
                <a:ahLst/>
                <a:cxnLst/>
                <a:rect l="l" t="t" r="r" b="b"/>
                <a:pathLst>
                  <a:path w="141533" h="85407" extrusionOk="0">
                    <a:moveTo>
                      <a:pt x="618" y="4653"/>
                    </a:moveTo>
                    <a:cubicBezTo>
                      <a:pt x="-4343" y="14610"/>
                      <a:pt x="21102" y="37348"/>
                      <a:pt x="57450" y="55431"/>
                    </a:cubicBezTo>
                    <a:cubicBezTo>
                      <a:pt x="93798" y="73513"/>
                      <a:pt x="127278" y="80091"/>
                      <a:pt x="132229" y="70122"/>
                    </a:cubicBezTo>
                    <a:cubicBezTo>
                      <a:pt x="137190" y="60165"/>
                      <a:pt x="111744" y="37427"/>
                      <a:pt x="75397" y="19345"/>
                    </a:cubicBezTo>
                    <a:cubicBezTo>
                      <a:pt x="39049" y="1262"/>
                      <a:pt x="5569" y="-5316"/>
                      <a:pt x="618" y="465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6" name="Google Shape;4576;p31"/>
              <p:cNvSpPr/>
              <p:nvPr/>
            </p:nvSpPr>
            <p:spPr>
              <a:xfrm>
                <a:off x="2069640" y="4202280"/>
                <a:ext cx="16571" cy="345311"/>
              </a:xfrm>
              <a:custGeom>
                <a:avLst/>
                <a:gdLst/>
                <a:ahLst/>
                <a:cxnLst/>
                <a:rect l="l" t="t" r="r" b="b"/>
                <a:pathLst>
                  <a:path w="23340" h="347046" extrusionOk="0">
                    <a:moveTo>
                      <a:pt x="6425" y="3099"/>
                    </a:moveTo>
                    <a:cubicBezTo>
                      <a:pt x="5469" y="116171"/>
                      <a:pt x="23028" y="229004"/>
                      <a:pt x="14288" y="341986"/>
                    </a:cubicBezTo>
                    <a:cubicBezTo>
                      <a:pt x="13992" y="345593"/>
                      <a:pt x="8314" y="345832"/>
                      <a:pt x="7870" y="342134"/>
                    </a:cubicBezTo>
                    <a:cubicBezTo>
                      <a:pt x="-312" y="285905"/>
                      <a:pt x="1201" y="229334"/>
                      <a:pt x="1417" y="172753"/>
                    </a:cubicBezTo>
                    <a:cubicBezTo>
                      <a:pt x="2248" y="116240"/>
                      <a:pt x="1941" y="59726"/>
                      <a:pt x="6" y="3247"/>
                    </a:cubicBezTo>
                    <a:cubicBezTo>
                      <a:pt x="-233" y="-895"/>
                      <a:pt x="6459" y="-1214"/>
                      <a:pt x="6413" y="3099"/>
                    </a:cubicBezTo>
                    <a:lnTo>
                      <a:pt x="6413" y="309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577" name="Google Shape;4577;p31"/>
          <p:cNvGrpSpPr/>
          <p:nvPr/>
        </p:nvGrpSpPr>
        <p:grpSpPr>
          <a:xfrm>
            <a:off x="4178207" y="-478280"/>
            <a:ext cx="1787483" cy="2479561"/>
            <a:chOff x="4178207" y="-478280"/>
            <a:chExt cx="1787483" cy="2479561"/>
          </a:xfrm>
        </p:grpSpPr>
        <p:grpSp>
          <p:nvGrpSpPr>
            <p:cNvPr id="4578" name="Google Shape;4578;p31"/>
            <p:cNvGrpSpPr/>
            <p:nvPr/>
          </p:nvGrpSpPr>
          <p:grpSpPr>
            <a:xfrm flipH="1">
              <a:off x="4178207" y="-478280"/>
              <a:ext cx="1545425" cy="1883658"/>
              <a:chOff x="2873160" y="2980080"/>
              <a:chExt cx="893051" cy="1088505"/>
            </a:xfrm>
          </p:grpSpPr>
          <p:sp>
            <p:nvSpPr>
              <p:cNvPr id="4579" name="Google Shape;4579;p31"/>
              <p:cNvSpPr/>
              <p:nvPr/>
            </p:nvSpPr>
            <p:spPr>
              <a:xfrm>
                <a:off x="2985480" y="3080520"/>
                <a:ext cx="180587" cy="489444"/>
              </a:xfrm>
              <a:custGeom>
                <a:avLst/>
                <a:gdLst/>
                <a:ahLst/>
                <a:cxnLst/>
                <a:rect l="l" t="t" r="r" b="b"/>
                <a:pathLst>
                  <a:path w="209985" h="493143" extrusionOk="0">
                    <a:moveTo>
                      <a:pt x="172419" y="448272"/>
                    </a:moveTo>
                    <a:cubicBezTo>
                      <a:pt x="169711" y="461450"/>
                      <a:pt x="165694" y="475561"/>
                      <a:pt x="154894" y="483584"/>
                    </a:cubicBezTo>
                    <a:cubicBezTo>
                      <a:pt x="142012" y="493143"/>
                      <a:pt x="123041" y="490492"/>
                      <a:pt x="109908" y="481262"/>
                    </a:cubicBezTo>
                    <a:cubicBezTo>
                      <a:pt x="96787" y="472033"/>
                      <a:pt x="88366" y="457603"/>
                      <a:pt x="81276" y="443219"/>
                    </a:cubicBezTo>
                    <a:cubicBezTo>
                      <a:pt x="17172" y="307136"/>
                      <a:pt x="22760" y="146109"/>
                      <a:pt x="0" y="0"/>
                    </a:cubicBezTo>
                    <a:cubicBezTo>
                      <a:pt x="116463" y="127866"/>
                      <a:pt x="209985" y="265417"/>
                      <a:pt x="172419" y="44827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0" name="Google Shape;4580;p31"/>
              <p:cNvSpPr/>
              <p:nvPr/>
            </p:nvSpPr>
            <p:spPr>
              <a:xfrm>
                <a:off x="3024360" y="3123360"/>
                <a:ext cx="98039" cy="393157"/>
              </a:xfrm>
              <a:custGeom>
                <a:avLst/>
                <a:gdLst/>
                <a:ahLst/>
                <a:cxnLst/>
                <a:rect l="l" t="t" r="r" b="b"/>
                <a:pathLst>
                  <a:path w="99280" h="396128" extrusionOk="0">
                    <a:moveTo>
                      <a:pt x="90806" y="389750"/>
                    </a:moveTo>
                    <a:cubicBezTo>
                      <a:pt x="73520" y="260416"/>
                      <a:pt x="26247" y="131617"/>
                      <a:pt x="73" y="4092"/>
                    </a:cubicBezTo>
                    <a:cubicBezTo>
                      <a:pt x="-724" y="200"/>
                      <a:pt x="5228" y="-1746"/>
                      <a:pt x="6753" y="2044"/>
                    </a:cubicBezTo>
                    <a:cubicBezTo>
                      <a:pt x="33314" y="63143"/>
                      <a:pt x="47744" y="128282"/>
                      <a:pt x="61298" y="193183"/>
                    </a:cubicBezTo>
                    <a:cubicBezTo>
                      <a:pt x="74214" y="258254"/>
                      <a:pt x="85981" y="323405"/>
                      <a:pt x="97702" y="388601"/>
                    </a:cubicBezTo>
                    <a:cubicBezTo>
                      <a:pt x="98556" y="392994"/>
                      <a:pt x="91455" y="394382"/>
                      <a:pt x="90806" y="389750"/>
                    </a:cubicBezTo>
                    <a:lnTo>
                      <a:pt x="90806" y="38975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1" name="Google Shape;4581;p31"/>
              <p:cNvSpPr/>
              <p:nvPr/>
            </p:nvSpPr>
            <p:spPr>
              <a:xfrm>
                <a:off x="3049200" y="3145320"/>
                <a:ext cx="419837" cy="288429"/>
              </a:xfrm>
              <a:custGeom>
                <a:avLst/>
                <a:gdLst/>
                <a:ahLst/>
                <a:cxnLst/>
                <a:rect l="l" t="t" r="r" b="b"/>
                <a:pathLst>
                  <a:path w="424078" h="292080" extrusionOk="0">
                    <a:moveTo>
                      <a:pt x="371195" y="284092"/>
                    </a:moveTo>
                    <a:cubicBezTo>
                      <a:pt x="384418" y="288507"/>
                      <a:pt x="400305" y="292080"/>
                      <a:pt x="411195" y="283386"/>
                    </a:cubicBezTo>
                    <a:cubicBezTo>
                      <a:pt x="424078" y="273098"/>
                      <a:pt x="421255" y="252705"/>
                      <a:pt x="414462" y="237684"/>
                    </a:cubicBezTo>
                    <a:cubicBezTo>
                      <a:pt x="390632" y="184949"/>
                      <a:pt x="336872" y="153187"/>
                      <a:pt x="285480" y="126580"/>
                    </a:cubicBezTo>
                    <a:cubicBezTo>
                      <a:pt x="192983" y="78693"/>
                      <a:pt x="97595" y="36393"/>
                      <a:pt x="0" y="0"/>
                    </a:cubicBezTo>
                    <a:cubicBezTo>
                      <a:pt x="25742" y="9559"/>
                      <a:pt x="61543" y="66494"/>
                      <a:pt x="79797" y="87570"/>
                    </a:cubicBezTo>
                    <a:cubicBezTo>
                      <a:pt x="104799" y="116452"/>
                      <a:pt x="130427" y="143275"/>
                      <a:pt x="160197" y="167605"/>
                    </a:cubicBezTo>
                    <a:cubicBezTo>
                      <a:pt x="222730" y="218713"/>
                      <a:pt x="294550" y="258532"/>
                      <a:pt x="371183" y="28409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2" name="Google Shape;4582;p31"/>
              <p:cNvSpPr/>
              <p:nvPr/>
            </p:nvSpPr>
            <p:spPr>
              <a:xfrm>
                <a:off x="2873160" y="2980080"/>
                <a:ext cx="580949" cy="844124"/>
              </a:xfrm>
              <a:custGeom>
                <a:avLst/>
                <a:gdLst/>
                <a:ahLst/>
                <a:cxnLst/>
                <a:rect l="l" t="t" r="r" b="b"/>
                <a:pathLst>
                  <a:path w="588303" h="852651" extrusionOk="0">
                    <a:moveTo>
                      <a:pt x="565050" y="837728"/>
                    </a:moveTo>
                    <a:cubicBezTo>
                      <a:pt x="464086" y="503894"/>
                      <a:pt x="245794" y="253954"/>
                      <a:pt x="2329" y="14245"/>
                    </a:cubicBezTo>
                    <a:cubicBezTo>
                      <a:pt x="-4306" y="7712"/>
                      <a:pt x="4514" y="-4146"/>
                      <a:pt x="12787" y="1465"/>
                    </a:cubicBezTo>
                    <a:cubicBezTo>
                      <a:pt x="227119" y="144557"/>
                      <a:pt x="374479" y="367880"/>
                      <a:pt x="485036" y="596368"/>
                    </a:cubicBezTo>
                    <a:cubicBezTo>
                      <a:pt x="521828" y="673070"/>
                      <a:pt x="553305" y="752138"/>
                      <a:pt x="580754" y="832618"/>
                    </a:cubicBezTo>
                    <a:cubicBezTo>
                      <a:pt x="583997" y="842667"/>
                      <a:pt x="568691" y="848505"/>
                      <a:pt x="565050" y="837716"/>
                    </a:cubicBezTo>
                    <a:lnTo>
                      <a:pt x="565050" y="83771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3" name="Google Shape;4583;p31"/>
              <p:cNvSpPr/>
              <p:nvPr/>
            </p:nvSpPr>
            <p:spPr>
              <a:xfrm>
                <a:off x="3015000" y="3494160"/>
                <a:ext cx="751211" cy="574425"/>
              </a:xfrm>
              <a:custGeom>
                <a:avLst/>
                <a:gdLst/>
                <a:ahLst/>
                <a:cxnLst/>
                <a:rect l="l" t="t" r="r" b="b"/>
                <a:pathLst>
                  <a:path w="754986" h="578766" extrusionOk="0">
                    <a:moveTo>
                      <a:pt x="518591" y="412504"/>
                    </a:moveTo>
                    <a:cubicBezTo>
                      <a:pt x="615196" y="342904"/>
                      <a:pt x="694082" y="248927"/>
                      <a:pt x="745896" y="141727"/>
                    </a:cubicBezTo>
                    <a:cubicBezTo>
                      <a:pt x="750129" y="132964"/>
                      <a:pt x="754237" y="122802"/>
                      <a:pt x="750505" y="113823"/>
                    </a:cubicBezTo>
                    <a:cubicBezTo>
                      <a:pt x="746237" y="103559"/>
                      <a:pt x="732922" y="99598"/>
                      <a:pt x="722145" y="102341"/>
                    </a:cubicBezTo>
                    <a:cubicBezTo>
                      <a:pt x="711369" y="105083"/>
                      <a:pt x="702629" y="112765"/>
                      <a:pt x="694526" y="120401"/>
                    </a:cubicBezTo>
                    <a:cubicBezTo>
                      <a:pt x="638263" y="173421"/>
                      <a:pt x="590945" y="235897"/>
                      <a:pt x="555132" y="304405"/>
                    </a:cubicBezTo>
                    <a:cubicBezTo>
                      <a:pt x="592811" y="218087"/>
                      <a:pt x="612169" y="123826"/>
                      <a:pt x="611566" y="29645"/>
                    </a:cubicBezTo>
                    <a:cubicBezTo>
                      <a:pt x="611509" y="20199"/>
                      <a:pt x="610632" y="9457"/>
                      <a:pt x="603235" y="3596"/>
                    </a:cubicBezTo>
                    <a:cubicBezTo>
                      <a:pt x="595759" y="-2321"/>
                      <a:pt x="584299" y="-398"/>
                      <a:pt x="576777" y="5462"/>
                    </a:cubicBezTo>
                    <a:cubicBezTo>
                      <a:pt x="569255" y="11312"/>
                      <a:pt x="564771" y="20165"/>
                      <a:pt x="560674" y="28769"/>
                    </a:cubicBezTo>
                    <a:cubicBezTo>
                      <a:pt x="517509" y="119445"/>
                      <a:pt x="489970" y="217530"/>
                      <a:pt x="479637" y="317424"/>
                    </a:cubicBezTo>
                    <a:cubicBezTo>
                      <a:pt x="481742" y="236648"/>
                      <a:pt x="476974" y="155690"/>
                      <a:pt x="465389" y="75723"/>
                    </a:cubicBezTo>
                    <a:cubicBezTo>
                      <a:pt x="462145" y="53293"/>
                      <a:pt x="457571" y="29361"/>
                      <a:pt x="441457" y="13428"/>
                    </a:cubicBezTo>
                    <a:cubicBezTo>
                      <a:pt x="438634" y="10640"/>
                      <a:pt x="435277" y="8057"/>
                      <a:pt x="431340" y="7625"/>
                    </a:cubicBezTo>
                    <a:cubicBezTo>
                      <a:pt x="427493" y="7203"/>
                      <a:pt x="423727" y="8899"/>
                      <a:pt x="420403" y="10902"/>
                    </a:cubicBezTo>
                    <a:cubicBezTo>
                      <a:pt x="388244" y="30259"/>
                      <a:pt x="383430" y="74369"/>
                      <a:pt x="384579" y="111877"/>
                    </a:cubicBezTo>
                    <a:cubicBezTo>
                      <a:pt x="386935" y="189057"/>
                      <a:pt x="399498" y="265918"/>
                      <a:pt x="421837" y="339831"/>
                    </a:cubicBezTo>
                    <a:cubicBezTo>
                      <a:pt x="397814" y="242793"/>
                      <a:pt x="346843" y="143696"/>
                      <a:pt x="291593" y="60383"/>
                    </a:cubicBezTo>
                    <a:cubicBezTo>
                      <a:pt x="285607" y="51347"/>
                      <a:pt x="276696" y="41264"/>
                      <a:pt x="266136" y="43677"/>
                    </a:cubicBezTo>
                    <a:cubicBezTo>
                      <a:pt x="253777" y="46499"/>
                      <a:pt x="251671" y="63091"/>
                      <a:pt x="252969" y="75700"/>
                    </a:cubicBezTo>
                    <a:cubicBezTo>
                      <a:pt x="263734" y="179714"/>
                      <a:pt x="321169" y="273098"/>
                      <a:pt x="386377" y="354853"/>
                    </a:cubicBezTo>
                    <a:cubicBezTo>
                      <a:pt x="321682" y="286425"/>
                      <a:pt x="243205" y="231288"/>
                      <a:pt x="160938" y="185449"/>
                    </a:cubicBezTo>
                    <a:cubicBezTo>
                      <a:pt x="150753" y="179771"/>
                      <a:pt x="138827" y="174138"/>
                      <a:pt x="127891" y="178178"/>
                    </a:cubicBezTo>
                    <a:cubicBezTo>
                      <a:pt x="115304" y="182821"/>
                      <a:pt x="110217" y="198991"/>
                      <a:pt x="113609" y="211976"/>
                    </a:cubicBezTo>
                    <a:cubicBezTo>
                      <a:pt x="117000" y="224961"/>
                      <a:pt x="126582" y="235305"/>
                      <a:pt x="136141" y="244728"/>
                    </a:cubicBezTo>
                    <a:cubicBezTo>
                      <a:pt x="200666" y="308342"/>
                      <a:pt x="278881" y="355979"/>
                      <a:pt x="356322" y="403013"/>
                    </a:cubicBezTo>
                    <a:cubicBezTo>
                      <a:pt x="278608" y="368076"/>
                      <a:pt x="198413" y="338647"/>
                      <a:pt x="116545" y="315045"/>
                    </a:cubicBezTo>
                    <a:cubicBezTo>
                      <a:pt x="94615" y="308718"/>
                      <a:pt x="71742" y="302766"/>
                      <a:pt x="49220" y="306453"/>
                    </a:cubicBezTo>
                    <a:cubicBezTo>
                      <a:pt x="40014" y="307956"/>
                      <a:pt x="29681" y="312564"/>
                      <a:pt x="27871" y="321714"/>
                    </a:cubicBezTo>
                    <a:cubicBezTo>
                      <a:pt x="26779" y="327245"/>
                      <a:pt x="29214" y="332832"/>
                      <a:pt x="32002" y="337737"/>
                    </a:cubicBezTo>
                    <a:cubicBezTo>
                      <a:pt x="53795" y="375997"/>
                      <a:pt x="97381" y="395309"/>
                      <a:pt x="138064" y="412140"/>
                    </a:cubicBezTo>
                    <a:cubicBezTo>
                      <a:pt x="188831" y="433148"/>
                      <a:pt x="239597" y="454144"/>
                      <a:pt x="290364" y="475151"/>
                    </a:cubicBezTo>
                    <a:cubicBezTo>
                      <a:pt x="199005" y="461928"/>
                      <a:pt x="103799" y="476562"/>
                      <a:pt x="20622" y="516620"/>
                    </a:cubicBezTo>
                    <a:cubicBezTo>
                      <a:pt x="11518" y="521002"/>
                      <a:pt x="1458" y="527169"/>
                      <a:pt x="138" y="537184"/>
                    </a:cubicBezTo>
                    <a:cubicBezTo>
                      <a:pt x="-749" y="543887"/>
                      <a:pt x="2756" y="550476"/>
                      <a:pt x="7262" y="555517"/>
                    </a:cubicBezTo>
                    <a:cubicBezTo>
                      <a:pt x="25425" y="575876"/>
                      <a:pt x="56652" y="576445"/>
                      <a:pt x="83838" y="574146"/>
                    </a:cubicBezTo>
                    <a:cubicBezTo>
                      <a:pt x="244206" y="560558"/>
                      <a:pt x="388016" y="506594"/>
                      <a:pt x="518591" y="41251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584" name="Google Shape;4584;p31"/>
              <p:cNvGrpSpPr/>
              <p:nvPr/>
            </p:nvGrpSpPr>
            <p:grpSpPr>
              <a:xfrm>
                <a:off x="3041280" y="3534840"/>
                <a:ext cx="694645" cy="515195"/>
                <a:chOff x="3041280" y="3534840"/>
                <a:chExt cx="694645" cy="515195"/>
              </a:xfrm>
            </p:grpSpPr>
            <p:sp>
              <p:nvSpPr>
                <p:cNvPr id="4585" name="Google Shape;4585;p31"/>
                <p:cNvSpPr/>
                <p:nvPr/>
              </p:nvSpPr>
              <p:spPr>
                <a:xfrm>
                  <a:off x="3519360" y="3621240"/>
                  <a:ext cx="216565" cy="2853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9863" h="288996" extrusionOk="0">
                      <a:moveTo>
                        <a:pt x="1193" y="278918"/>
                      </a:moveTo>
                      <a:cubicBezTo>
                        <a:pt x="90151" y="202023"/>
                        <a:pt x="147006" y="99000"/>
                        <a:pt x="209869" y="1495"/>
                      </a:cubicBezTo>
                      <a:cubicBezTo>
                        <a:pt x="211997" y="-1816"/>
                        <a:pt x="217551" y="881"/>
                        <a:pt x="216117" y="4636"/>
                      </a:cubicBezTo>
                      <a:cubicBezTo>
                        <a:pt x="174546" y="115341"/>
                        <a:pt x="88512" y="202444"/>
                        <a:pt x="5939" y="284051"/>
                      </a:cubicBezTo>
                      <a:cubicBezTo>
                        <a:pt x="2707" y="287180"/>
                        <a:pt x="-2312" y="282003"/>
                        <a:pt x="1193" y="278918"/>
                      </a:cubicBezTo>
                      <a:lnTo>
                        <a:pt x="1193" y="27891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86" name="Google Shape;4586;p31"/>
                <p:cNvSpPr/>
                <p:nvPr/>
              </p:nvSpPr>
              <p:spPr>
                <a:xfrm>
                  <a:off x="3433680" y="3540240"/>
                  <a:ext cx="57890" cy="3766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412" h="397482" extrusionOk="0">
                      <a:moveTo>
                        <a:pt x="51027" y="373733"/>
                      </a:moveTo>
                      <a:cubicBezTo>
                        <a:pt x="33092" y="282010"/>
                        <a:pt x="12847" y="190242"/>
                        <a:pt x="3538" y="97039"/>
                      </a:cubicBezTo>
                      <a:cubicBezTo>
                        <a:pt x="2798" y="89631"/>
                        <a:pt x="-6488" y="-19151"/>
                        <a:pt x="8397" y="2960"/>
                      </a:cubicBezTo>
                      <a:cubicBezTo>
                        <a:pt x="13985" y="33789"/>
                        <a:pt x="17046" y="64617"/>
                        <a:pt x="19822" y="95525"/>
                      </a:cubicBezTo>
                      <a:cubicBezTo>
                        <a:pt x="27606" y="185553"/>
                        <a:pt x="36574" y="284696"/>
                        <a:pt x="57843" y="372254"/>
                      </a:cubicBezTo>
                      <a:cubicBezTo>
                        <a:pt x="58924" y="376613"/>
                        <a:pt x="51880" y="378331"/>
                        <a:pt x="51015" y="373733"/>
                      </a:cubicBezTo>
                      <a:lnTo>
                        <a:pt x="51015" y="37373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87" name="Google Shape;4587;p31"/>
                <p:cNvSpPr/>
                <p:nvPr/>
              </p:nvSpPr>
              <p:spPr>
                <a:xfrm>
                  <a:off x="3291480" y="3565080"/>
                  <a:ext cx="177040" cy="3606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736" h="365254" extrusionOk="0">
                      <a:moveTo>
                        <a:pt x="170189" y="358891"/>
                      </a:moveTo>
                      <a:cubicBezTo>
                        <a:pt x="146962" y="297587"/>
                        <a:pt x="110477" y="242416"/>
                        <a:pt x="81504" y="183615"/>
                      </a:cubicBezTo>
                      <a:cubicBezTo>
                        <a:pt x="52303" y="124724"/>
                        <a:pt x="25070" y="65661"/>
                        <a:pt x="284" y="4823"/>
                      </a:cubicBezTo>
                      <a:cubicBezTo>
                        <a:pt x="-1297" y="1170"/>
                        <a:pt x="4131" y="-1936"/>
                        <a:pt x="6407" y="1466"/>
                      </a:cubicBezTo>
                      <a:cubicBezTo>
                        <a:pt x="44576" y="55533"/>
                        <a:pt x="66744" y="118259"/>
                        <a:pt x="92804" y="178369"/>
                      </a:cubicBezTo>
                      <a:cubicBezTo>
                        <a:pt x="117647" y="239116"/>
                        <a:pt x="151742" y="295481"/>
                        <a:pt x="176687" y="356364"/>
                      </a:cubicBezTo>
                      <a:cubicBezTo>
                        <a:pt x="178439" y="360507"/>
                        <a:pt x="171759" y="363318"/>
                        <a:pt x="170177" y="358902"/>
                      </a:cubicBezTo>
                      <a:lnTo>
                        <a:pt x="170177" y="35890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88" name="Google Shape;4588;p31"/>
                <p:cNvSpPr/>
                <p:nvPr/>
              </p:nvSpPr>
              <p:spPr>
                <a:xfrm>
                  <a:off x="3150720" y="3714480"/>
                  <a:ext cx="305421" cy="2212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9287" h="224585" extrusionOk="0">
                      <a:moveTo>
                        <a:pt x="299410" y="219976"/>
                      </a:moveTo>
                      <a:cubicBezTo>
                        <a:pt x="208506" y="137073"/>
                        <a:pt x="96390" y="83450"/>
                        <a:pt x="1207" y="6248"/>
                      </a:cubicBezTo>
                      <a:cubicBezTo>
                        <a:pt x="-1854" y="3755"/>
                        <a:pt x="1457" y="-1479"/>
                        <a:pt x="5031" y="398"/>
                      </a:cubicBezTo>
                      <a:cubicBezTo>
                        <a:pt x="60338" y="27642"/>
                        <a:pt x="110068" y="63888"/>
                        <a:pt x="159390" y="100497"/>
                      </a:cubicBezTo>
                      <a:cubicBezTo>
                        <a:pt x="208335" y="137642"/>
                        <a:pt x="256666" y="175458"/>
                        <a:pt x="303939" y="214662"/>
                      </a:cubicBezTo>
                      <a:cubicBezTo>
                        <a:pt x="307433" y="217484"/>
                        <a:pt x="302881" y="223106"/>
                        <a:pt x="299398" y="219976"/>
                      </a:cubicBezTo>
                      <a:lnTo>
                        <a:pt x="299398" y="21997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89" name="Google Shape;4589;p31"/>
                <p:cNvSpPr/>
                <p:nvPr/>
              </p:nvSpPr>
              <p:spPr>
                <a:xfrm>
                  <a:off x="3075480" y="3822120"/>
                  <a:ext cx="358064" cy="1311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0770" h="132509" extrusionOk="0">
                      <a:moveTo>
                        <a:pt x="353723" y="130642"/>
                      </a:moveTo>
                      <a:cubicBezTo>
                        <a:pt x="265813" y="99256"/>
                        <a:pt x="176377" y="72774"/>
                        <a:pt x="88181" y="42321"/>
                      </a:cubicBezTo>
                      <a:cubicBezTo>
                        <a:pt x="58878" y="31999"/>
                        <a:pt x="29870" y="20824"/>
                        <a:pt x="1932" y="6668"/>
                      </a:cubicBezTo>
                      <a:cubicBezTo>
                        <a:pt x="202" y="5791"/>
                        <a:pt x="-503" y="3675"/>
                        <a:pt x="384" y="1933"/>
                      </a:cubicBezTo>
                      <a:cubicBezTo>
                        <a:pt x="1124" y="477"/>
                        <a:pt x="2751" y="-251"/>
                        <a:pt x="4276" y="78"/>
                      </a:cubicBezTo>
                      <a:cubicBezTo>
                        <a:pt x="65239" y="13814"/>
                        <a:pt x="122788" y="37541"/>
                        <a:pt x="180838" y="59960"/>
                      </a:cubicBezTo>
                      <a:cubicBezTo>
                        <a:pt x="238512" y="82948"/>
                        <a:pt x="296596" y="105230"/>
                        <a:pt x="355760" y="123962"/>
                      </a:cubicBezTo>
                      <a:cubicBezTo>
                        <a:pt x="360267" y="125134"/>
                        <a:pt x="358367" y="132258"/>
                        <a:pt x="353723" y="130642"/>
                      </a:cubicBezTo>
                      <a:lnTo>
                        <a:pt x="353723" y="13064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90" name="Google Shape;4590;p31"/>
                <p:cNvSpPr/>
                <p:nvPr/>
              </p:nvSpPr>
              <p:spPr>
                <a:xfrm>
                  <a:off x="3041280" y="3966480"/>
                  <a:ext cx="380112" cy="835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3952" h="84827" extrusionOk="0">
                      <a:moveTo>
                        <a:pt x="377489" y="6972"/>
                      </a:moveTo>
                      <a:cubicBezTo>
                        <a:pt x="322386" y="10113"/>
                        <a:pt x="244797" y="34432"/>
                        <a:pt x="190844" y="48407"/>
                      </a:cubicBezTo>
                      <a:cubicBezTo>
                        <a:pt x="129734" y="64123"/>
                        <a:pt x="67507" y="78530"/>
                        <a:pt x="4257" y="81591"/>
                      </a:cubicBezTo>
                      <a:cubicBezTo>
                        <a:pt x="-989" y="82001"/>
                        <a:pt x="-1638" y="73671"/>
                        <a:pt x="3722" y="73398"/>
                      </a:cubicBezTo>
                      <a:cubicBezTo>
                        <a:pt x="5725" y="73125"/>
                        <a:pt x="7466" y="75105"/>
                        <a:pt x="8798" y="76288"/>
                      </a:cubicBezTo>
                      <a:cubicBezTo>
                        <a:pt x="9230" y="76675"/>
                        <a:pt x="9867" y="77199"/>
                        <a:pt x="10220" y="78644"/>
                      </a:cubicBezTo>
                      <a:cubicBezTo>
                        <a:pt x="10505" y="82900"/>
                        <a:pt x="6522" y="84414"/>
                        <a:pt x="3335" y="83002"/>
                      </a:cubicBezTo>
                      <a:cubicBezTo>
                        <a:pt x="1" y="81523"/>
                        <a:pt x="570" y="76072"/>
                        <a:pt x="3176" y="74536"/>
                      </a:cubicBezTo>
                      <a:cubicBezTo>
                        <a:pt x="4849" y="72988"/>
                        <a:pt x="10027" y="72112"/>
                        <a:pt x="12087" y="71486"/>
                      </a:cubicBezTo>
                      <a:cubicBezTo>
                        <a:pt x="19222" y="69460"/>
                        <a:pt x="39547" y="64874"/>
                        <a:pt x="47092" y="63167"/>
                      </a:cubicBezTo>
                      <a:cubicBezTo>
                        <a:pt x="120277" y="47998"/>
                        <a:pt x="209314" y="33636"/>
                        <a:pt x="281908" y="16407"/>
                      </a:cubicBezTo>
                      <a:cubicBezTo>
                        <a:pt x="313191" y="9453"/>
                        <a:pt x="344794" y="3365"/>
                        <a:pt x="376863" y="19"/>
                      </a:cubicBezTo>
                      <a:cubicBezTo>
                        <a:pt x="381210" y="-413"/>
                        <a:pt x="382314" y="6585"/>
                        <a:pt x="377466" y="6984"/>
                      </a:cubicBezTo>
                      <a:lnTo>
                        <a:pt x="377466" y="6984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91" name="Google Shape;4591;p31"/>
                <p:cNvSpPr/>
                <p:nvPr/>
              </p:nvSpPr>
              <p:spPr>
                <a:xfrm>
                  <a:off x="3499200" y="3534840"/>
                  <a:ext cx="105581" cy="3716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189" h="375359" extrusionOk="0">
                      <a:moveTo>
                        <a:pt x="199" y="367559"/>
                      </a:moveTo>
                      <a:cubicBezTo>
                        <a:pt x="39847" y="247591"/>
                        <a:pt x="60388" y="122626"/>
                        <a:pt x="98648" y="2316"/>
                      </a:cubicBezTo>
                      <a:cubicBezTo>
                        <a:pt x="99820" y="-1473"/>
                        <a:pt x="105931" y="-335"/>
                        <a:pt x="105498" y="3716"/>
                      </a:cubicBezTo>
                      <a:cubicBezTo>
                        <a:pt x="99990" y="67137"/>
                        <a:pt x="80713" y="127861"/>
                        <a:pt x="62300" y="188380"/>
                      </a:cubicBezTo>
                      <a:cubicBezTo>
                        <a:pt x="43170" y="248638"/>
                        <a:pt x="24108" y="308827"/>
                        <a:pt x="6890" y="369562"/>
                      </a:cubicBezTo>
                      <a:cubicBezTo>
                        <a:pt x="5730" y="373886"/>
                        <a:pt x="-1258" y="372009"/>
                        <a:pt x="199" y="367571"/>
                      </a:cubicBezTo>
                      <a:lnTo>
                        <a:pt x="199" y="36757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592" name="Google Shape;4592;p31"/>
              <p:cNvSpPr/>
              <p:nvPr/>
            </p:nvSpPr>
            <p:spPr>
              <a:xfrm>
                <a:off x="3408840" y="3892320"/>
                <a:ext cx="135498" cy="96512"/>
              </a:xfrm>
              <a:custGeom>
                <a:avLst/>
                <a:gdLst/>
                <a:ahLst/>
                <a:cxnLst/>
                <a:rect l="l" t="t" r="r" b="b"/>
                <a:pathLst>
                  <a:path w="146484" h="109362" extrusionOk="0">
                    <a:moveTo>
                      <a:pt x="134113" y="3595"/>
                    </a:moveTo>
                    <a:cubicBezTo>
                      <a:pt x="127364" y="-6476"/>
                      <a:pt x="92120" y="5336"/>
                      <a:pt x="55397" y="29974"/>
                    </a:cubicBezTo>
                    <a:cubicBezTo>
                      <a:pt x="18673" y="54612"/>
                      <a:pt x="-5623" y="82744"/>
                      <a:pt x="1125" y="92815"/>
                    </a:cubicBezTo>
                    <a:cubicBezTo>
                      <a:pt x="7874" y="102886"/>
                      <a:pt x="43118" y="91074"/>
                      <a:pt x="79841" y="66436"/>
                    </a:cubicBezTo>
                    <a:cubicBezTo>
                      <a:pt x="116565" y="41798"/>
                      <a:pt x="140861" y="13667"/>
                      <a:pt x="134113" y="359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3" name="Google Shape;4593;p31"/>
              <p:cNvSpPr/>
              <p:nvPr/>
            </p:nvSpPr>
            <p:spPr>
              <a:xfrm>
                <a:off x="3089520" y="3197880"/>
                <a:ext cx="331478" cy="181536"/>
              </a:xfrm>
              <a:custGeom>
                <a:avLst/>
                <a:gdLst/>
                <a:ahLst/>
                <a:cxnLst/>
                <a:rect l="l" t="t" r="r" b="b"/>
                <a:pathLst>
                  <a:path w="365265" h="205706" extrusionOk="0">
                    <a:moveTo>
                      <a:pt x="326254" y="180780"/>
                    </a:moveTo>
                    <a:cubicBezTo>
                      <a:pt x="245934" y="135203"/>
                      <a:pt x="161858" y="96613"/>
                      <a:pt x="80320" y="53312"/>
                    </a:cubicBezTo>
                    <a:cubicBezTo>
                      <a:pt x="-31694" y="-6217"/>
                      <a:pt x="-24183" y="-22593"/>
                      <a:pt x="88092" y="38916"/>
                    </a:cubicBezTo>
                    <a:cubicBezTo>
                      <a:pt x="169027" y="83333"/>
                      <a:pt x="247402" y="132472"/>
                      <a:pt x="329566" y="174635"/>
                    </a:cubicBezTo>
                    <a:cubicBezTo>
                      <a:pt x="333571" y="176660"/>
                      <a:pt x="330294" y="183113"/>
                      <a:pt x="326243" y="180780"/>
                    </a:cubicBezTo>
                    <a:lnTo>
                      <a:pt x="326243" y="18078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594" name="Google Shape;4594;p31"/>
            <p:cNvSpPr/>
            <p:nvPr/>
          </p:nvSpPr>
          <p:spPr>
            <a:xfrm flipH="1">
              <a:off x="5874191" y="1385605"/>
              <a:ext cx="91500" cy="915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595" name="Google Shape;4595;p31"/>
            <p:cNvSpPr/>
            <p:nvPr/>
          </p:nvSpPr>
          <p:spPr>
            <a:xfrm flipH="1">
              <a:off x="5737758" y="1186250"/>
              <a:ext cx="45600" cy="45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  <p:grpSp>
          <p:nvGrpSpPr>
            <p:cNvPr id="4596" name="Google Shape;4596;p31"/>
            <p:cNvGrpSpPr/>
            <p:nvPr/>
          </p:nvGrpSpPr>
          <p:grpSpPr>
            <a:xfrm rot="-2215879" flipH="1">
              <a:off x="5148898" y="1571426"/>
              <a:ext cx="555654" cy="292239"/>
              <a:chOff x="2912760" y="5583240"/>
              <a:chExt cx="1102969" cy="580092"/>
            </a:xfrm>
          </p:grpSpPr>
          <p:sp>
            <p:nvSpPr>
              <p:cNvPr id="4597" name="Google Shape;4597;p31"/>
              <p:cNvSpPr/>
              <p:nvPr/>
            </p:nvSpPr>
            <p:spPr>
              <a:xfrm>
                <a:off x="3081600" y="5583240"/>
                <a:ext cx="934129" cy="580092"/>
              </a:xfrm>
              <a:custGeom>
                <a:avLst/>
                <a:gdLst/>
                <a:ahLst/>
                <a:cxnLst/>
                <a:rect l="l" t="t" r="r" b="b"/>
                <a:pathLst>
                  <a:path w="953193" h="605840" extrusionOk="0">
                    <a:moveTo>
                      <a:pt x="770429" y="354023"/>
                    </a:moveTo>
                    <a:cubicBezTo>
                      <a:pt x="712676" y="435003"/>
                      <a:pt x="636725" y="504763"/>
                      <a:pt x="545662" y="544787"/>
                    </a:cubicBezTo>
                    <a:cubicBezTo>
                      <a:pt x="454599" y="584810"/>
                      <a:pt x="347763" y="593084"/>
                      <a:pt x="255198" y="556702"/>
                    </a:cubicBezTo>
                    <a:cubicBezTo>
                      <a:pt x="162621" y="520308"/>
                      <a:pt x="90938" y="443595"/>
                      <a:pt x="0" y="403264"/>
                    </a:cubicBezTo>
                    <a:cubicBezTo>
                      <a:pt x="64605" y="294050"/>
                      <a:pt x="131587" y="182093"/>
                      <a:pt x="232016" y="104550"/>
                    </a:cubicBezTo>
                    <a:cubicBezTo>
                      <a:pt x="335985" y="24263"/>
                      <a:pt x="472340" y="-12756"/>
                      <a:pt x="602631" y="3927"/>
                    </a:cubicBezTo>
                    <a:cubicBezTo>
                      <a:pt x="714326" y="18221"/>
                      <a:pt x="841942" y="75496"/>
                      <a:pt x="912532" y="166639"/>
                    </a:cubicBezTo>
                    <a:cubicBezTo>
                      <a:pt x="953193" y="219147"/>
                      <a:pt x="935804" y="202099"/>
                      <a:pt x="890978" y="222652"/>
                    </a:cubicBezTo>
                    <a:cubicBezTo>
                      <a:pt x="831996" y="249679"/>
                      <a:pt x="807893" y="301481"/>
                      <a:pt x="770429" y="35402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8" name="Google Shape;4598;p31"/>
              <p:cNvSpPr/>
              <p:nvPr/>
            </p:nvSpPr>
            <p:spPr>
              <a:xfrm>
                <a:off x="2912760" y="5751720"/>
                <a:ext cx="1044184" cy="322068"/>
              </a:xfrm>
              <a:custGeom>
                <a:avLst/>
                <a:gdLst/>
                <a:ahLst/>
                <a:cxnLst/>
                <a:rect l="l" t="t" r="r" b="b"/>
                <a:pathLst>
                  <a:path w="1052075" h="325321" extrusionOk="0">
                    <a:moveTo>
                      <a:pt x="1032387" y="20495"/>
                    </a:moveTo>
                    <a:cubicBezTo>
                      <a:pt x="853891" y="14362"/>
                      <a:pt x="676408" y="55944"/>
                      <a:pt x="510396" y="119263"/>
                    </a:cubicBezTo>
                    <a:cubicBezTo>
                      <a:pt x="342221" y="181387"/>
                      <a:pt x="184562" y="265508"/>
                      <a:pt x="13508" y="321759"/>
                    </a:cubicBezTo>
                    <a:cubicBezTo>
                      <a:pt x="2652" y="325321"/>
                      <a:pt x="-5622" y="309799"/>
                      <a:pt x="4768" y="303210"/>
                    </a:cubicBezTo>
                    <a:cubicBezTo>
                      <a:pt x="301708" y="120617"/>
                      <a:pt x="683350" y="1730"/>
                      <a:pt x="1032785" y="0"/>
                    </a:cubicBezTo>
                    <a:cubicBezTo>
                      <a:pt x="1046066" y="262"/>
                      <a:pt x="1046453" y="20666"/>
                      <a:pt x="1032376" y="20495"/>
                    </a:cubicBezTo>
                    <a:lnTo>
                      <a:pt x="1032376" y="2049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599" name="Google Shape;4599;p31"/>
          <p:cNvSpPr/>
          <p:nvPr/>
        </p:nvSpPr>
        <p:spPr>
          <a:xfrm>
            <a:off x="7253923" y="170330"/>
            <a:ext cx="91500" cy="915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loral Pattern by Slidesgo">
  <a:themeElements>
    <a:clrScheme name="Simple Light">
      <a:dk1>
        <a:srgbClr val="323641"/>
      </a:dk1>
      <a:lt1>
        <a:srgbClr val="F9F5F0"/>
      </a:lt1>
      <a:dk2>
        <a:srgbClr val="E56553"/>
      </a:dk2>
      <a:lt2>
        <a:srgbClr val="F1ABBD"/>
      </a:lt2>
      <a:accent1>
        <a:srgbClr val="92BDBB"/>
      </a:accent1>
      <a:accent2>
        <a:srgbClr val="7D99A0"/>
      </a:accent2>
      <a:accent3>
        <a:srgbClr val="9B96CA"/>
      </a:accent3>
      <a:accent4>
        <a:srgbClr val="FFFFFF"/>
      </a:accent4>
      <a:accent5>
        <a:srgbClr val="FFFFFF"/>
      </a:accent5>
      <a:accent6>
        <a:srgbClr val="FFFFFF"/>
      </a:accent6>
      <a:hlink>
        <a:srgbClr val="E5655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673</Words>
  <Application>Microsoft Office PowerPoint</Application>
  <PresentationFormat>Экран (16:9)</PresentationFormat>
  <Paragraphs>53</Paragraphs>
  <Slides>11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Nunito</vt:lpstr>
      <vt:lpstr>Times New Roman</vt:lpstr>
      <vt:lpstr>Arial</vt:lpstr>
      <vt:lpstr>Send Flowers</vt:lpstr>
      <vt:lpstr>Floral Pattern by Slidesgo</vt:lpstr>
      <vt:lpstr>Программа «Путешествие в страну эмоций»</vt:lpstr>
      <vt:lpstr>Актуальность</vt:lpstr>
      <vt:lpstr>Презентация PowerPoint</vt:lpstr>
      <vt:lpstr>Цели и задачи реализации программы </vt:lpstr>
      <vt:lpstr>Планируемые  результаты освоения программы</vt:lpstr>
      <vt:lpstr>Диагностическая работа</vt:lpstr>
      <vt:lpstr>Коррекционно-развивающая работа</vt:lpstr>
      <vt:lpstr>Описание распорядка </vt:lpstr>
      <vt:lpstr>УЧЕБНО – ТЕМАТИЧЕСКИЙ ПЛАН</vt:lpstr>
      <vt:lpstr>Наши занятия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Программа «Путешествие в страну эмоций»</dc:title>
  <cp:lastModifiedBy>Asus</cp:lastModifiedBy>
  <cp:revision>9</cp:revision>
  <dcterms:modified xsi:type="dcterms:W3CDTF">2024-05-01T13:49:53Z</dcterms:modified>
</cp:coreProperties>
</file>